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451" r:id="rId1"/>
  </p:sldMasterIdLst>
  <p:notesMasterIdLst>
    <p:notesMasterId r:id="rId12"/>
  </p:notesMasterIdLst>
  <p:handoutMasterIdLst>
    <p:handoutMasterId r:id="rId13"/>
  </p:handoutMasterIdLst>
  <p:sldIdLst>
    <p:sldId id="344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45" r:id="rId11"/>
  </p:sldIdLst>
  <p:sldSz cx="16259175" cy="9145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1">
          <p15:clr>
            <a:srgbClr val="A4A3A4"/>
          </p15:clr>
        </p15:guide>
        <p15:guide id="2" pos="512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D6807"/>
    <a:srgbClr val="FF3300"/>
    <a:srgbClr val="80A3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redný štýl 2 - zvýrazneni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04" autoAdjust="0"/>
    <p:restoredTop sz="94675" autoAdjust="0"/>
  </p:normalViewPr>
  <p:slideViewPr>
    <p:cSldViewPr>
      <p:cViewPr varScale="1">
        <p:scale>
          <a:sx n="66" d="100"/>
          <a:sy n="66" d="100"/>
        </p:scale>
        <p:origin x="90" y="438"/>
      </p:cViewPr>
      <p:guideLst>
        <p:guide orient="horz" pos="2881"/>
        <p:guide pos="51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8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C8FDE96F-4BA0-40DC-8C69-2BC69017AE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624ED53-4F8C-4225-AE2A-CE79D3A70A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7171EEC-6DB7-4431-AABA-5268D31BB311}" type="datetimeFigureOut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7E33BA1-4C06-468E-90EF-4EF03C44B7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C3F30D6-F139-4C41-9D60-EE800DAF04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DDFA5AC-4034-402F-8C97-4771082E7A9E}" type="slidenum">
              <a:rPr lang="cs-CZ" altLang="sk-SK"/>
              <a:pPr>
                <a:defRPr/>
              </a:pPr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30179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C23BED9-729F-4167-B0A5-83D28B0B4B8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0BD786-7F01-4D81-850B-54CB4AC100B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05D9682-F635-47EE-BB32-AE848F8237CD}" type="datetimeFigureOut">
              <a:rPr lang="en-US"/>
              <a:pPr>
                <a:defRPr/>
              </a:pPr>
              <a:t>5/25/2023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C9216EF-4FA8-414E-A3D4-5DFBB681D0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DF00693-CCA8-4655-AD54-335DCC58FF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59673A-75B0-408E-8807-6D952B5807F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ED0D16-FAA8-4B06-8824-7FC8A99CB5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FD1F965-288E-4984-AAD6-DF5893DC4C1A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6299813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450975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25488" algn="l" defTabSz="1450975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50975" algn="l" defTabSz="1450975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76463" algn="l" defTabSz="1450975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01950" algn="l" defTabSz="1450975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29025" algn="l" defTabSz="145161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54830" algn="l" defTabSz="145161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80635" algn="l" defTabSz="145161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06440" algn="l" defTabSz="145161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1290"/>
            <a:ext cx="16259175" cy="9156879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9815" y="3206602"/>
            <a:ext cx="10357937" cy="2195451"/>
          </a:xfrm>
        </p:spPr>
        <p:txBody>
          <a:bodyPr anchor="b">
            <a:noAutofit/>
          </a:bodyPr>
          <a:lstStyle>
            <a:lvl1pPr algn="r">
              <a:defRPr sz="7201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815" y="5402049"/>
            <a:ext cx="10357937" cy="146278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9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8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8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539824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732383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290" y="3601782"/>
            <a:ext cx="11464463" cy="2435864"/>
          </a:xfrm>
        </p:spPr>
        <p:txBody>
          <a:bodyPr anchor="b"/>
          <a:lstStyle>
            <a:lvl1pPr algn="l">
              <a:defRPr sz="5334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290" y="6037646"/>
            <a:ext cx="11464463" cy="1147399"/>
          </a:xfrm>
        </p:spPr>
        <p:txBody>
          <a:bodyPr anchor="t"/>
          <a:lstStyle>
            <a:lvl1pPr marL="0" indent="0" algn="l">
              <a:buNone/>
              <a:defRPr sz="266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72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444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3pPr>
            <a:lvl4pPr marL="182916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88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61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8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805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777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195538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3289" y="2881286"/>
            <a:ext cx="5579803" cy="517526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7952" y="2881286"/>
            <a:ext cx="5579802" cy="517526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425794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1170" y="2881811"/>
            <a:ext cx="5581921" cy="768483"/>
          </a:xfrm>
        </p:spPr>
        <p:txBody>
          <a:bodyPr anchor="b">
            <a:noAutofit/>
          </a:bodyPr>
          <a:lstStyle>
            <a:lvl1pPr marL="0" indent="0">
              <a:buNone/>
              <a:defRPr sz="3201" b="0"/>
            </a:lvl1pPr>
            <a:lvl2pPr marL="609722" indent="0">
              <a:buNone/>
              <a:defRPr sz="2667" b="1"/>
            </a:lvl2pPr>
            <a:lvl3pPr marL="1219444" indent="0">
              <a:buNone/>
              <a:defRPr sz="2400" b="1"/>
            </a:lvl3pPr>
            <a:lvl4pPr marL="1829166" indent="0">
              <a:buNone/>
              <a:defRPr sz="2134" b="1"/>
            </a:lvl4pPr>
            <a:lvl5pPr marL="2438888" indent="0">
              <a:buNone/>
              <a:defRPr sz="2134" b="1"/>
            </a:lvl5pPr>
            <a:lvl6pPr marL="3048610" indent="0">
              <a:buNone/>
              <a:defRPr sz="2134" b="1"/>
            </a:lvl6pPr>
            <a:lvl7pPr marL="3658332" indent="0">
              <a:buNone/>
              <a:defRPr sz="2134" b="1"/>
            </a:lvl7pPr>
            <a:lvl8pPr marL="4268053" indent="0">
              <a:buNone/>
              <a:defRPr sz="2134" b="1"/>
            </a:lvl8pPr>
            <a:lvl9pPr marL="4877775" indent="0">
              <a:buNone/>
              <a:defRPr sz="2134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1170" y="3650295"/>
            <a:ext cx="5581921" cy="4406254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85836" y="2881811"/>
            <a:ext cx="5581914" cy="768483"/>
          </a:xfrm>
        </p:spPr>
        <p:txBody>
          <a:bodyPr anchor="b">
            <a:noAutofit/>
          </a:bodyPr>
          <a:lstStyle>
            <a:lvl1pPr marL="0" indent="0">
              <a:buNone/>
              <a:defRPr sz="3201" b="0"/>
            </a:lvl1pPr>
            <a:lvl2pPr marL="609722" indent="0">
              <a:buNone/>
              <a:defRPr sz="2667" b="1"/>
            </a:lvl2pPr>
            <a:lvl3pPr marL="1219444" indent="0">
              <a:buNone/>
              <a:defRPr sz="2400" b="1"/>
            </a:lvl3pPr>
            <a:lvl4pPr marL="1829166" indent="0">
              <a:buNone/>
              <a:defRPr sz="2134" b="1"/>
            </a:lvl4pPr>
            <a:lvl5pPr marL="2438888" indent="0">
              <a:buNone/>
              <a:defRPr sz="2134" b="1"/>
            </a:lvl5pPr>
            <a:lvl6pPr marL="3048610" indent="0">
              <a:buNone/>
              <a:defRPr sz="2134" b="1"/>
            </a:lvl6pPr>
            <a:lvl7pPr marL="3658332" indent="0">
              <a:buNone/>
              <a:defRPr sz="2134" b="1"/>
            </a:lvl7pPr>
            <a:lvl8pPr marL="4268053" indent="0">
              <a:buNone/>
              <a:defRPr sz="2134" b="1"/>
            </a:lvl8pPr>
            <a:lvl9pPr marL="4877775" indent="0">
              <a:buNone/>
              <a:defRPr sz="2134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85838" y="3650295"/>
            <a:ext cx="5581913" cy="4406254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50037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288" y="812941"/>
            <a:ext cx="11464463" cy="176137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098404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3911517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289" y="1998486"/>
            <a:ext cx="5140374" cy="1704917"/>
          </a:xfrm>
        </p:spPr>
        <p:txBody>
          <a:bodyPr anchor="b">
            <a:normAutofit/>
          </a:bodyPr>
          <a:lstStyle>
            <a:lvl1pPr>
              <a:defRPr sz="2667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8522" y="686685"/>
            <a:ext cx="6019230" cy="736986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3289" y="3703403"/>
            <a:ext cx="5140374" cy="3446530"/>
          </a:xfrm>
        </p:spPr>
        <p:txBody>
          <a:bodyPr>
            <a:normAutofit/>
          </a:bodyPr>
          <a:lstStyle>
            <a:lvl1pPr marL="0" indent="0">
              <a:buNone/>
              <a:defRPr sz="1867"/>
            </a:lvl1pPr>
            <a:lvl2pPr marL="609539" indent="0">
              <a:buNone/>
              <a:defRPr sz="1867"/>
            </a:lvl2pPr>
            <a:lvl3pPr marL="1219078" indent="0">
              <a:buNone/>
              <a:defRPr sz="1600"/>
            </a:lvl3pPr>
            <a:lvl4pPr marL="1828618" indent="0">
              <a:buNone/>
              <a:defRPr sz="1334"/>
            </a:lvl4pPr>
            <a:lvl5pPr marL="2438156" indent="0">
              <a:buNone/>
              <a:defRPr sz="1334"/>
            </a:lvl5pPr>
            <a:lvl6pPr marL="3047695" indent="0">
              <a:buNone/>
              <a:defRPr sz="1334"/>
            </a:lvl6pPr>
            <a:lvl7pPr marL="3657234" indent="0">
              <a:buNone/>
              <a:defRPr sz="1334"/>
            </a:lvl7pPr>
            <a:lvl8pPr marL="4266773" indent="0">
              <a:buNone/>
              <a:defRPr sz="1334"/>
            </a:lvl8pPr>
            <a:lvl9pPr marL="4876312" indent="0">
              <a:buNone/>
              <a:defRPr sz="1334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2240616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289" y="6401912"/>
            <a:ext cx="11464461" cy="755782"/>
          </a:xfrm>
        </p:spPr>
        <p:txBody>
          <a:bodyPr anchor="b">
            <a:normAutofit/>
          </a:bodyPr>
          <a:lstStyle>
            <a:lvl1pPr algn="l">
              <a:defRPr sz="3201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3288" y="812941"/>
            <a:ext cx="11464463" cy="5128514"/>
          </a:xfrm>
        </p:spPr>
        <p:txBody>
          <a:bodyPr anchor="t">
            <a:normAutofit/>
          </a:bodyPr>
          <a:lstStyle>
            <a:lvl1pPr marL="0" indent="0" algn="ctr">
              <a:buNone/>
              <a:defRPr sz="2134"/>
            </a:lvl1pPr>
            <a:lvl2pPr marL="609722" indent="0">
              <a:buNone/>
              <a:defRPr sz="2134"/>
            </a:lvl2pPr>
            <a:lvl3pPr marL="1219444" indent="0">
              <a:buNone/>
              <a:defRPr sz="2134"/>
            </a:lvl3pPr>
            <a:lvl4pPr marL="1829166" indent="0">
              <a:buNone/>
              <a:defRPr sz="2134"/>
            </a:lvl4pPr>
            <a:lvl5pPr marL="2438888" indent="0">
              <a:buNone/>
              <a:defRPr sz="2134"/>
            </a:lvl5pPr>
            <a:lvl6pPr marL="3048610" indent="0">
              <a:buNone/>
              <a:defRPr sz="2134"/>
            </a:lvl6pPr>
            <a:lvl7pPr marL="3658332" indent="0">
              <a:buNone/>
              <a:defRPr sz="2134"/>
            </a:lvl7pPr>
            <a:lvl8pPr marL="4268053" indent="0">
              <a:buNone/>
              <a:defRPr sz="2134"/>
            </a:lvl8pPr>
            <a:lvl9pPr marL="4877775" indent="0">
              <a:buNone/>
              <a:defRPr sz="2134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3289" y="7157693"/>
            <a:ext cx="11464461" cy="89885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722" indent="0">
              <a:buNone/>
              <a:defRPr sz="1600"/>
            </a:lvl2pPr>
            <a:lvl3pPr marL="1219444" indent="0">
              <a:buNone/>
              <a:defRPr sz="1334"/>
            </a:lvl3pPr>
            <a:lvl4pPr marL="1829166" indent="0">
              <a:buNone/>
              <a:defRPr sz="1200"/>
            </a:lvl4pPr>
            <a:lvl5pPr marL="2438888" indent="0">
              <a:buNone/>
              <a:defRPr sz="1200"/>
            </a:lvl5pPr>
            <a:lvl6pPr marL="3048610" indent="0">
              <a:buNone/>
              <a:defRPr sz="1200"/>
            </a:lvl6pPr>
            <a:lvl7pPr marL="3658332" indent="0">
              <a:buNone/>
              <a:defRPr sz="1200"/>
            </a:lvl7pPr>
            <a:lvl8pPr marL="4268053" indent="0">
              <a:buNone/>
              <a:defRPr sz="1200"/>
            </a:lvl8pPr>
            <a:lvl9pPr marL="4877775" indent="0">
              <a:buNone/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2432630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290" y="812941"/>
            <a:ext cx="11464463" cy="4538921"/>
          </a:xfrm>
        </p:spPr>
        <p:txBody>
          <a:bodyPr anchor="ctr">
            <a:normAutofit/>
          </a:bodyPr>
          <a:lstStyle>
            <a:lvl1pPr algn="l">
              <a:defRPr sz="5868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290" y="5961568"/>
            <a:ext cx="11464463" cy="2094980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72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444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3pPr>
            <a:lvl4pPr marL="182916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88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61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8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805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777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646607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2021" y="812941"/>
            <a:ext cx="10794287" cy="4030833"/>
          </a:xfrm>
        </p:spPr>
        <p:txBody>
          <a:bodyPr anchor="ctr">
            <a:normAutofit/>
          </a:bodyPr>
          <a:lstStyle>
            <a:lvl1pPr algn="l">
              <a:defRPr sz="5868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21874" y="4843774"/>
            <a:ext cx="9634580" cy="50808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13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722" indent="0">
              <a:buFontTx/>
              <a:buNone/>
              <a:defRPr/>
            </a:lvl2pPr>
            <a:lvl3pPr marL="1219444" indent="0">
              <a:buFontTx/>
              <a:buNone/>
              <a:defRPr/>
            </a:lvl3pPr>
            <a:lvl4pPr marL="1829166" indent="0">
              <a:buFontTx/>
              <a:buNone/>
              <a:defRPr/>
            </a:lvl4pPr>
            <a:lvl5pPr marL="2438888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290" y="5961568"/>
            <a:ext cx="11464463" cy="2094980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72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444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3pPr>
            <a:lvl4pPr marL="182916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88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61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8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805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777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  <p:sp>
        <p:nvSpPr>
          <p:cNvPr id="20" name="TextBox 19"/>
          <p:cNvSpPr txBox="1"/>
          <p:nvPr/>
        </p:nvSpPr>
        <p:spPr>
          <a:xfrm>
            <a:off x="722634" y="1054020"/>
            <a:ext cx="812959" cy="779837"/>
          </a:xfrm>
          <a:prstGeom prst="rect">
            <a:avLst/>
          </a:prstGeom>
        </p:spPr>
        <p:txBody>
          <a:bodyPr vert="horz" lIns="121941" tIns="60971" rIns="121941" bIns="60971" rtlCol="0" anchor="ctr">
            <a:noAutofit/>
          </a:bodyPr>
          <a:lstStyle/>
          <a:p>
            <a:pPr lvl="0"/>
            <a:r>
              <a:rPr lang="en-US" sz="10669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859664" y="3849410"/>
            <a:ext cx="812959" cy="779837"/>
          </a:xfrm>
          <a:prstGeom prst="rect">
            <a:avLst/>
          </a:prstGeom>
        </p:spPr>
        <p:txBody>
          <a:bodyPr vert="horz" lIns="121941" tIns="60971" rIns="121941" bIns="60971" rtlCol="0" anchor="ctr">
            <a:noAutofit/>
          </a:bodyPr>
          <a:lstStyle/>
          <a:p>
            <a:pPr lvl="0"/>
            <a:r>
              <a:rPr lang="en-US" sz="10669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3867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5420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290" y="2576432"/>
            <a:ext cx="11464463" cy="3461214"/>
          </a:xfrm>
        </p:spPr>
        <p:txBody>
          <a:bodyPr anchor="b">
            <a:normAutofit/>
          </a:bodyPr>
          <a:lstStyle>
            <a:lvl1pPr algn="l">
              <a:defRPr sz="5868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290" y="6037645"/>
            <a:ext cx="11464463" cy="2018903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72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444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3pPr>
            <a:lvl4pPr marL="182916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88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61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8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805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777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221925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2021" y="812941"/>
            <a:ext cx="10794287" cy="4030833"/>
          </a:xfrm>
        </p:spPr>
        <p:txBody>
          <a:bodyPr anchor="ctr">
            <a:normAutofit/>
          </a:bodyPr>
          <a:lstStyle>
            <a:lvl1pPr algn="l">
              <a:defRPr sz="5868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03286" y="5351863"/>
            <a:ext cx="11464464" cy="68578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20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722" indent="0">
              <a:buFontTx/>
              <a:buNone/>
              <a:defRPr/>
            </a:lvl2pPr>
            <a:lvl3pPr marL="1219444" indent="0">
              <a:buFontTx/>
              <a:buNone/>
              <a:defRPr/>
            </a:lvl3pPr>
            <a:lvl4pPr marL="1829166" indent="0">
              <a:buFontTx/>
              <a:buNone/>
              <a:defRPr/>
            </a:lvl4pPr>
            <a:lvl5pPr marL="2438888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290" y="6037645"/>
            <a:ext cx="11464463" cy="2018903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72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444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3pPr>
            <a:lvl4pPr marL="182916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88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61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8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805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777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  <p:sp>
        <p:nvSpPr>
          <p:cNvPr id="24" name="TextBox 23"/>
          <p:cNvSpPr txBox="1"/>
          <p:nvPr/>
        </p:nvSpPr>
        <p:spPr>
          <a:xfrm>
            <a:off x="722634" y="1054020"/>
            <a:ext cx="812959" cy="779837"/>
          </a:xfrm>
          <a:prstGeom prst="rect">
            <a:avLst/>
          </a:prstGeom>
        </p:spPr>
        <p:txBody>
          <a:bodyPr vert="horz" lIns="121941" tIns="60971" rIns="121941" bIns="60971" rtlCol="0" anchor="ctr">
            <a:noAutofit/>
          </a:bodyPr>
          <a:lstStyle/>
          <a:p>
            <a:pPr lvl="0"/>
            <a:r>
              <a:rPr lang="en-US" sz="10669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859664" y="3849410"/>
            <a:ext cx="812959" cy="779837"/>
          </a:xfrm>
          <a:prstGeom prst="rect">
            <a:avLst/>
          </a:prstGeom>
        </p:spPr>
        <p:txBody>
          <a:bodyPr vert="horz" lIns="121941" tIns="60971" rIns="121941" bIns="60971" rtlCol="0" anchor="ctr">
            <a:noAutofit/>
          </a:bodyPr>
          <a:lstStyle/>
          <a:p>
            <a:pPr lvl="0"/>
            <a:r>
              <a:rPr lang="en-US" sz="10669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8684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578" y="812941"/>
            <a:ext cx="11453174" cy="4030833"/>
          </a:xfrm>
        </p:spPr>
        <p:txBody>
          <a:bodyPr anchor="ctr">
            <a:normAutofit/>
          </a:bodyPr>
          <a:lstStyle>
            <a:lvl1pPr algn="l">
              <a:defRPr sz="5868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03286" y="5351863"/>
            <a:ext cx="11464464" cy="68578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201">
                <a:solidFill>
                  <a:schemeClr val="accent1"/>
                </a:solidFill>
              </a:defRPr>
            </a:lvl1pPr>
            <a:lvl2pPr marL="609722" indent="0">
              <a:buFontTx/>
              <a:buNone/>
              <a:defRPr/>
            </a:lvl2pPr>
            <a:lvl3pPr marL="1219444" indent="0">
              <a:buFontTx/>
              <a:buNone/>
              <a:defRPr/>
            </a:lvl3pPr>
            <a:lvl4pPr marL="1829166" indent="0">
              <a:buFontTx/>
              <a:buNone/>
              <a:defRPr/>
            </a:lvl4pPr>
            <a:lvl5pPr marL="2438888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290" y="6037645"/>
            <a:ext cx="11464463" cy="2018903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72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444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3pPr>
            <a:lvl4pPr marL="182916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88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861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8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805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777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2002083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0319504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25640" y="812940"/>
            <a:ext cx="1739997" cy="70031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3290" y="812941"/>
            <a:ext cx="9415372" cy="700314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2549326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959" y="1404443"/>
            <a:ext cx="7181136" cy="6765194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5080" y="1404443"/>
            <a:ext cx="7181136" cy="6765194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E5D2E-4856-4C7D-994C-8B8A93FB267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10BA7-80B9-48A8-BE84-31EEF4D6C6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01A4E-5E7A-494C-8A8C-34AB4BBF7D6D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671924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4771" y="1116410"/>
            <a:ext cx="7183959" cy="1063847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5805" indent="0">
              <a:buNone/>
              <a:defRPr sz="3200" b="1"/>
            </a:lvl2pPr>
            <a:lvl3pPr marL="1451610" indent="0">
              <a:buNone/>
              <a:defRPr sz="2900" b="1"/>
            </a:lvl3pPr>
            <a:lvl4pPr marL="2177415" indent="0">
              <a:buNone/>
              <a:defRPr sz="2500" b="1"/>
            </a:lvl4pPr>
            <a:lvl5pPr marL="2903220" indent="0">
              <a:buNone/>
              <a:defRPr sz="2500" b="1"/>
            </a:lvl5pPr>
            <a:lvl6pPr marL="3629025" indent="0">
              <a:buNone/>
              <a:defRPr sz="2500" b="1"/>
            </a:lvl6pPr>
            <a:lvl7pPr marL="4354830" indent="0">
              <a:buNone/>
              <a:defRPr sz="2500" b="1"/>
            </a:lvl7pPr>
            <a:lvl8pPr marL="5080635" indent="0">
              <a:buNone/>
              <a:defRPr sz="2500" b="1"/>
            </a:lvl8pPr>
            <a:lvl9pPr marL="5806440" indent="0">
              <a:buNone/>
              <a:defRPr sz="25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959" y="2628579"/>
            <a:ext cx="7183959" cy="5541058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73603" y="1116410"/>
            <a:ext cx="7186781" cy="1063847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5805" indent="0">
              <a:buNone/>
              <a:defRPr sz="3200" b="1"/>
            </a:lvl2pPr>
            <a:lvl3pPr marL="1451610" indent="0">
              <a:buNone/>
              <a:defRPr sz="2900" b="1"/>
            </a:lvl3pPr>
            <a:lvl4pPr marL="2177415" indent="0">
              <a:buNone/>
              <a:defRPr sz="2500" b="1"/>
            </a:lvl4pPr>
            <a:lvl5pPr marL="2903220" indent="0">
              <a:buNone/>
              <a:defRPr sz="2500" b="1"/>
            </a:lvl5pPr>
            <a:lvl6pPr marL="3629025" indent="0">
              <a:buNone/>
              <a:defRPr sz="2500" b="1"/>
            </a:lvl6pPr>
            <a:lvl7pPr marL="4354830" indent="0">
              <a:buNone/>
              <a:defRPr sz="2500" b="1"/>
            </a:lvl7pPr>
            <a:lvl8pPr marL="5080635" indent="0">
              <a:buNone/>
              <a:defRPr sz="2500" b="1"/>
            </a:lvl8pPr>
            <a:lvl9pPr marL="5806440" indent="0">
              <a:buNone/>
              <a:defRPr sz="25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9436" y="2628579"/>
            <a:ext cx="7186781" cy="5541058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BA50584-D789-4619-95B1-1462FE4522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86E8AD8-7D3C-41E0-9D7A-C20A484CB7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FF800-1937-4D13-AF1F-140441ED77E8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22974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1290"/>
            <a:ext cx="16259175" cy="9156879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3288" y="812941"/>
            <a:ext cx="11464463" cy="17613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288" y="2881286"/>
            <a:ext cx="11464463" cy="5175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08721" y="8056549"/>
            <a:ext cx="1216156" cy="486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6B37305-31D0-4992-B8A7-E9661BA075B2}" type="datetimeFigureOut">
              <a:rPr lang="en-US" smtClean="0"/>
              <a:pPr>
                <a:defRPr/>
              </a:pPr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3288" y="8056549"/>
            <a:ext cx="8398456" cy="486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6455" y="8056549"/>
            <a:ext cx="911297" cy="486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AB92F6FA-2533-41A1-847C-01E729309C45}" type="slidenum">
              <a:rPr lang="en-US" altLang="sk-SK" smtClean="0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258724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2" r:id="rId1"/>
    <p:sldLayoutId id="2147484453" r:id="rId2"/>
    <p:sldLayoutId id="2147484454" r:id="rId3"/>
    <p:sldLayoutId id="2147484455" r:id="rId4"/>
    <p:sldLayoutId id="2147484456" r:id="rId5"/>
    <p:sldLayoutId id="2147484457" r:id="rId6"/>
    <p:sldLayoutId id="2147484458" r:id="rId7"/>
    <p:sldLayoutId id="2147484459" r:id="rId8"/>
    <p:sldLayoutId id="2147484460" r:id="rId9"/>
    <p:sldLayoutId id="2147484461" r:id="rId10"/>
    <p:sldLayoutId id="2147484462" r:id="rId11"/>
    <p:sldLayoutId id="2147484463" r:id="rId12"/>
    <p:sldLayoutId id="2147484464" r:id="rId13"/>
    <p:sldLayoutId id="2147484465" r:id="rId14"/>
    <p:sldLayoutId id="2147484466" r:id="rId15"/>
    <p:sldLayoutId id="2147484467" r:id="rId16"/>
    <p:sldLayoutId id="2147484443" r:id="rId17"/>
    <p:sldLayoutId id="2147484444" r:id="rId18"/>
  </p:sldLayoutIdLst>
  <p:txStyles>
    <p:titleStyle>
      <a:lvl1pPr algn="l" defTabSz="609722" rtl="0" eaLnBrk="1" latinLnBrk="0" hangingPunct="1">
        <a:spcBef>
          <a:spcPct val="0"/>
        </a:spcBef>
        <a:buNone/>
        <a:defRPr sz="4801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291" indent="-457291" algn="l" defTabSz="609722" rtl="0" eaLnBrk="1" latinLnBrk="0" hangingPunct="1">
        <a:spcBef>
          <a:spcPts val="133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990798" indent="-381076" algn="l" defTabSz="609722" rtl="0" eaLnBrk="1" latinLnBrk="0" hangingPunct="1">
        <a:spcBef>
          <a:spcPts val="133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13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524305" indent="-304861" algn="l" defTabSz="609722" rtl="0" eaLnBrk="1" latinLnBrk="0" hangingPunct="1">
        <a:spcBef>
          <a:spcPts val="133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134027" indent="-304861" algn="l" defTabSz="609722" rtl="0" eaLnBrk="1" latinLnBrk="0" hangingPunct="1">
        <a:spcBef>
          <a:spcPts val="133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743749" indent="-304861" algn="l" defTabSz="609722" rtl="0" eaLnBrk="1" latinLnBrk="0" hangingPunct="1">
        <a:spcBef>
          <a:spcPts val="133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353471" indent="-304861" algn="l" defTabSz="609722" rtl="0" eaLnBrk="1" latinLnBrk="0" hangingPunct="1">
        <a:spcBef>
          <a:spcPts val="133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963192" indent="-304861" algn="l" defTabSz="609722" rtl="0" eaLnBrk="1" latinLnBrk="0" hangingPunct="1">
        <a:spcBef>
          <a:spcPts val="133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4572914" indent="-304861" algn="l" defTabSz="609722" rtl="0" eaLnBrk="1" latinLnBrk="0" hangingPunct="1">
        <a:spcBef>
          <a:spcPts val="133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182636" indent="-304861" algn="l" defTabSz="609722" rtl="0" eaLnBrk="1" latinLnBrk="0" hangingPunct="1">
        <a:spcBef>
          <a:spcPts val="1334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72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722" algn="l" defTabSz="60972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444" algn="l" defTabSz="60972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9166" algn="l" defTabSz="60972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888" algn="l" defTabSz="60972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610" algn="l" defTabSz="60972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332" algn="l" defTabSz="60972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8053" algn="l" defTabSz="60972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7775" algn="l" defTabSz="60972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riverdale.school.nz/our-learn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portal.zcu.cz/StagPortletsJSR168/CleanUrl?urlid=prohlizeni-prac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F4DBE2F-A57B-4B1C-A795-E270714A6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9A0204B-5262-4BC4-97A7-E9D648406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901" y="1086148"/>
            <a:ext cx="11719865" cy="697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550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A051F6-1BD6-4312-9691-461364AE3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Analýza výrobků a aktivit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0A2D6B2-619D-4334-8F00-9591A48B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Náměty pro výrobky, co sledujeme?</a:t>
            </a:r>
          </a:p>
          <a:p>
            <a:r>
              <a:rPr lang="cs-CZ" dirty="0"/>
              <a:t>Rozvoj tvořivosti</a:t>
            </a:r>
          </a:p>
          <a:p>
            <a:r>
              <a:rPr lang="cs-CZ" dirty="0"/>
              <a:t>Rozvoj inovačního potenciálu</a:t>
            </a:r>
          </a:p>
          <a:p>
            <a:r>
              <a:rPr lang="cs-CZ" dirty="0"/>
              <a:t>Motorika</a:t>
            </a:r>
          </a:p>
          <a:p>
            <a:r>
              <a:rPr lang="cs-CZ" dirty="0"/>
              <a:t>Logické myšlení</a:t>
            </a:r>
          </a:p>
          <a:p>
            <a:r>
              <a:rPr lang="cs-CZ" dirty="0"/>
              <a:t>…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5" name="Obrázek 4" descr="Obsah obrázku text&#10;&#10;Popis byl vytvořen automaticky">
            <a:extLst>
              <a:ext uri="{FF2B5EF4-FFF2-40B4-BE49-F238E27FC236}">
                <a16:creationId xmlns:a16="http://schemas.microsoft.com/office/drawing/2014/main" id="{366B30AA-1048-418C-8903-0DAC8FFA1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0835" y="7772888"/>
            <a:ext cx="5992061" cy="1181265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CB46451A-08F0-4B41-8976-5F3D1CBCC06E}"/>
              </a:ext>
            </a:extLst>
          </p:cNvPr>
          <p:cNvSpPr txBox="1"/>
          <p:nvPr/>
        </p:nvSpPr>
        <p:spPr>
          <a:xfrm>
            <a:off x="6113363" y="8056549"/>
            <a:ext cx="81381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dirty="0">
                <a:solidFill>
                  <a:srgbClr val="000000"/>
                </a:solidFill>
                <a:effectLst/>
              </a:rPr>
              <a:t>Projekt „</a:t>
            </a:r>
            <a:r>
              <a:rPr lang="cs-CZ" dirty="0" err="1">
                <a:solidFill>
                  <a:srgbClr val="000000"/>
                </a:solidFill>
                <a:effectLst/>
              </a:rPr>
              <a:t>Inspire</a:t>
            </a:r>
            <a:r>
              <a:rPr lang="cs-CZ" dirty="0">
                <a:solidFill>
                  <a:srgbClr val="000000"/>
                </a:solidFill>
                <a:effectLst/>
              </a:rPr>
              <a:t>“ je spolufinancován Evropskou unií</a:t>
            </a:r>
            <a:endParaRPr lang="cs-CZ" dirty="0">
              <a:effectLst/>
            </a:endParaRPr>
          </a:p>
          <a:p>
            <a:pPr algn="ctr"/>
            <a:r>
              <a:rPr lang="cs-CZ" dirty="0">
                <a:solidFill>
                  <a:srgbClr val="000000"/>
                </a:solidFill>
                <a:effectLst/>
              </a:rPr>
              <a:t>Registrační číslo: CZ.02.3.68/0.0/0.0/19_068/0015764</a:t>
            </a:r>
            <a:endParaRPr lang="cs-CZ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98356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544C4742-45A3-490E-B9A6-BFD62226A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787" y="230942"/>
            <a:ext cx="6120680" cy="891464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E0CF9001-D661-49E3-B47D-DB3D9CBEE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7619" y="259146"/>
            <a:ext cx="6120680" cy="865823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707C1631-5D8B-4123-94BC-427B1B20458E}"/>
              </a:ext>
            </a:extLst>
          </p:cNvPr>
          <p:cNvSpPr txBox="1"/>
          <p:nvPr/>
        </p:nvSpPr>
        <p:spPr>
          <a:xfrm>
            <a:off x="7409507" y="8824430"/>
            <a:ext cx="112259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J. Došková, </a:t>
            </a:r>
            <a:r>
              <a:rPr lang="cs-CZ" sz="1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Výroba a využití didaktických pomůcek pro výuku žáků s mentálním postižením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Nadpis 1">
            <a:extLst>
              <a:ext uri="{FF2B5EF4-FFF2-40B4-BE49-F238E27FC236}">
                <a16:creationId xmlns:a16="http://schemas.microsoft.com/office/drawing/2014/main" id="{E08773C6-9376-466C-97AB-4EB568446782}"/>
              </a:ext>
            </a:extLst>
          </p:cNvPr>
          <p:cNvSpPr txBox="1">
            <a:spLocks/>
          </p:cNvSpPr>
          <p:nvPr/>
        </p:nvSpPr>
        <p:spPr>
          <a:xfrm rot="16200000">
            <a:off x="-1799677" y="2291457"/>
            <a:ext cx="4763258" cy="6635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09722" rtl="0" eaLnBrk="1" latinLnBrk="0" hangingPunct="1">
              <a:spcBef>
                <a:spcPct val="0"/>
              </a:spcBef>
              <a:buNone/>
              <a:defRPr sz="480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cs-CZ" sz="2800" dirty="0"/>
              <a:t>Analýza výrobků a aktivit</a:t>
            </a:r>
            <a:br>
              <a:rPr lang="cs-CZ" sz="2800" dirty="0"/>
            </a:b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93840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A051F6-1BD6-4312-9691-461364AE3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99677" y="2291457"/>
            <a:ext cx="4763258" cy="663509"/>
          </a:xfrm>
        </p:spPr>
        <p:txBody>
          <a:bodyPr>
            <a:normAutofit fontScale="90000"/>
          </a:bodyPr>
          <a:lstStyle/>
          <a:p>
            <a:r>
              <a:rPr lang="cs-CZ" sz="3200" dirty="0"/>
              <a:t>Analýza výrobků a aktivit</a:t>
            </a:r>
            <a:br>
              <a:rPr lang="cs-CZ" dirty="0"/>
            </a:b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2CDFBA7-1066-4296-9521-D17585BCC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819" y="396330"/>
            <a:ext cx="6444770" cy="835292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BC82C324-98A5-42FB-9D37-0F88629C2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1674" y="241582"/>
            <a:ext cx="7007523" cy="814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835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A051F6-1BD6-4312-9691-461364AE3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99677" y="2291457"/>
            <a:ext cx="4763258" cy="663509"/>
          </a:xfrm>
        </p:spPr>
        <p:txBody>
          <a:bodyPr>
            <a:normAutofit fontScale="90000"/>
          </a:bodyPr>
          <a:lstStyle/>
          <a:p>
            <a:r>
              <a:rPr lang="cs-CZ" sz="3200" dirty="0"/>
              <a:t>Analýza výrobků a aktivit</a:t>
            </a:r>
            <a:br>
              <a:rPr lang="cs-CZ" dirty="0"/>
            </a:b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298114E-96D3-4559-8195-19433F04F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819" y="396330"/>
            <a:ext cx="5760640" cy="856739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06FE1D0-0F6B-4931-B2F4-6DE7B0793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651" y="396330"/>
            <a:ext cx="5760640" cy="8646686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543A6293-23C6-449F-B3B9-9FB75F67E7B8}"/>
              </a:ext>
            </a:extLst>
          </p:cNvPr>
          <p:cNvSpPr txBox="1"/>
          <p:nvPr/>
        </p:nvSpPr>
        <p:spPr>
          <a:xfrm>
            <a:off x="581952" y="8779060"/>
            <a:ext cx="13249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J. </a:t>
            </a:r>
            <a:r>
              <a:rPr lang="cs-CZ" sz="1200" dirty="0" err="1"/>
              <a:t>Balko</a:t>
            </a:r>
            <a:r>
              <a:rPr lang="cs-CZ" sz="1200" dirty="0"/>
              <a:t>, PSYCHOMOTORICKÉ A POHYBOVÉ DOVEDNOSTI ŽÁKŮ NA 1. STUPNI ZŠ A JEJICH ROZVOJ POMOCÍ PRÁCE S TEXTILEM</a:t>
            </a:r>
          </a:p>
        </p:txBody>
      </p:sp>
    </p:spTree>
    <p:extLst>
      <p:ext uri="{BB962C8B-B14F-4D97-AF65-F5344CB8AC3E}">
        <p14:creationId xmlns:p14="http://schemas.microsoft.com/office/powerpoint/2010/main" val="864129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A051F6-1BD6-4312-9691-461364AE3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99677" y="2291457"/>
            <a:ext cx="4763258" cy="663509"/>
          </a:xfrm>
        </p:spPr>
        <p:txBody>
          <a:bodyPr>
            <a:normAutofit fontScale="90000"/>
          </a:bodyPr>
          <a:lstStyle/>
          <a:p>
            <a:r>
              <a:rPr lang="cs-CZ" sz="3200" dirty="0"/>
              <a:t>Analýza výrobků a aktivit</a:t>
            </a:r>
            <a:br>
              <a:rPr lang="cs-CZ" dirty="0"/>
            </a:b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F1CDDB3-6C28-457B-AAD2-366109F40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22" y="756370"/>
            <a:ext cx="5962650" cy="64008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E60EC78-F267-4C56-A297-1F553BCBD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9627" y="640778"/>
            <a:ext cx="6845031" cy="7864032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F41B5FB0-26BA-4CFD-B252-4C1C42775EFD}"/>
              </a:ext>
            </a:extLst>
          </p:cNvPr>
          <p:cNvSpPr txBox="1"/>
          <p:nvPr/>
        </p:nvSpPr>
        <p:spPr>
          <a:xfrm>
            <a:off x="581952" y="8779060"/>
            <a:ext cx="13249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D. Bočanová, PŘÍRODNÍ MATERIÁL V PRACOVNÍCH ČINNOSTECH</a:t>
            </a:r>
          </a:p>
        </p:txBody>
      </p:sp>
    </p:spTree>
    <p:extLst>
      <p:ext uri="{BB962C8B-B14F-4D97-AF65-F5344CB8AC3E}">
        <p14:creationId xmlns:p14="http://schemas.microsoft.com/office/powerpoint/2010/main" val="1778279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A051F6-1BD6-4312-9691-461364AE3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99677" y="2291457"/>
            <a:ext cx="4763258" cy="663509"/>
          </a:xfrm>
        </p:spPr>
        <p:txBody>
          <a:bodyPr>
            <a:normAutofit fontScale="90000"/>
          </a:bodyPr>
          <a:lstStyle/>
          <a:p>
            <a:r>
              <a:rPr lang="cs-CZ" sz="3200" dirty="0"/>
              <a:t>Analýza výrobků a aktivit</a:t>
            </a:r>
            <a:br>
              <a:rPr lang="cs-CZ" dirty="0"/>
            </a:br>
            <a:endParaRPr lang="cs-CZ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43A6293-23C6-449F-B3B9-9FB75F67E7B8}"/>
              </a:ext>
            </a:extLst>
          </p:cNvPr>
          <p:cNvSpPr txBox="1"/>
          <p:nvPr/>
        </p:nvSpPr>
        <p:spPr>
          <a:xfrm>
            <a:off x="581952" y="8779060"/>
            <a:ext cx="13249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D. Bočanová, PŘÍRODNÍ MATERIÁL V PRACOVNÍCH ČINNOSTECH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3244DE6-5D9F-4002-98ED-EE3780995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160" y="396330"/>
            <a:ext cx="7272808" cy="784666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6543087-985E-4517-BA63-D2203779B8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5398" y="157775"/>
            <a:ext cx="7328488" cy="815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57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A051F6-1BD6-4312-9691-461364AE3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99677" y="2291457"/>
            <a:ext cx="4763258" cy="663509"/>
          </a:xfrm>
        </p:spPr>
        <p:txBody>
          <a:bodyPr>
            <a:normAutofit fontScale="90000"/>
          </a:bodyPr>
          <a:lstStyle/>
          <a:p>
            <a:r>
              <a:rPr lang="cs-CZ" sz="3200" dirty="0"/>
              <a:t>Analýza výrobků a aktivit</a:t>
            </a:r>
            <a:br>
              <a:rPr lang="cs-CZ" dirty="0"/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BBEAAFC-8437-497C-BDAF-BDB03F9FE08F}"/>
              </a:ext>
            </a:extLst>
          </p:cNvPr>
          <p:cNvSpPr txBox="1"/>
          <p:nvPr/>
        </p:nvSpPr>
        <p:spPr>
          <a:xfrm>
            <a:off x="1144811" y="8533234"/>
            <a:ext cx="457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8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https://www.riverdale.school.nz/our-learning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B531906-6443-48BC-924A-C75A04387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771" y="108298"/>
            <a:ext cx="11034620" cy="590465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850A4037-7220-47EB-B59F-5F1D24C4C5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5357" y="3080953"/>
            <a:ext cx="5859047" cy="5956337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1768C8E5-617D-46DB-A4DF-D587AEE92132}"/>
              </a:ext>
            </a:extLst>
          </p:cNvPr>
          <p:cNvSpPr txBox="1"/>
          <p:nvPr/>
        </p:nvSpPr>
        <p:spPr>
          <a:xfrm>
            <a:off x="6302081" y="5724922"/>
            <a:ext cx="295232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600" dirty="0"/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3316503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A051F6-1BD6-4312-9691-461364AE3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99677" y="2291457"/>
            <a:ext cx="4763258" cy="663509"/>
          </a:xfrm>
        </p:spPr>
        <p:txBody>
          <a:bodyPr>
            <a:normAutofit fontScale="90000"/>
          </a:bodyPr>
          <a:lstStyle/>
          <a:p>
            <a:r>
              <a:rPr lang="cs-CZ" sz="3200" dirty="0"/>
              <a:t>Analýza výrobků a aktivit</a:t>
            </a:r>
            <a:br>
              <a:rPr lang="cs-CZ" dirty="0"/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BBEAAFC-8437-497C-BDAF-BDB03F9FE08F}"/>
              </a:ext>
            </a:extLst>
          </p:cNvPr>
          <p:cNvSpPr txBox="1"/>
          <p:nvPr/>
        </p:nvSpPr>
        <p:spPr>
          <a:xfrm>
            <a:off x="1144811" y="8533234"/>
            <a:ext cx="5841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8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https://www.pdf.upol.cz/ktiv/technomet/video-metodiky/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56FA3C3-7873-43D6-A75B-3F3C092D6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812" y="540347"/>
            <a:ext cx="6396464" cy="554461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1DB8455D-3D52-40AB-9FA3-BC1666799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9667" y="74066"/>
            <a:ext cx="5688632" cy="8997456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E7C3B57F-0EB3-41CC-878C-F28B9EF1A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788" y="6209380"/>
            <a:ext cx="6551731" cy="232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813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EA538EB2-B212-4D63-B675-9CDE8778CE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6388" y="539750"/>
            <a:ext cx="10358437" cy="1463675"/>
          </a:xfrm>
        </p:spPr>
        <p:txBody>
          <a:bodyPr rtlCol="0">
            <a:noAutofit/>
          </a:bodyPr>
          <a:lstStyle/>
          <a:p>
            <a:pPr algn="l" eaLnBrk="1" hangingPunct="1">
              <a:defRPr/>
            </a:pPr>
            <a:r>
              <a:rPr lang="cs-CZ" dirty="0"/>
              <a:t>Zdroje:</a:t>
            </a:r>
          </a:p>
          <a:p>
            <a:pPr algn="l">
              <a:defRPr/>
            </a:pPr>
            <a:r>
              <a:rPr lang="cs-CZ" dirty="0"/>
              <a:t>Uvedené diplomové práce studentů FPE: </a:t>
            </a:r>
            <a:r>
              <a:rPr lang="cs-CZ" dirty="0">
                <a:hlinkClick r:id="rId2"/>
              </a:rPr>
              <a:t>https://portal.zcu.cz/StagPortletsJSR168/CleanUrl?urlid=prohlizeni-prace</a:t>
            </a:r>
            <a:endParaRPr lang="cs-CZ" dirty="0"/>
          </a:p>
          <a:p>
            <a:pPr algn="l" eaLnBrk="1" hangingPunct="1">
              <a:defRPr/>
            </a:pPr>
            <a:r>
              <a:rPr lang="cs-CZ" dirty="0" err="1"/>
              <a:t>Technomet</a:t>
            </a:r>
            <a:r>
              <a:rPr lang="cs-CZ" dirty="0"/>
              <a:t> – databáze námětů pro učitele, UPOL, 2022</a:t>
            </a:r>
          </a:p>
          <a:p>
            <a:pPr algn="l" eaLnBrk="1" hangingPunct="1">
              <a:defRPr/>
            </a:pPr>
            <a:endParaRPr lang="cs-CZ" dirty="0"/>
          </a:p>
          <a:p>
            <a:pPr algn="l" eaLnBrk="1" hangingPunct="1">
              <a:defRPr/>
            </a:pPr>
            <a:r>
              <a:rPr lang="cs-CZ" dirty="0"/>
              <a:t>Obrázky a fotografie vlastní, pokud není uvedeno jinak.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195</Words>
  <Application>Microsoft Office PowerPoint</Application>
  <PresentationFormat>Vlastní</PresentationFormat>
  <Paragraphs>29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 3</vt:lpstr>
      <vt:lpstr>Fazeta</vt:lpstr>
      <vt:lpstr>Prezentace aplikace PowerPoint</vt:lpstr>
      <vt:lpstr>Analýza výrobků a aktivit </vt:lpstr>
      <vt:lpstr>Prezentace aplikace PowerPoint</vt:lpstr>
      <vt:lpstr>Analýza výrobků a aktivit </vt:lpstr>
      <vt:lpstr>Analýza výrobků a aktivit </vt:lpstr>
      <vt:lpstr>Analýza výrobků a aktivit </vt:lpstr>
      <vt:lpstr>Analýza výrobků a aktivit </vt:lpstr>
      <vt:lpstr>Analýza výrobků a aktivit </vt:lpstr>
      <vt:lpstr>Analýza výrobků a aktivit 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2022-01-19T18:21:54Z</dcterms:created>
  <dcterms:modified xsi:type="dcterms:W3CDTF">2023-05-25T05:55:07Z</dcterms:modified>
</cp:coreProperties>
</file>