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24.jpg" ContentType="image/jpeg"/>
  <Override PartName="/ppt/media/image25.jp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media/image113.jpg" ContentType="image/jpeg"/>
  <Override PartName="/ppt/media/image114.jpg" ContentType="image/jpeg"/>
  <Override PartName="/ppt/notesSlides/notesSlide30.xml" ContentType="application/vnd.openxmlformats-officedocument.presentationml.notesSlide+xml"/>
  <Override PartName="/ppt/media/image115.jpg" ContentType="image/jpeg"/>
  <Override PartName="/ppt/media/image116.jpg" ContentType="image/jpeg"/>
  <Override PartName="/ppt/notesSlides/notesSlide31.xml" ContentType="application/vnd.openxmlformats-officedocument.presentationml.notesSlide+xml"/>
  <Override PartName="/ppt/media/image117.jpg" ContentType="image/jpeg"/>
  <Override PartName="/ppt/media/image118.jpg" ContentType="image/jpeg"/>
  <Override PartName="/ppt/notesSlides/notesSlide32.xml" ContentType="application/vnd.openxmlformats-officedocument.presentationml.notesSlide+xml"/>
  <Override PartName="/ppt/media/image119.jpg" ContentType="image/jpeg"/>
  <Override PartName="/ppt/media/image120.jpg" ContentType="image/jpeg"/>
  <Override PartName="/ppt/notesSlides/notesSlide33.xml" ContentType="application/vnd.openxmlformats-officedocument.presentationml.notesSlide+xml"/>
  <Override PartName="/ppt/media/image121.jpg" ContentType="image/jpeg"/>
  <Override PartName="/ppt/media/image122.jpg" ContentType="image/jpeg"/>
  <Override PartName="/ppt/notesSlides/notesSlide34.xml" ContentType="application/vnd.openxmlformats-officedocument.presentationml.notesSlide+xml"/>
  <Override PartName="/ppt/media/image123.jpg" ContentType="image/jpeg"/>
  <Override PartName="/ppt/notesSlides/notesSlide35.xml" ContentType="application/vnd.openxmlformats-officedocument.presentationml.notesSlide+xml"/>
  <Override PartName="/ppt/media/image124.jpg" ContentType="image/jpeg"/>
  <Override PartName="/ppt/notesSlides/notesSlide36.xml" ContentType="application/vnd.openxmlformats-officedocument.presentationml.notesSlide+xml"/>
  <Override PartName="/ppt/media/image125.jpg" ContentType="image/jpeg"/>
  <Override PartName="/ppt/notesSlides/notesSlide37.xml" ContentType="application/vnd.openxmlformats-officedocument.presentationml.notesSlide+xml"/>
  <Override PartName="/ppt/media/image127.jpg" ContentType="image/jpeg"/>
  <Override PartName="/ppt/media/image129.jpg" ContentType="image/jpeg"/>
  <Override PartName="/ppt/notesSlides/notesSlide38.xml" ContentType="application/vnd.openxmlformats-officedocument.presentationml.notesSlide+xml"/>
  <Override PartName="/ppt/media/image130.jpg" ContentType="image/jpeg"/>
  <Override PartName="/ppt/media/image131.jpg" ContentType="image/jpeg"/>
  <Override PartName="/ppt/media/image132.jpg" ContentType="image/jpeg"/>
  <Override PartName="/ppt/notesSlides/notesSlide39.xml" ContentType="application/vnd.openxmlformats-officedocument.presentationml.notesSlide+xml"/>
  <Override PartName="/ppt/media/image133.jpg" ContentType="image/jpeg"/>
  <Override PartName="/ppt/notesSlides/notesSlide40.xml" ContentType="application/vnd.openxmlformats-officedocument.presentationml.notesSlide+xml"/>
  <Override PartName="/ppt/media/image134.jpg" ContentType="image/jpeg"/>
  <Override PartName="/ppt/notesSlides/notesSlide41.xml" ContentType="application/vnd.openxmlformats-officedocument.presentationml.notesSlide+xml"/>
  <Override PartName="/ppt/media/image135.jpg" ContentType="image/jpeg"/>
  <Override PartName="/ppt/notesSlides/notesSlide42.xml" ContentType="application/vnd.openxmlformats-officedocument.presentationml.notesSlide+xml"/>
  <Override PartName="/ppt/media/image137.jpg" ContentType="image/jpeg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9"/>
  </p:notesMasterIdLst>
  <p:sldIdLst>
    <p:sldId id="256" r:id="rId5"/>
    <p:sldId id="351" r:id="rId6"/>
    <p:sldId id="386" r:id="rId7"/>
    <p:sldId id="419" r:id="rId8"/>
    <p:sldId id="390" r:id="rId9"/>
    <p:sldId id="391" r:id="rId10"/>
    <p:sldId id="387" r:id="rId11"/>
    <p:sldId id="394" r:id="rId12"/>
    <p:sldId id="392" r:id="rId13"/>
    <p:sldId id="393" r:id="rId14"/>
    <p:sldId id="420" r:id="rId15"/>
    <p:sldId id="421" r:id="rId16"/>
    <p:sldId id="398" r:id="rId17"/>
    <p:sldId id="399" r:id="rId18"/>
    <p:sldId id="408" r:id="rId19"/>
    <p:sldId id="395" r:id="rId20"/>
    <p:sldId id="437" r:id="rId21"/>
    <p:sldId id="400" r:id="rId22"/>
    <p:sldId id="401" r:id="rId23"/>
    <p:sldId id="402" r:id="rId24"/>
    <p:sldId id="262" r:id="rId25"/>
    <p:sldId id="272" r:id="rId26"/>
    <p:sldId id="422" r:id="rId27"/>
    <p:sldId id="294" r:id="rId28"/>
    <p:sldId id="269" r:id="rId29"/>
    <p:sldId id="271" r:id="rId30"/>
    <p:sldId id="275" r:id="rId31"/>
    <p:sldId id="276" r:id="rId32"/>
    <p:sldId id="277" r:id="rId33"/>
    <p:sldId id="423" r:id="rId34"/>
    <p:sldId id="424" r:id="rId35"/>
    <p:sldId id="425" r:id="rId36"/>
    <p:sldId id="426" r:id="rId37"/>
    <p:sldId id="427" r:id="rId38"/>
    <p:sldId id="428" r:id="rId39"/>
    <p:sldId id="429" r:id="rId40"/>
    <p:sldId id="430" r:id="rId41"/>
    <p:sldId id="431" r:id="rId42"/>
    <p:sldId id="266" r:id="rId43"/>
    <p:sldId id="293" r:id="rId44"/>
    <p:sldId id="287" r:id="rId45"/>
    <p:sldId id="281" r:id="rId46"/>
    <p:sldId id="285" r:id="rId47"/>
    <p:sldId id="284" r:id="rId48"/>
    <p:sldId id="286" r:id="rId49"/>
    <p:sldId id="282" r:id="rId50"/>
    <p:sldId id="264" r:id="rId51"/>
    <p:sldId id="283" r:id="rId52"/>
    <p:sldId id="403" r:id="rId53"/>
    <p:sldId id="432" r:id="rId54"/>
    <p:sldId id="433" r:id="rId55"/>
    <p:sldId id="434" r:id="rId56"/>
    <p:sldId id="435" r:id="rId57"/>
    <p:sldId id="436" r:id="rId58"/>
    <p:sldId id="410" r:id="rId59"/>
    <p:sldId id="411" r:id="rId60"/>
    <p:sldId id="412" r:id="rId61"/>
    <p:sldId id="413" r:id="rId62"/>
    <p:sldId id="416" r:id="rId63"/>
    <p:sldId id="415" r:id="rId64"/>
    <p:sldId id="417" r:id="rId65"/>
    <p:sldId id="418" r:id="rId66"/>
    <p:sldId id="368" r:id="rId67"/>
    <p:sldId id="362" r:id="rId68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500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microsoft.com/office/2016/11/relationships/changesInfo" Target="changesInfos/changesInfo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káš Veg" userId="d3bbb49e-65aa-4d0f-afcd-e617f54b6be1" providerId="ADAL" clId="{73D330CE-EC56-434A-A9DA-1732468B8BC3}"/>
    <pc:docChg chg="undo redo custSel addSld delSld modSld sldOrd">
      <pc:chgData name="Lukáš Veg" userId="d3bbb49e-65aa-4d0f-afcd-e617f54b6be1" providerId="ADAL" clId="{73D330CE-EC56-434A-A9DA-1732468B8BC3}" dt="2021-10-26T10:07:28.173" v="448" actId="1076"/>
      <pc:docMkLst>
        <pc:docMk/>
      </pc:docMkLst>
      <pc:sldChg chg="modSp mod">
        <pc:chgData name="Lukáš Veg" userId="d3bbb49e-65aa-4d0f-afcd-e617f54b6be1" providerId="ADAL" clId="{73D330CE-EC56-434A-A9DA-1732468B8BC3}" dt="2021-10-25T10:43:38.943" v="0"/>
        <pc:sldMkLst>
          <pc:docMk/>
          <pc:sldMk cId="0" sldId="256"/>
        </pc:sldMkLst>
        <pc:spChg chg="mod">
          <ac:chgData name="Lukáš Veg" userId="d3bbb49e-65aa-4d0f-afcd-e617f54b6be1" providerId="ADAL" clId="{73D330CE-EC56-434A-A9DA-1732468B8BC3}" dt="2021-10-25T10:43:38.943" v="0"/>
          <ac:spMkLst>
            <pc:docMk/>
            <pc:sldMk cId="0" sldId="256"/>
            <ac:spMk id="19" creationId="{47EB8754-2E81-4FBC-A739-D438FB7C2219}"/>
          </ac:spMkLst>
        </pc:spChg>
      </pc:sldChg>
      <pc:sldChg chg="modSp add mod">
        <pc:chgData name="Lukáš Veg" userId="d3bbb49e-65aa-4d0f-afcd-e617f54b6be1" providerId="ADAL" clId="{73D330CE-EC56-434A-A9DA-1732468B8BC3}" dt="2021-10-25T11:03:46.205" v="145" actId="1076"/>
        <pc:sldMkLst>
          <pc:docMk/>
          <pc:sldMk cId="0" sldId="262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0" sldId="262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03:42.014" v="144" actId="1076"/>
          <ac:picMkLst>
            <pc:docMk/>
            <pc:sldMk cId="0" sldId="262"/>
            <ac:picMk id="5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3:46.205" v="145" actId="1076"/>
          <ac:picMkLst>
            <pc:docMk/>
            <pc:sldMk cId="0" sldId="262"/>
            <ac:picMk id="6" creationId="{00000000-0000-0000-0000-000000000000}"/>
          </ac:picMkLst>
        </pc:picChg>
      </pc:sldChg>
      <pc:sldChg chg="addSp delSp modSp add mod">
        <pc:chgData name="Lukáš Veg" userId="d3bbb49e-65aa-4d0f-afcd-e617f54b6be1" providerId="ADAL" clId="{73D330CE-EC56-434A-A9DA-1732468B8BC3}" dt="2021-10-25T11:20:50.280" v="319" actId="1076"/>
        <pc:sldMkLst>
          <pc:docMk/>
          <pc:sldMk cId="2753222957" sldId="264"/>
        </pc:sldMkLst>
        <pc:spChg chg="mod">
          <ac:chgData name="Lukáš Veg" userId="d3bbb49e-65aa-4d0f-afcd-e617f54b6be1" providerId="ADAL" clId="{73D330CE-EC56-434A-A9DA-1732468B8BC3}" dt="2021-10-25T11:20:50.280" v="319" actId="1076"/>
          <ac:spMkLst>
            <pc:docMk/>
            <pc:sldMk cId="2753222957" sldId="264"/>
            <ac:spMk id="2" creationId="{00000000-0000-0000-0000-000000000000}"/>
          </ac:spMkLst>
        </pc:spChg>
        <pc:spChg chg="del mod">
          <ac:chgData name="Lukáš Veg" userId="d3bbb49e-65aa-4d0f-afcd-e617f54b6be1" providerId="ADAL" clId="{73D330CE-EC56-434A-A9DA-1732468B8BC3}" dt="2021-10-25T11:20:22.243" v="307" actId="478"/>
          <ac:spMkLst>
            <pc:docMk/>
            <pc:sldMk cId="2753222957" sldId="264"/>
            <ac:spMk id="3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753222957" sldId="264"/>
            <ac:spMk id="4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20:05.753" v="300" actId="1076"/>
          <ac:spMkLst>
            <pc:docMk/>
            <pc:sldMk cId="2753222957" sldId="264"/>
            <ac:spMk id="6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20:08.255" v="301" actId="1076"/>
          <ac:spMkLst>
            <pc:docMk/>
            <pc:sldMk cId="2753222957" sldId="264"/>
            <ac:spMk id="7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20:03.135" v="299" actId="1076"/>
          <ac:spMkLst>
            <pc:docMk/>
            <pc:sldMk cId="2753222957" sldId="264"/>
            <ac:spMk id="11" creationId="{00000000-0000-0000-0000-000000000000}"/>
          </ac:spMkLst>
        </pc:spChg>
        <pc:spChg chg="add del mod">
          <ac:chgData name="Lukáš Veg" userId="d3bbb49e-65aa-4d0f-afcd-e617f54b6be1" providerId="ADAL" clId="{73D330CE-EC56-434A-A9DA-1732468B8BC3}" dt="2021-10-25T11:20:23.799" v="308" actId="478"/>
          <ac:spMkLst>
            <pc:docMk/>
            <pc:sldMk cId="2753222957" sldId="264"/>
            <ac:spMk id="12" creationId="{31CC85DA-A05C-4221-8DB9-9A40C8000325}"/>
          </ac:spMkLst>
        </pc:spChg>
        <pc:spChg chg="mod">
          <ac:chgData name="Lukáš Veg" userId="d3bbb49e-65aa-4d0f-afcd-e617f54b6be1" providerId="ADAL" clId="{73D330CE-EC56-434A-A9DA-1732468B8BC3}" dt="2021-10-25T11:20:00.359" v="298" actId="1076"/>
          <ac:spMkLst>
            <pc:docMk/>
            <pc:sldMk cId="2753222957" sldId="264"/>
            <ac:spMk id="16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20:36.372" v="313" actId="1076"/>
          <ac:picMkLst>
            <pc:docMk/>
            <pc:sldMk cId="2753222957" sldId="264"/>
            <ac:picMk id="5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20:32.415" v="312" actId="1076"/>
          <ac:picMkLst>
            <pc:docMk/>
            <pc:sldMk cId="2753222957" sldId="264"/>
            <ac:picMk id="8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20:30.923" v="311" actId="1076"/>
          <ac:picMkLst>
            <pc:docMk/>
            <pc:sldMk cId="2753222957" sldId="264"/>
            <ac:picMk id="9" creationId="{00000000-0000-0000-0000-000000000000}"/>
          </ac:picMkLst>
        </pc:picChg>
      </pc:sldChg>
      <pc:sldChg chg="modSp add mod">
        <pc:chgData name="Lukáš Veg" userId="d3bbb49e-65aa-4d0f-afcd-e617f54b6be1" providerId="ADAL" clId="{73D330CE-EC56-434A-A9DA-1732468B8BC3}" dt="2021-10-25T11:17:07.805" v="276" actId="1076"/>
        <pc:sldMkLst>
          <pc:docMk/>
          <pc:sldMk cId="478035014" sldId="266"/>
        </pc:sldMkLst>
        <pc:spChg chg="mod">
          <ac:chgData name="Lukáš Veg" userId="d3bbb49e-65aa-4d0f-afcd-e617f54b6be1" providerId="ADAL" clId="{73D330CE-EC56-434A-A9DA-1732468B8BC3}" dt="2021-10-25T11:17:07.805" v="276" actId="1076"/>
          <ac:spMkLst>
            <pc:docMk/>
            <pc:sldMk cId="478035014" sldId="266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478035014" sldId="266"/>
            <ac:spMk id="4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16:09.677" v="271" actId="1076"/>
          <ac:spMkLst>
            <pc:docMk/>
            <pc:sldMk cId="478035014" sldId="266"/>
            <ac:spMk id="10" creationId="{00000000-0000-0000-0000-000000000000}"/>
          </ac:spMkLst>
        </pc:spChg>
        <pc:grpChg chg="mod">
          <ac:chgData name="Lukáš Veg" userId="d3bbb49e-65aa-4d0f-afcd-e617f54b6be1" providerId="ADAL" clId="{73D330CE-EC56-434A-A9DA-1732468B8BC3}" dt="2021-10-25T11:16:15.778" v="272" actId="1076"/>
          <ac:grpSpMkLst>
            <pc:docMk/>
            <pc:sldMk cId="478035014" sldId="266"/>
            <ac:grpSpMk id="3" creationId="{00000000-0000-0000-0000-000000000000}"/>
          </ac:grpSpMkLst>
        </pc:grpChg>
      </pc:sldChg>
      <pc:sldChg chg="modSp add mod">
        <pc:chgData name="Lukáš Veg" userId="d3bbb49e-65aa-4d0f-afcd-e617f54b6be1" providerId="ADAL" clId="{73D330CE-EC56-434A-A9DA-1732468B8BC3}" dt="2021-10-25T11:05:18.530" v="173" actId="1076"/>
        <pc:sldMkLst>
          <pc:docMk/>
          <pc:sldMk cId="2817631639" sldId="269"/>
        </pc:sldMkLst>
        <pc:spChg chg="mod">
          <ac:chgData name="Lukáš Veg" userId="d3bbb49e-65aa-4d0f-afcd-e617f54b6be1" providerId="ADAL" clId="{73D330CE-EC56-434A-A9DA-1732468B8BC3}" dt="2021-10-25T11:05:18.530" v="173" actId="1076"/>
          <ac:spMkLst>
            <pc:docMk/>
            <pc:sldMk cId="2817631639" sldId="269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817631639" sldId="269"/>
            <ac:spMk id="4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05:02.037" v="169" actId="1076"/>
          <ac:spMkLst>
            <pc:docMk/>
            <pc:sldMk cId="2817631639" sldId="269"/>
            <ac:spMk id="8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04:59.683" v="168" actId="1076"/>
          <ac:picMkLst>
            <pc:docMk/>
            <pc:sldMk cId="2817631639" sldId="269"/>
            <ac:picMk id="6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5:03.164" v="170" actId="1076"/>
          <ac:picMkLst>
            <pc:docMk/>
            <pc:sldMk cId="2817631639" sldId="269"/>
            <ac:picMk id="7" creationId="{00000000-0000-0000-0000-000000000000}"/>
          </ac:picMkLst>
        </pc:picChg>
      </pc:sldChg>
      <pc:sldChg chg="modSp add mod">
        <pc:chgData name="Lukáš Veg" userId="d3bbb49e-65aa-4d0f-afcd-e617f54b6be1" providerId="ADAL" clId="{73D330CE-EC56-434A-A9DA-1732468B8BC3}" dt="2021-10-25T11:05:53.110" v="183" actId="1076"/>
        <pc:sldMkLst>
          <pc:docMk/>
          <pc:sldMk cId="4281471933" sldId="271"/>
        </pc:sldMkLst>
        <pc:spChg chg="mod">
          <ac:chgData name="Lukáš Veg" userId="d3bbb49e-65aa-4d0f-afcd-e617f54b6be1" providerId="ADAL" clId="{73D330CE-EC56-434A-A9DA-1732468B8BC3}" dt="2021-10-25T11:05:23.799" v="174" actId="1076"/>
          <ac:spMkLst>
            <pc:docMk/>
            <pc:sldMk cId="4281471933" sldId="271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05:31.164" v="175" actId="1076"/>
          <ac:spMkLst>
            <pc:docMk/>
            <pc:sldMk cId="4281471933" sldId="271"/>
            <ac:spMk id="3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4281471933" sldId="271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05:32.980" v="176" actId="1076"/>
          <ac:picMkLst>
            <pc:docMk/>
            <pc:sldMk cId="4281471933" sldId="271"/>
            <ac:picMk id="5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5:53.110" v="183" actId="1076"/>
          <ac:picMkLst>
            <pc:docMk/>
            <pc:sldMk cId="4281471933" sldId="271"/>
            <ac:picMk id="1026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5:43.795" v="181" actId="1076"/>
          <ac:picMkLst>
            <pc:docMk/>
            <pc:sldMk cId="4281471933" sldId="271"/>
            <ac:picMk id="1028" creationId="{00000000-0000-0000-0000-000000000000}"/>
          </ac:picMkLst>
        </pc:picChg>
      </pc:sldChg>
      <pc:sldChg chg="delSp modSp add mod">
        <pc:chgData name="Lukáš Veg" userId="d3bbb49e-65aa-4d0f-afcd-e617f54b6be1" providerId="ADAL" clId="{73D330CE-EC56-434A-A9DA-1732468B8BC3}" dt="2021-10-25T11:04:09.147" v="154" actId="1076"/>
        <pc:sldMkLst>
          <pc:docMk/>
          <pc:sldMk cId="1277171529" sldId="272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277171529" sldId="272"/>
            <ac:spMk id="4" creationId="{00000000-0000-0000-0000-000000000000}"/>
          </ac:spMkLst>
        </pc:spChg>
        <pc:spChg chg="del">
          <ac:chgData name="Lukáš Veg" userId="d3bbb49e-65aa-4d0f-afcd-e617f54b6be1" providerId="ADAL" clId="{73D330CE-EC56-434A-A9DA-1732468B8BC3}" dt="2021-10-25T11:03:52.799" v="146" actId="478"/>
          <ac:spMkLst>
            <pc:docMk/>
            <pc:sldMk cId="1277171529" sldId="272"/>
            <ac:spMk id="8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04:03.387" v="152" actId="1076"/>
          <ac:picMkLst>
            <pc:docMk/>
            <pc:sldMk cId="1277171529" sldId="272"/>
            <ac:picMk id="5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4:07.673" v="153" actId="1076"/>
          <ac:picMkLst>
            <pc:docMk/>
            <pc:sldMk cId="1277171529" sldId="272"/>
            <ac:picMk id="6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4:09.147" v="154" actId="1076"/>
          <ac:picMkLst>
            <pc:docMk/>
            <pc:sldMk cId="1277171529" sldId="272"/>
            <ac:picMk id="7" creationId="{00000000-0000-0000-0000-000000000000}"/>
          </ac:picMkLst>
        </pc:picChg>
      </pc:sldChg>
      <pc:sldChg chg="modSp add mod">
        <pc:chgData name="Lukáš Veg" userId="d3bbb49e-65aa-4d0f-afcd-e617f54b6be1" providerId="ADAL" clId="{73D330CE-EC56-434A-A9DA-1732468B8BC3}" dt="2021-10-25T11:06:17.018" v="189" actId="1076"/>
        <pc:sldMkLst>
          <pc:docMk/>
          <pc:sldMk cId="1918439344" sldId="275"/>
        </pc:sldMkLst>
        <pc:spChg chg="mod">
          <ac:chgData name="Lukáš Veg" userId="d3bbb49e-65aa-4d0f-afcd-e617f54b6be1" providerId="ADAL" clId="{73D330CE-EC56-434A-A9DA-1732468B8BC3}" dt="2021-10-25T11:06:05.083" v="184" actId="1076"/>
          <ac:spMkLst>
            <pc:docMk/>
            <pc:sldMk cId="1918439344" sldId="275"/>
            <ac:spMk id="3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918439344" sldId="275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06:17.018" v="189" actId="1076"/>
          <ac:picMkLst>
            <pc:docMk/>
            <pc:sldMk cId="1918439344" sldId="275"/>
            <ac:picMk id="7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6:14.936" v="188" actId="1076"/>
          <ac:picMkLst>
            <pc:docMk/>
            <pc:sldMk cId="1918439344" sldId="275"/>
            <ac:picMk id="8" creationId="{00000000-0000-0000-0000-000000000000}"/>
          </ac:picMkLst>
        </pc:picChg>
      </pc:sldChg>
      <pc:sldChg chg="modSp add mod">
        <pc:chgData name="Lukáš Veg" userId="d3bbb49e-65aa-4d0f-afcd-e617f54b6be1" providerId="ADAL" clId="{73D330CE-EC56-434A-A9DA-1732468B8BC3}" dt="2021-10-25T11:09:26.773" v="191" actId="1076"/>
        <pc:sldMkLst>
          <pc:docMk/>
          <pc:sldMk cId="252129803" sldId="276"/>
        </pc:sldMkLst>
        <pc:spChg chg="mod">
          <ac:chgData name="Lukáš Veg" userId="d3bbb49e-65aa-4d0f-afcd-e617f54b6be1" providerId="ADAL" clId="{73D330CE-EC56-434A-A9DA-1732468B8BC3}" dt="2021-10-25T11:09:24.793" v="190" actId="1076"/>
          <ac:spMkLst>
            <pc:docMk/>
            <pc:sldMk cId="252129803" sldId="276"/>
            <ac:spMk id="3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52129803" sldId="276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09:26.773" v="191" actId="1076"/>
          <ac:picMkLst>
            <pc:docMk/>
            <pc:sldMk cId="252129803" sldId="276"/>
            <ac:picMk id="5" creationId="{00000000-0000-0000-0000-000000000000}"/>
          </ac:picMkLst>
        </pc:picChg>
      </pc:sldChg>
      <pc:sldChg chg="modSp add mod">
        <pc:chgData name="Lukáš Veg" userId="d3bbb49e-65aa-4d0f-afcd-e617f54b6be1" providerId="ADAL" clId="{73D330CE-EC56-434A-A9DA-1732468B8BC3}" dt="2021-10-25T11:09:51.503" v="201" actId="14100"/>
        <pc:sldMkLst>
          <pc:docMk/>
          <pc:sldMk cId="3086770683" sldId="277"/>
        </pc:sldMkLst>
        <pc:spChg chg="mod">
          <ac:chgData name="Lukáš Veg" userId="d3bbb49e-65aa-4d0f-afcd-e617f54b6be1" providerId="ADAL" clId="{73D330CE-EC56-434A-A9DA-1732468B8BC3}" dt="2021-10-25T11:09:43.643" v="196" actId="1076"/>
          <ac:spMkLst>
            <pc:docMk/>
            <pc:sldMk cId="3086770683" sldId="277"/>
            <ac:spMk id="3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086770683" sldId="277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09:51.503" v="201" actId="14100"/>
          <ac:picMkLst>
            <pc:docMk/>
            <pc:sldMk cId="3086770683" sldId="277"/>
            <ac:picMk id="6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9:48.962" v="199" actId="1076"/>
          <ac:picMkLst>
            <pc:docMk/>
            <pc:sldMk cId="3086770683" sldId="277"/>
            <ac:picMk id="7" creationId="{00000000-0000-0000-0000-000000000000}"/>
          </ac:picMkLst>
        </pc:picChg>
      </pc:sldChg>
      <pc:sldChg chg="modSp add del mod">
        <pc:chgData name="Lukáš Veg" userId="d3bbb49e-65aa-4d0f-afcd-e617f54b6be1" providerId="ADAL" clId="{73D330CE-EC56-434A-A9DA-1732468B8BC3}" dt="2021-10-25T11:10:20.192" v="210" actId="47"/>
        <pc:sldMkLst>
          <pc:docMk/>
          <pc:sldMk cId="3468913410" sldId="278"/>
        </pc:sldMkLst>
        <pc:spChg chg="mod">
          <ac:chgData name="Lukáš Veg" userId="d3bbb49e-65aa-4d0f-afcd-e617f54b6be1" providerId="ADAL" clId="{73D330CE-EC56-434A-A9DA-1732468B8BC3}" dt="2021-10-25T11:09:55.325" v="202" actId="1076"/>
          <ac:spMkLst>
            <pc:docMk/>
            <pc:sldMk cId="3468913410" sldId="278"/>
            <ac:spMk id="3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468913410" sldId="278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09:56.565" v="203" actId="1076"/>
          <ac:picMkLst>
            <pc:docMk/>
            <pc:sldMk cId="3468913410" sldId="278"/>
            <ac:picMk id="9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9:58.182" v="204" actId="1076"/>
          <ac:picMkLst>
            <pc:docMk/>
            <pc:sldMk cId="3468913410" sldId="278"/>
            <ac:picMk id="10" creationId="{00000000-0000-0000-0000-000000000000}"/>
          </ac:picMkLst>
        </pc:picChg>
      </pc:sldChg>
      <pc:sldChg chg="modSp add del mod">
        <pc:chgData name="Lukáš Veg" userId="d3bbb49e-65aa-4d0f-afcd-e617f54b6be1" providerId="ADAL" clId="{73D330CE-EC56-434A-A9DA-1732468B8BC3}" dt="2021-10-25T11:11:08.400" v="224" actId="47"/>
        <pc:sldMkLst>
          <pc:docMk/>
          <pc:sldMk cId="3223334661" sldId="279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223334661" sldId="279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10:29.872" v="211" actId="1076"/>
          <ac:picMkLst>
            <pc:docMk/>
            <pc:sldMk cId="3223334661" sldId="279"/>
            <ac:picMk id="5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10:31.657" v="212" actId="1076"/>
          <ac:picMkLst>
            <pc:docMk/>
            <pc:sldMk cId="3223334661" sldId="279"/>
            <ac:picMk id="6" creationId="{00000000-0000-0000-0000-000000000000}"/>
          </ac:picMkLst>
        </pc:picChg>
      </pc:sldChg>
      <pc:sldChg chg="modSp add del">
        <pc:chgData name="Lukáš Veg" userId="d3bbb49e-65aa-4d0f-afcd-e617f54b6be1" providerId="ADAL" clId="{73D330CE-EC56-434A-A9DA-1732468B8BC3}" dt="2021-10-25T11:13:45.504" v="235" actId="47"/>
        <pc:sldMkLst>
          <pc:docMk/>
          <pc:sldMk cId="1709016155" sldId="280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709016155" sldId="280"/>
            <ac:spMk id="4" creationId="{00000000-0000-0000-0000-000000000000}"/>
          </ac:spMkLst>
        </pc:spChg>
      </pc:sldChg>
      <pc:sldChg chg="modSp add mod">
        <pc:chgData name="Lukáš Veg" userId="d3bbb49e-65aa-4d0f-afcd-e617f54b6be1" providerId="ADAL" clId="{73D330CE-EC56-434A-A9DA-1732468B8BC3}" dt="2021-10-25T11:18:26.750" v="289" actId="1076"/>
        <pc:sldMkLst>
          <pc:docMk/>
          <pc:sldMk cId="929846545" sldId="281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929846545" sldId="281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18:23.772" v="288" actId="1076"/>
          <ac:picMkLst>
            <pc:docMk/>
            <pc:sldMk cId="929846545" sldId="281"/>
            <ac:picMk id="5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18:23.772" v="288" actId="1076"/>
          <ac:picMkLst>
            <pc:docMk/>
            <pc:sldMk cId="929846545" sldId="281"/>
            <ac:picMk id="6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18:23.772" v="288" actId="1076"/>
          <ac:picMkLst>
            <pc:docMk/>
            <pc:sldMk cId="929846545" sldId="281"/>
            <ac:picMk id="7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18:26.750" v="289" actId="1076"/>
          <ac:picMkLst>
            <pc:docMk/>
            <pc:sldMk cId="929846545" sldId="281"/>
            <ac:picMk id="8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18:26.750" v="289" actId="1076"/>
          <ac:picMkLst>
            <pc:docMk/>
            <pc:sldMk cId="929846545" sldId="281"/>
            <ac:picMk id="9" creationId="{00000000-0000-0000-0000-000000000000}"/>
          </ac:picMkLst>
        </pc:picChg>
      </pc:sldChg>
      <pc:sldChg chg="modSp add mod">
        <pc:chgData name="Lukáš Veg" userId="d3bbb49e-65aa-4d0f-afcd-e617f54b6be1" providerId="ADAL" clId="{73D330CE-EC56-434A-A9DA-1732468B8BC3}" dt="2021-10-25T11:19:53.688" v="297" actId="1076"/>
        <pc:sldMkLst>
          <pc:docMk/>
          <pc:sldMk cId="2839811859" sldId="282"/>
        </pc:sldMkLst>
        <pc:spChg chg="mod">
          <ac:chgData name="Lukáš Veg" userId="d3bbb49e-65aa-4d0f-afcd-e617f54b6be1" providerId="ADAL" clId="{73D330CE-EC56-434A-A9DA-1732468B8BC3}" dt="2021-10-25T11:19:33.956" v="292" actId="1076"/>
          <ac:spMkLst>
            <pc:docMk/>
            <pc:sldMk cId="2839811859" sldId="282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839811859" sldId="282"/>
            <ac:spMk id="4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19:42.307" v="294" actId="1076"/>
          <ac:spMkLst>
            <pc:docMk/>
            <pc:sldMk cId="2839811859" sldId="282"/>
            <ac:spMk id="11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19:45.494" v="295" actId="1076"/>
          <ac:spMkLst>
            <pc:docMk/>
            <pc:sldMk cId="2839811859" sldId="282"/>
            <ac:spMk id="14" creationId="{00000000-0000-0000-0000-000000000000}"/>
          </ac:spMkLst>
        </pc:spChg>
        <pc:grpChg chg="mod">
          <ac:chgData name="Lukáš Veg" userId="d3bbb49e-65aa-4d0f-afcd-e617f54b6be1" providerId="ADAL" clId="{73D330CE-EC56-434A-A9DA-1732468B8BC3}" dt="2021-10-25T11:19:37.995" v="293" actId="14100"/>
          <ac:grpSpMkLst>
            <pc:docMk/>
            <pc:sldMk cId="2839811859" sldId="282"/>
            <ac:grpSpMk id="13" creationId="{00000000-0000-0000-0000-000000000000}"/>
          </ac:grpSpMkLst>
        </pc:grpChg>
        <pc:picChg chg="mod">
          <ac:chgData name="Lukáš Veg" userId="d3bbb49e-65aa-4d0f-afcd-e617f54b6be1" providerId="ADAL" clId="{73D330CE-EC56-434A-A9DA-1732468B8BC3}" dt="2021-10-25T11:19:49.524" v="296" actId="1076"/>
          <ac:picMkLst>
            <pc:docMk/>
            <pc:sldMk cId="2839811859" sldId="282"/>
            <ac:picMk id="6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19:53.688" v="297" actId="1076"/>
          <ac:picMkLst>
            <pc:docMk/>
            <pc:sldMk cId="2839811859" sldId="282"/>
            <ac:picMk id="7" creationId="{00000000-0000-0000-0000-000000000000}"/>
          </ac:picMkLst>
        </pc:picChg>
      </pc:sldChg>
      <pc:sldChg chg="delSp modSp add mod">
        <pc:chgData name="Lukáš Veg" userId="d3bbb49e-65aa-4d0f-afcd-e617f54b6be1" providerId="ADAL" clId="{73D330CE-EC56-434A-A9DA-1732468B8BC3}" dt="2021-10-25T11:21:05.454" v="324" actId="14100"/>
        <pc:sldMkLst>
          <pc:docMk/>
          <pc:sldMk cId="206568066" sldId="283"/>
        </pc:sldMkLst>
        <pc:spChg chg="del">
          <ac:chgData name="Lukáš Veg" userId="d3bbb49e-65aa-4d0f-afcd-e617f54b6be1" providerId="ADAL" clId="{73D330CE-EC56-434A-A9DA-1732468B8BC3}" dt="2021-10-25T11:21:01.778" v="322" actId="478"/>
          <ac:spMkLst>
            <pc:docMk/>
            <pc:sldMk cId="206568066" sldId="283"/>
            <ac:spMk id="3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06568066" sldId="283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21:05.454" v="324" actId="14100"/>
          <ac:picMkLst>
            <pc:docMk/>
            <pc:sldMk cId="206568066" sldId="283"/>
            <ac:picMk id="5" creationId="{00000000-0000-0000-0000-000000000000}"/>
          </ac:picMkLst>
        </pc:picChg>
      </pc:sldChg>
      <pc:sldChg chg="modSp add">
        <pc:chgData name="Lukáš Veg" userId="d3bbb49e-65aa-4d0f-afcd-e617f54b6be1" providerId="ADAL" clId="{73D330CE-EC56-434A-A9DA-1732468B8BC3}" dt="2021-10-25T10:50:28.269" v="65"/>
        <pc:sldMkLst>
          <pc:docMk/>
          <pc:sldMk cId="4266728094" sldId="284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4266728094" sldId="284"/>
            <ac:spMk id="4" creationId="{00000000-0000-0000-0000-000000000000}"/>
          </ac:spMkLst>
        </pc:spChg>
      </pc:sldChg>
      <pc:sldChg chg="modSp add">
        <pc:chgData name="Lukáš Veg" userId="d3bbb49e-65aa-4d0f-afcd-e617f54b6be1" providerId="ADAL" clId="{73D330CE-EC56-434A-A9DA-1732468B8BC3}" dt="2021-10-25T10:50:28.269" v="65"/>
        <pc:sldMkLst>
          <pc:docMk/>
          <pc:sldMk cId="719974148" sldId="285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719974148" sldId="285"/>
            <ac:spMk id="4" creationId="{00000000-0000-0000-0000-000000000000}"/>
          </ac:spMkLst>
        </pc:spChg>
      </pc:sldChg>
      <pc:sldChg chg="modSp add">
        <pc:chgData name="Lukáš Veg" userId="d3bbb49e-65aa-4d0f-afcd-e617f54b6be1" providerId="ADAL" clId="{73D330CE-EC56-434A-A9DA-1732468B8BC3}" dt="2021-10-25T10:50:28.269" v="65"/>
        <pc:sldMkLst>
          <pc:docMk/>
          <pc:sldMk cId="3749827777" sldId="286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749827777" sldId="286"/>
            <ac:spMk id="4" creationId="{00000000-0000-0000-0000-000000000000}"/>
          </ac:spMkLst>
        </pc:spChg>
      </pc:sldChg>
      <pc:sldChg chg="modSp add mod">
        <pc:chgData name="Lukáš Veg" userId="d3bbb49e-65aa-4d0f-afcd-e617f54b6be1" providerId="ADAL" clId="{73D330CE-EC56-434A-A9DA-1732468B8BC3}" dt="2021-10-25T11:17:47.716" v="287" actId="1076"/>
        <pc:sldMkLst>
          <pc:docMk/>
          <pc:sldMk cId="3443786088" sldId="287"/>
        </pc:sldMkLst>
        <pc:spChg chg="mod">
          <ac:chgData name="Lukáš Veg" userId="d3bbb49e-65aa-4d0f-afcd-e617f54b6be1" providerId="ADAL" clId="{73D330CE-EC56-434A-A9DA-1732468B8BC3}" dt="2021-10-25T11:17:21.214" v="278" actId="1076"/>
          <ac:spMkLst>
            <pc:docMk/>
            <pc:sldMk cId="3443786088" sldId="287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443786088" sldId="287"/>
            <ac:spMk id="4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17:40.903" v="285" actId="1076"/>
          <ac:spMkLst>
            <pc:docMk/>
            <pc:sldMk cId="3443786088" sldId="287"/>
            <ac:spMk id="7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17:39.061" v="284" actId="1076"/>
          <ac:spMkLst>
            <pc:docMk/>
            <pc:sldMk cId="3443786088" sldId="287"/>
            <ac:spMk id="10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17:47.716" v="287" actId="1076"/>
          <ac:spMkLst>
            <pc:docMk/>
            <pc:sldMk cId="3443786088" sldId="287"/>
            <ac:spMk id="14" creationId="{00000000-0000-0000-0000-000000000000}"/>
          </ac:spMkLst>
        </pc:spChg>
        <pc:grpChg chg="mod">
          <ac:chgData name="Lukáš Veg" userId="d3bbb49e-65aa-4d0f-afcd-e617f54b6be1" providerId="ADAL" clId="{73D330CE-EC56-434A-A9DA-1732468B8BC3}" dt="2021-10-25T11:17:44.250" v="286" actId="1076"/>
          <ac:grpSpMkLst>
            <pc:docMk/>
            <pc:sldMk cId="3443786088" sldId="287"/>
            <ac:grpSpMk id="20" creationId="{00000000-0000-0000-0000-000000000000}"/>
          </ac:grpSpMkLst>
        </pc:grpChg>
        <pc:picChg chg="mod">
          <ac:chgData name="Lukáš Veg" userId="d3bbb49e-65aa-4d0f-afcd-e617f54b6be1" providerId="ADAL" clId="{73D330CE-EC56-434A-A9DA-1732468B8BC3}" dt="2021-10-25T11:17:28.690" v="280" actId="1076"/>
          <ac:picMkLst>
            <pc:docMk/>
            <pc:sldMk cId="3443786088" sldId="287"/>
            <ac:picMk id="3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17:32.482" v="282" actId="1076"/>
          <ac:picMkLst>
            <pc:docMk/>
            <pc:sldMk cId="3443786088" sldId="287"/>
            <ac:picMk id="13" creationId="{00000000-0000-0000-0000-000000000000}"/>
          </ac:picMkLst>
        </pc:picChg>
      </pc:sldChg>
      <pc:sldChg chg="modSp add del">
        <pc:chgData name="Lukáš Veg" userId="d3bbb49e-65aa-4d0f-afcd-e617f54b6be1" providerId="ADAL" clId="{73D330CE-EC56-434A-A9DA-1732468B8BC3}" dt="2021-10-25T11:04:35.897" v="162" actId="47"/>
        <pc:sldMkLst>
          <pc:docMk/>
          <pc:sldMk cId="3987221604" sldId="288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987221604" sldId="288"/>
            <ac:spMk id="4" creationId="{00000000-0000-0000-0000-000000000000}"/>
          </ac:spMkLst>
        </pc:spChg>
      </pc:sldChg>
      <pc:sldChg chg="modSp add mod">
        <pc:chgData name="Lukáš Veg" userId="d3bbb49e-65aa-4d0f-afcd-e617f54b6be1" providerId="ADAL" clId="{73D330CE-EC56-434A-A9DA-1732468B8BC3}" dt="2021-10-25T11:17:03.892" v="275" actId="1076"/>
        <pc:sldMkLst>
          <pc:docMk/>
          <pc:sldMk cId="3535839333" sldId="293"/>
        </pc:sldMkLst>
        <pc:spChg chg="mod">
          <ac:chgData name="Lukáš Veg" userId="d3bbb49e-65aa-4d0f-afcd-e617f54b6be1" providerId="ADAL" clId="{73D330CE-EC56-434A-A9DA-1732468B8BC3}" dt="2021-10-25T11:17:03.892" v="275" actId="1076"/>
          <ac:spMkLst>
            <pc:docMk/>
            <pc:sldMk cId="3535839333" sldId="293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535839333" sldId="293"/>
            <ac:spMk id="4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16:28.050" v="273" actId="6549"/>
          <ac:spMkLst>
            <pc:docMk/>
            <pc:sldMk cId="3535839333" sldId="293"/>
            <ac:spMk id="13" creationId="{00000000-0000-0000-0000-000000000000}"/>
          </ac:spMkLst>
        </pc:spChg>
      </pc:sldChg>
      <pc:sldChg chg="modSp add mod">
        <pc:chgData name="Lukáš Veg" userId="d3bbb49e-65aa-4d0f-afcd-e617f54b6be1" providerId="ADAL" clId="{73D330CE-EC56-434A-A9DA-1732468B8BC3}" dt="2021-10-25T10:50:28.350" v="78" actId="27636"/>
        <pc:sldMkLst>
          <pc:docMk/>
          <pc:sldMk cId="1739194542" sldId="294"/>
        </pc:sldMkLst>
        <pc:spChg chg="mod">
          <ac:chgData name="Lukáš Veg" userId="d3bbb49e-65aa-4d0f-afcd-e617f54b6be1" providerId="ADAL" clId="{73D330CE-EC56-434A-A9DA-1732468B8BC3}" dt="2021-10-25T10:50:28.350" v="78" actId="27636"/>
          <ac:spMkLst>
            <pc:docMk/>
            <pc:sldMk cId="1739194542" sldId="294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739194542" sldId="294"/>
            <ac:spMk id="4" creationId="{00000000-0000-0000-0000-000000000000}"/>
          </ac:spMkLst>
        </pc:spChg>
      </pc:sldChg>
      <pc:sldChg chg="addSp delSp modSp add del mod">
        <pc:chgData name="Lukáš Veg" userId="d3bbb49e-65aa-4d0f-afcd-e617f54b6be1" providerId="ADAL" clId="{73D330CE-EC56-434A-A9DA-1732468B8BC3}" dt="2021-10-25T10:50:14.814" v="64" actId="47"/>
        <pc:sldMkLst>
          <pc:docMk/>
          <pc:sldMk cId="0" sldId="297"/>
        </pc:sldMkLst>
        <pc:spChg chg="add del mod">
          <ac:chgData name="Lukáš Veg" userId="d3bbb49e-65aa-4d0f-afcd-e617f54b6be1" providerId="ADAL" clId="{73D330CE-EC56-434A-A9DA-1732468B8BC3}" dt="2021-10-25T10:44:23.759" v="3" actId="478"/>
          <ac:spMkLst>
            <pc:docMk/>
            <pc:sldMk cId="0" sldId="297"/>
            <ac:spMk id="3" creationId="{728DEED8-4CF8-4680-B0B7-AD2594618FC6}"/>
          </ac:spMkLst>
        </pc:spChg>
        <pc:spChg chg="mod">
          <ac:chgData name="Lukáš Veg" userId="d3bbb49e-65aa-4d0f-afcd-e617f54b6be1" providerId="ADAL" clId="{73D330CE-EC56-434A-A9DA-1732468B8BC3}" dt="2021-10-25T10:44:10.007" v="1"/>
          <ac:spMkLst>
            <pc:docMk/>
            <pc:sldMk cId="0" sldId="297"/>
            <ac:spMk id="4" creationId="{00000000-0000-0000-0000-000000000000}"/>
          </ac:spMkLst>
        </pc:spChg>
      </pc:sldChg>
      <pc:sldChg chg="delSp modSp add del mod">
        <pc:chgData name="Lukáš Veg" userId="d3bbb49e-65aa-4d0f-afcd-e617f54b6be1" providerId="ADAL" clId="{73D330CE-EC56-434A-A9DA-1732468B8BC3}" dt="2021-10-25T11:14:13.048" v="243" actId="47"/>
        <pc:sldMkLst>
          <pc:docMk/>
          <pc:sldMk cId="3014189901" sldId="300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014189901" sldId="300"/>
            <ac:spMk id="4" creationId="{00000000-0000-0000-0000-000000000000}"/>
          </ac:spMkLst>
        </pc:spChg>
        <pc:picChg chg="del">
          <ac:chgData name="Lukáš Veg" userId="d3bbb49e-65aa-4d0f-afcd-e617f54b6be1" providerId="ADAL" clId="{73D330CE-EC56-434A-A9DA-1732468B8BC3}" dt="2021-10-25T11:13:58.914" v="238" actId="21"/>
          <ac:picMkLst>
            <pc:docMk/>
            <pc:sldMk cId="3014189901" sldId="300"/>
            <ac:picMk id="8" creationId="{00000000-0000-0000-0000-000000000000}"/>
          </ac:picMkLst>
        </pc:picChg>
        <pc:picChg chg="del">
          <ac:chgData name="Lukáš Veg" userId="d3bbb49e-65aa-4d0f-afcd-e617f54b6be1" providerId="ADAL" clId="{73D330CE-EC56-434A-A9DA-1732468B8BC3}" dt="2021-10-25T11:13:58.914" v="238" actId="21"/>
          <ac:picMkLst>
            <pc:docMk/>
            <pc:sldMk cId="3014189901" sldId="300"/>
            <ac:picMk id="9" creationId="{00000000-0000-0000-0000-000000000000}"/>
          </ac:picMkLst>
        </pc:picChg>
      </pc:sldChg>
      <pc:sldChg chg="modSp add del">
        <pc:chgData name="Lukáš Veg" userId="d3bbb49e-65aa-4d0f-afcd-e617f54b6be1" providerId="ADAL" clId="{73D330CE-EC56-434A-A9DA-1732468B8BC3}" dt="2021-10-25T11:14:28.811" v="249" actId="47"/>
        <pc:sldMkLst>
          <pc:docMk/>
          <pc:sldMk cId="1149896233" sldId="301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149896233" sldId="301"/>
            <ac:spMk id="4" creationId="{00000000-0000-0000-0000-000000000000}"/>
          </ac:spMkLst>
        </pc:spChg>
      </pc:sldChg>
      <pc:sldChg chg="modSp add del">
        <pc:chgData name="Lukáš Veg" userId="d3bbb49e-65aa-4d0f-afcd-e617f54b6be1" providerId="ADAL" clId="{73D330CE-EC56-434A-A9DA-1732468B8BC3}" dt="2021-10-25T11:15:22.874" v="262" actId="47"/>
        <pc:sldMkLst>
          <pc:docMk/>
          <pc:sldMk cId="3386197826" sldId="302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386197826" sldId="302"/>
            <ac:spMk id="4" creationId="{00000000-0000-0000-0000-000000000000}"/>
          </ac:spMkLst>
        </pc:spChg>
      </pc:sldChg>
      <pc:sldChg chg="modSp add del">
        <pc:chgData name="Lukáš Veg" userId="d3bbb49e-65aa-4d0f-afcd-e617f54b6be1" providerId="ADAL" clId="{73D330CE-EC56-434A-A9DA-1732468B8BC3}" dt="2021-10-25T11:14:58.264" v="259" actId="47"/>
        <pc:sldMkLst>
          <pc:docMk/>
          <pc:sldMk cId="1395814716" sldId="303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395814716" sldId="303"/>
            <ac:spMk id="4" creationId="{00000000-0000-0000-0000-000000000000}"/>
          </ac:spMkLst>
        </pc:spChg>
      </pc:sldChg>
      <pc:sldChg chg="modSp add del">
        <pc:chgData name="Lukáš Veg" userId="d3bbb49e-65aa-4d0f-afcd-e617f54b6be1" providerId="ADAL" clId="{73D330CE-EC56-434A-A9DA-1732468B8BC3}" dt="2021-10-25T11:15:50.047" v="267" actId="47"/>
        <pc:sldMkLst>
          <pc:docMk/>
          <pc:sldMk cId="1780122107" sldId="304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780122107" sldId="304"/>
            <ac:spMk id="4" creationId="{00000000-0000-0000-0000-000000000000}"/>
          </ac:spMkLst>
        </pc:spChg>
      </pc:sldChg>
      <pc:sldChg chg="modSp add del mod">
        <pc:chgData name="Lukáš Veg" userId="d3bbb49e-65aa-4d0f-afcd-e617f54b6be1" providerId="ADAL" clId="{73D330CE-EC56-434A-A9DA-1732468B8BC3}" dt="2021-10-25T11:10:54.048" v="219" actId="47"/>
        <pc:sldMkLst>
          <pc:docMk/>
          <pc:sldMk cId="2734885845" sldId="305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734885845" sldId="305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10:35.964" v="213" actId="1076"/>
          <ac:picMkLst>
            <pc:docMk/>
            <pc:sldMk cId="2734885845" sldId="305"/>
            <ac:picMk id="6" creationId="{00000000-0000-0000-0000-000000000000}"/>
          </ac:picMkLst>
        </pc:picChg>
      </pc:sldChg>
      <pc:sldChg chg="modSp add del mod">
        <pc:chgData name="Lukáš Veg" userId="d3bbb49e-65aa-4d0f-afcd-e617f54b6be1" providerId="ADAL" clId="{73D330CE-EC56-434A-A9DA-1732468B8BC3}" dt="2021-10-25T10:50:42.949" v="85" actId="948"/>
        <pc:sldMkLst>
          <pc:docMk/>
          <pc:sldMk cId="4029172395" sldId="351"/>
        </pc:sldMkLst>
        <pc:spChg chg="mod">
          <ac:chgData name="Lukáš Veg" userId="d3bbb49e-65aa-4d0f-afcd-e617f54b6be1" providerId="ADAL" clId="{73D330CE-EC56-434A-A9DA-1732468B8BC3}" dt="2021-10-25T10:50:28.304" v="66" actId="27636"/>
          <ac:spMkLst>
            <pc:docMk/>
            <pc:sldMk cId="4029172395" sldId="351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4029172395" sldId="351"/>
            <ac:spMk id="4" creationId="{10FFE349-3A5E-4249-944C-2B42A5777CBE}"/>
          </ac:spMkLst>
        </pc:spChg>
        <pc:spChg chg="mod">
          <ac:chgData name="Lukáš Veg" userId="d3bbb49e-65aa-4d0f-afcd-e617f54b6be1" providerId="ADAL" clId="{73D330CE-EC56-434A-A9DA-1732468B8BC3}" dt="2021-10-25T10:50:42.949" v="85" actId="948"/>
          <ac:spMkLst>
            <pc:docMk/>
            <pc:sldMk cId="4029172395" sldId="351"/>
            <ac:spMk id="7" creationId="{22800B9A-4F43-423C-9EC1-3A6DC04DD2C2}"/>
          </ac:spMkLst>
        </pc:spChg>
      </pc:sldChg>
      <pc:sldChg chg="modSp add mod">
        <pc:chgData name="Lukáš Veg" userId="d3bbb49e-65aa-4d0f-afcd-e617f54b6be1" providerId="ADAL" clId="{73D330CE-EC56-434A-A9DA-1732468B8BC3}" dt="2021-10-25T13:59:47.377" v="409" actId="948"/>
        <pc:sldMkLst>
          <pc:docMk/>
          <pc:sldMk cId="1100254754" sldId="362"/>
        </pc:sldMkLst>
        <pc:spChg chg="mod">
          <ac:chgData name="Lukáš Veg" userId="d3bbb49e-65aa-4d0f-afcd-e617f54b6be1" providerId="ADAL" clId="{73D330CE-EC56-434A-A9DA-1732468B8BC3}" dt="2021-10-25T13:59:35.907" v="408"/>
          <ac:spMkLst>
            <pc:docMk/>
            <pc:sldMk cId="1100254754" sldId="362"/>
            <ac:spMk id="4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3:59:47.377" v="409" actId="948"/>
          <ac:spMkLst>
            <pc:docMk/>
            <pc:sldMk cId="1100254754" sldId="362"/>
            <ac:spMk id="5" creationId="{4C0DD0D4-1811-43D8-9080-55127CEBDCC4}"/>
          </ac:spMkLst>
        </pc:spChg>
      </pc:sldChg>
      <pc:sldChg chg="modSp add mod">
        <pc:chgData name="Lukáš Veg" userId="d3bbb49e-65aa-4d0f-afcd-e617f54b6be1" providerId="ADAL" clId="{73D330CE-EC56-434A-A9DA-1732468B8BC3}" dt="2021-10-26T10:05:10.505" v="444" actId="20577"/>
        <pc:sldMkLst>
          <pc:docMk/>
          <pc:sldMk cId="1377631858" sldId="368"/>
        </pc:sldMkLst>
        <pc:spChg chg="mod">
          <ac:chgData name="Lukáš Veg" userId="d3bbb49e-65aa-4d0f-afcd-e617f54b6be1" providerId="ADAL" clId="{73D330CE-EC56-434A-A9DA-1732468B8BC3}" dt="2021-10-25T13:59:35.907" v="408"/>
          <ac:spMkLst>
            <pc:docMk/>
            <pc:sldMk cId="1377631858" sldId="368"/>
            <ac:spMk id="4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6T10:05:10.505" v="444" actId="20577"/>
          <ac:spMkLst>
            <pc:docMk/>
            <pc:sldMk cId="1377631858" sldId="368"/>
            <ac:spMk id="15" creationId="{00000000-0000-0000-0000-000000000000}"/>
          </ac:spMkLst>
        </pc:spChg>
      </pc:sldChg>
      <pc:sldChg chg="addSp delSp modSp add del mod">
        <pc:chgData name="Lukáš Veg" userId="d3bbb49e-65aa-4d0f-afcd-e617f54b6be1" providerId="ADAL" clId="{73D330CE-EC56-434A-A9DA-1732468B8BC3}" dt="2021-10-25T10:50:50.369" v="86" actId="123"/>
        <pc:sldMkLst>
          <pc:docMk/>
          <pc:sldMk cId="4007404112" sldId="386"/>
        </pc:sldMkLst>
        <pc:spChg chg="add del mod">
          <ac:chgData name="Lukáš Veg" userId="d3bbb49e-65aa-4d0f-afcd-e617f54b6be1" providerId="ADAL" clId="{73D330CE-EC56-434A-A9DA-1732468B8BC3}" dt="2021-10-25T10:50:28.309" v="67" actId="27636"/>
          <ac:spMkLst>
            <pc:docMk/>
            <pc:sldMk cId="4007404112" sldId="386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4007404112" sldId="386"/>
            <ac:spMk id="4" creationId="{10FFE349-3A5E-4249-944C-2B42A5777CBE}"/>
          </ac:spMkLst>
        </pc:spChg>
        <pc:spChg chg="mod">
          <ac:chgData name="Lukáš Veg" userId="d3bbb49e-65aa-4d0f-afcd-e617f54b6be1" providerId="ADAL" clId="{73D330CE-EC56-434A-A9DA-1732468B8BC3}" dt="2021-10-25T10:50:50.369" v="86" actId="123"/>
          <ac:spMkLst>
            <pc:docMk/>
            <pc:sldMk cId="4007404112" sldId="386"/>
            <ac:spMk id="7" creationId="{22800B9A-4F43-423C-9EC1-3A6DC04DD2C2}"/>
          </ac:spMkLst>
        </pc:spChg>
        <pc:spChg chg="add del mod">
          <ac:chgData name="Lukáš Veg" userId="d3bbb49e-65aa-4d0f-afcd-e617f54b6be1" providerId="ADAL" clId="{73D330CE-EC56-434A-A9DA-1732468B8BC3}" dt="2021-10-25T10:48:59.340" v="52" actId="478"/>
          <ac:spMkLst>
            <pc:docMk/>
            <pc:sldMk cId="4007404112" sldId="386"/>
            <ac:spMk id="8" creationId="{0155BFB0-0E80-4EB7-B5FA-91391070B801}"/>
          </ac:spMkLst>
        </pc:spChg>
        <pc:spChg chg="add del mod">
          <ac:chgData name="Lukáš Veg" userId="d3bbb49e-65aa-4d0f-afcd-e617f54b6be1" providerId="ADAL" clId="{73D330CE-EC56-434A-A9DA-1732468B8BC3}" dt="2021-10-25T10:48:56.577" v="51"/>
          <ac:spMkLst>
            <pc:docMk/>
            <pc:sldMk cId="4007404112" sldId="386"/>
            <ac:spMk id="9" creationId="{BA1A8E2C-A68C-4D7D-83B4-ABEA58E91521}"/>
          </ac:spMkLst>
        </pc:spChg>
      </pc:sldChg>
      <pc:sldChg chg="modSp add mod">
        <pc:chgData name="Lukáš Veg" userId="d3bbb49e-65aa-4d0f-afcd-e617f54b6be1" providerId="ADAL" clId="{73D330CE-EC56-434A-A9DA-1732468B8BC3}" dt="2021-10-25T10:50:28.314" v="68" actId="27636"/>
        <pc:sldMkLst>
          <pc:docMk/>
          <pc:sldMk cId="24500320" sldId="387"/>
        </pc:sldMkLst>
        <pc:spChg chg="mod">
          <ac:chgData name="Lukáš Veg" userId="d3bbb49e-65aa-4d0f-afcd-e617f54b6be1" providerId="ADAL" clId="{73D330CE-EC56-434A-A9DA-1732468B8BC3}" dt="2021-10-25T10:50:28.314" v="68" actId="27636"/>
          <ac:spMkLst>
            <pc:docMk/>
            <pc:sldMk cId="24500320" sldId="387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4500320" sldId="387"/>
            <ac:spMk id="4" creationId="{10FFE349-3A5E-4249-944C-2B42A5777CBE}"/>
          </ac:spMkLst>
        </pc:spChg>
      </pc:sldChg>
      <pc:sldChg chg="addSp delSp modSp add del mod">
        <pc:chgData name="Lukáš Veg" userId="d3bbb49e-65aa-4d0f-afcd-e617f54b6be1" providerId="ADAL" clId="{73D330CE-EC56-434A-A9DA-1732468B8BC3}" dt="2021-10-25T10:53:23.216" v="92" actId="47"/>
        <pc:sldMkLst>
          <pc:docMk/>
          <pc:sldMk cId="4246286251" sldId="389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4246286251" sldId="389"/>
            <ac:spMk id="4" creationId="{10FFE349-3A5E-4249-944C-2B42A5777CBE}"/>
          </ac:spMkLst>
        </pc:spChg>
        <pc:spChg chg="mod">
          <ac:chgData name="Lukáš Veg" userId="d3bbb49e-65aa-4d0f-afcd-e617f54b6be1" providerId="ADAL" clId="{73D330CE-EC56-434A-A9DA-1732468B8BC3}" dt="2021-10-25T10:48:45.505" v="46" actId="123"/>
          <ac:spMkLst>
            <pc:docMk/>
            <pc:sldMk cId="4246286251" sldId="389"/>
            <ac:spMk id="7" creationId="{22800B9A-4F43-423C-9EC1-3A6DC04DD2C2}"/>
          </ac:spMkLst>
        </pc:spChg>
        <pc:picChg chg="add del mod">
          <ac:chgData name="Lukáš Veg" userId="d3bbb49e-65aa-4d0f-afcd-e617f54b6be1" providerId="ADAL" clId="{73D330CE-EC56-434A-A9DA-1732468B8BC3}" dt="2021-10-25T10:47:34.522" v="43"/>
          <ac:picMkLst>
            <pc:docMk/>
            <pc:sldMk cId="4246286251" sldId="389"/>
            <ac:picMk id="5" creationId="{D652DC57-2936-40C4-8685-B76B397833B8}"/>
          </ac:picMkLst>
        </pc:picChg>
        <pc:picChg chg="add del mod">
          <ac:chgData name="Lukáš Veg" userId="d3bbb49e-65aa-4d0f-afcd-e617f54b6be1" providerId="ADAL" clId="{73D330CE-EC56-434A-A9DA-1732468B8BC3}" dt="2021-10-25T10:47:34.522" v="43"/>
          <ac:picMkLst>
            <pc:docMk/>
            <pc:sldMk cId="4246286251" sldId="389"/>
            <ac:picMk id="6" creationId="{5D1F4CE0-0828-40AE-833A-8EF03DE09D10}"/>
          </ac:picMkLst>
        </pc:picChg>
      </pc:sldChg>
      <pc:sldChg chg="modSp add del mod">
        <pc:chgData name="Lukáš Veg" userId="d3bbb49e-65aa-4d0f-afcd-e617f54b6be1" providerId="ADAL" clId="{73D330CE-EC56-434A-A9DA-1732468B8BC3}" dt="2021-10-25T10:54:14.790" v="95" actId="1076"/>
        <pc:sldMkLst>
          <pc:docMk/>
          <pc:sldMk cId="3958371895" sldId="390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958371895" sldId="390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4:14.790" v="95" actId="1076"/>
          <ac:picMkLst>
            <pc:docMk/>
            <pc:sldMk cId="3958371895" sldId="390"/>
            <ac:picMk id="8" creationId="{3CEEFD1B-F626-4707-9C39-EA7DACF373D5}"/>
          </ac:picMkLst>
        </pc:picChg>
      </pc:sldChg>
      <pc:sldChg chg="modSp add del mod">
        <pc:chgData name="Lukáš Veg" userId="d3bbb49e-65aa-4d0f-afcd-e617f54b6be1" providerId="ADAL" clId="{73D330CE-EC56-434A-A9DA-1732468B8BC3}" dt="2021-10-25T10:54:19.913" v="96" actId="1076"/>
        <pc:sldMkLst>
          <pc:docMk/>
          <pc:sldMk cId="4157927233" sldId="391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4157927233" sldId="391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4:19.913" v="96" actId="1076"/>
          <ac:picMkLst>
            <pc:docMk/>
            <pc:sldMk cId="4157927233" sldId="391"/>
            <ac:picMk id="6" creationId="{9C22B55E-FEC9-4EE3-A588-5649A93406FD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1882982224" sldId="392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1882982224" sldId="392"/>
            <ac:spMk id="3" creationId="{00000000-0000-0000-0000-000000000000}"/>
          </ac:spMkLst>
        </pc:spChg>
      </pc:sldChg>
      <pc:sldChg chg="modSp add mod">
        <pc:chgData name="Lukáš Veg" userId="d3bbb49e-65aa-4d0f-afcd-e617f54b6be1" providerId="ADAL" clId="{73D330CE-EC56-434A-A9DA-1732468B8BC3}" dt="2021-10-25T10:54:33.420" v="100" actId="1076"/>
        <pc:sldMkLst>
          <pc:docMk/>
          <pc:sldMk cId="3625172839" sldId="392"/>
        </pc:sldMkLst>
        <pc:spChg chg="mod">
          <ac:chgData name="Lukáš Veg" userId="d3bbb49e-65aa-4d0f-afcd-e617f54b6be1" providerId="ADAL" clId="{73D330CE-EC56-434A-A9DA-1732468B8BC3}" dt="2021-10-25T10:50:28.317" v="70" actId="27636"/>
          <ac:spMkLst>
            <pc:docMk/>
            <pc:sldMk cId="3625172839" sldId="392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625172839" sldId="392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4:33.420" v="100" actId="1076"/>
          <ac:picMkLst>
            <pc:docMk/>
            <pc:sldMk cId="3625172839" sldId="392"/>
            <ac:picMk id="5" creationId="{5D166050-CADA-439D-A331-FC39B6EAC94A}"/>
          </ac:picMkLst>
        </pc:picChg>
      </pc:sldChg>
      <pc:sldChg chg="modSp add mod">
        <pc:chgData name="Lukáš Veg" userId="d3bbb49e-65aa-4d0f-afcd-e617f54b6be1" providerId="ADAL" clId="{73D330CE-EC56-434A-A9DA-1732468B8BC3}" dt="2021-10-25T10:54:43.277" v="102" actId="1076"/>
        <pc:sldMkLst>
          <pc:docMk/>
          <pc:sldMk cId="1120711763" sldId="393"/>
        </pc:sldMkLst>
        <pc:spChg chg="mod">
          <ac:chgData name="Lukáš Veg" userId="d3bbb49e-65aa-4d0f-afcd-e617f54b6be1" providerId="ADAL" clId="{73D330CE-EC56-434A-A9DA-1732468B8BC3}" dt="2021-10-25T10:50:28.318" v="71" actId="27636"/>
          <ac:spMkLst>
            <pc:docMk/>
            <pc:sldMk cId="1120711763" sldId="393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120711763" sldId="393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4:43.277" v="102" actId="1076"/>
          <ac:picMkLst>
            <pc:docMk/>
            <pc:sldMk cId="1120711763" sldId="393"/>
            <ac:picMk id="3" creationId="{C081D915-D1F1-4DBA-885B-9F514B50533B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4124926131" sldId="393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4124926131" sldId="393"/>
            <ac:spMk id="2" creationId="{98A36E47-3670-401E-82F8-A5A7601756EA}"/>
          </ac:spMkLst>
        </pc:spChg>
      </pc:sldChg>
      <pc:sldChg chg="modSp add mod">
        <pc:chgData name="Lukáš Veg" userId="d3bbb49e-65aa-4d0f-afcd-e617f54b6be1" providerId="ADAL" clId="{73D330CE-EC56-434A-A9DA-1732468B8BC3}" dt="2021-10-25T10:54:27.286" v="97" actId="1076"/>
        <pc:sldMkLst>
          <pc:docMk/>
          <pc:sldMk cId="1399332892" sldId="394"/>
        </pc:sldMkLst>
        <pc:spChg chg="mod">
          <ac:chgData name="Lukáš Veg" userId="d3bbb49e-65aa-4d0f-afcd-e617f54b6be1" providerId="ADAL" clId="{73D330CE-EC56-434A-A9DA-1732468B8BC3}" dt="2021-10-25T10:50:28.315" v="69" actId="27636"/>
          <ac:spMkLst>
            <pc:docMk/>
            <pc:sldMk cId="1399332892" sldId="394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399332892" sldId="394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4:27.286" v="97" actId="1076"/>
          <ac:picMkLst>
            <pc:docMk/>
            <pc:sldMk cId="1399332892" sldId="394"/>
            <ac:picMk id="5" creationId="{B3ED40ED-E230-476D-B21C-1C73E0A0A094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2241678904" sldId="394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2241678904" sldId="394"/>
            <ac:spMk id="2" creationId="{98A36E47-3670-401E-82F8-A5A7601756EA}"/>
          </ac:spMkLst>
        </pc:spChg>
      </pc:sldChg>
      <pc:sldChg chg="delSp modSp add mod">
        <pc:chgData name="Lukáš Veg" userId="d3bbb49e-65aa-4d0f-afcd-e617f54b6be1" providerId="ADAL" clId="{73D330CE-EC56-434A-A9DA-1732468B8BC3}" dt="2021-10-26T09:58:41.974" v="434" actId="478"/>
        <pc:sldMkLst>
          <pc:docMk/>
          <pc:sldMk cId="1496429193" sldId="395"/>
        </pc:sldMkLst>
        <pc:spChg chg="mod">
          <ac:chgData name="Lukáš Veg" userId="d3bbb49e-65aa-4d0f-afcd-e617f54b6be1" providerId="ADAL" clId="{73D330CE-EC56-434A-A9DA-1732468B8BC3}" dt="2021-10-25T10:50:28.347" v="77" actId="27636"/>
          <ac:spMkLst>
            <pc:docMk/>
            <pc:sldMk cId="1496429193" sldId="395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496429193" sldId="395"/>
            <ac:spMk id="4" creationId="{10FFE349-3A5E-4249-944C-2B42A5777CBE}"/>
          </ac:spMkLst>
        </pc:spChg>
        <pc:spChg chg="del mod">
          <ac:chgData name="Lukáš Veg" userId="d3bbb49e-65aa-4d0f-afcd-e617f54b6be1" providerId="ADAL" clId="{73D330CE-EC56-434A-A9DA-1732468B8BC3}" dt="2021-10-26T09:58:41.974" v="434" actId="478"/>
          <ac:spMkLst>
            <pc:docMk/>
            <pc:sldMk cId="1496429193" sldId="395"/>
            <ac:spMk id="7" creationId="{E2DC2AF1-1051-4A19-90CA-D8087117C9C8}"/>
          </ac:spMkLst>
        </pc:spChg>
        <pc:picChg chg="mod">
          <ac:chgData name="Lukáš Veg" userId="d3bbb49e-65aa-4d0f-afcd-e617f54b6be1" providerId="ADAL" clId="{73D330CE-EC56-434A-A9DA-1732468B8BC3}" dt="2021-10-25T10:59:22.644" v="131" actId="14100"/>
          <ac:picMkLst>
            <pc:docMk/>
            <pc:sldMk cId="1496429193" sldId="395"/>
            <ac:picMk id="6" creationId="{41A41B25-9757-4408-8271-40CC8CE19490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342187161" sldId="395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719838649" sldId="396"/>
        </pc:sldMkLst>
      </pc:sldChg>
      <pc:sldChg chg="modSp add del mod">
        <pc:chgData name="Lukáš Veg" userId="d3bbb49e-65aa-4d0f-afcd-e617f54b6be1" providerId="ADAL" clId="{73D330CE-EC56-434A-A9DA-1732468B8BC3}" dt="2021-10-25T10:55:16.626" v="110" actId="47"/>
        <pc:sldMkLst>
          <pc:docMk/>
          <pc:sldMk cId="2191277680" sldId="396"/>
        </pc:sldMkLst>
        <pc:spChg chg="mod">
          <ac:chgData name="Lukáš Veg" userId="d3bbb49e-65aa-4d0f-afcd-e617f54b6be1" providerId="ADAL" clId="{73D330CE-EC56-434A-A9DA-1732468B8BC3}" dt="2021-10-25T10:50:28.320" v="72" actId="27636"/>
          <ac:spMkLst>
            <pc:docMk/>
            <pc:sldMk cId="2191277680" sldId="396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191277680" sldId="396"/>
            <ac:spMk id="4" creationId="{10FFE349-3A5E-4249-944C-2B42A5777CBE}"/>
          </ac:spMkLst>
        </pc:sp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912518867" sldId="397"/>
        </pc:sldMkLst>
      </pc:sldChg>
      <pc:sldChg chg="modSp add del mod">
        <pc:chgData name="Lukáš Veg" userId="d3bbb49e-65aa-4d0f-afcd-e617f54b6be1" providerId="ADAL" clId="{73D330CE-EC56-434A-A9DA-1732468B8BC3}" dt="2021-10-25T10:58:20.360" v="115" actId="47"/>
        <pc:sldMkLst>
          <pc:docMk/>
          <pc:sldMk cId="3382618217" sldId="397"/>
        </pc:sldMkLst>
        <pc:spChg chg="mod">
          <ac:chgData name="Lukáš Veg" userId="d3bbb49e-65aa-4d0f-afcd-e617f54b6be1" providerId="ADAL" clId="{73D330CE-EC56-434A-A9DA-1732468B8BC3}" dt="2021-10-25T10:50:28.333" v="73" actId="27636"/>
          <ac:spMkLst>
            <pc:docMk/>
            <pc:sldMk cId="3382618217" sldId="397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382618217" sldId="397"/>
            <ac:spMk id="4" creationId="{10FFE349-3A5E-4249-944C-2B42A5777CBE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24500320" sldId="398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24500320" sldId="398"/>
            <ac:spMk id="2" creationId="{98A36E47-3670-401E-82F8-A5A7601756EA}"/>
          </ac:spMkLst>
        </pc:spChg>
      </pc:sldChg>
      <pc:sldChg chg="modSp add mod">
        <pc:chgData name="Lukáš Veg" userId="d3bbb49e-65aa-4d0f-afcd-e617f54b6be1" providerId="ADAL" clId="{73D330CE-EC56-434A-A9DA-1732468B8BC3}" dt="2021-10-25T10:58:46.716" v="126" actId="14100"/>
        <pc:sldMkLst>
          <pc:docMk/>
          <pc:sldMk cId="3507047703" sldId="398"/>
        </pc:sldMkLst>
        <pc:spChg chg="mod">
          <ac:chgData name="Lukáš Veg" userId="d3bbb49e-65aa-4d0f-afcd-e617f54b6be1" providerId="ADAL" clId="{73D330CE-EC56-434A-A9DA-1732468B8BC3}" dt="2021-10-25T10:50:28.335" v="74" actId="27636"/>
          <ac:spMkLst>
            <pc:docMk/>
            <pc:sldMk cId="3507047703" sldId="398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507047703" sldId="398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8:41.674" v="124" actId="1076"/>
          <ac:picMkLst>
            <pc:docMk/>
            <pc:sldMk cId="3507047703" sldId="398"/>
            <ac:picMk id="3" creationId="{A0E8DD73-3330-424C-A07F-429FE8BE27B9}"/>
          </ac:picMkLst>
        </pc:picChg>
        <pc:picChg chg="mod">
          <ac:chgData name="Lukáš Veg" userId="d3bbb49e-65aa-4d0f-afcd-e617f54b6be1" providerId="ADAL" clId="{73D330CE-EC56-434A-A9DA-1732468B8BC3}" dt="2021-10-25T10:58:37.938" v="123" actId="1076"/>
          <ac:picMkLst>
            <pc:docMk/>
            <pc:sldMk cId="3507047703" sldId="398"/>
            <ac:picMk id="5" creationId="{5FDDB65C-0F15-4BCD-9C99-93D6A93D04D7}"/>
          </ac:picMkLst>
        </pc:picChg>
        <pc:picChg chg="mod">
          <ac:chgData name="Lukáš Veg" userId="d3bbb49e-65aa-4d0f-afcd-e617f54b6be1" providerId="ADAL" clId="{73D330CE-EC56-434A-A9DA-1732468B8BC3}" dt="2021-10-25T10:58:46.716" v="126" actId="14100"/>
          <ac:picMkLst>
            <pc:docMk/>
            <pc:sldMk cId="3507047703" sldId="398"/>
            <ac:picMk id="6" creationId="{518FE262-9E83-4DF8-A55E-29FD6ECD2FF5}"/>
          </ac:picMkLst>
        </pc:picChg>
      </pc:sldChg>
      <pc:sldChg chg="modSp add mod">
        <pc:chgData name="Lukáš Veg" userId="d3bbb49e-65aa-4d0f-afcd-e617f54b6be1" providerId="ADAL" clId="{73D330CE-EC56-434A-A9DA-1732468B8BC3}" dt="2021-10-25T10:59:04.872" v="128" actId="1076"/>
        <pc:sldMkLst>
          <pc:docMk/>
          <pc:sldMk cId="381661610" sldId="399"/>
        </pc:sldMkLst>
        <pc:spChg chg="mod">
          <ac:chgData name="Lukáš Veg" userId="d3bbb49e-65aa-4d0f-afcd-e617f54b6be1" providerId="ADAL" clId="{73D330CE-EC56-434A-A9DA-1732468B8BC3}" dt="2021-10-25T10:50:28.337" v="75" actId="27636"/>
          <ac:spMkLst>
            <pc:docMk/>
            <pc:sldMk cId="381661610" sldId="399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81661610" sldId="399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9:04.872" v="128" actId="1076"/>
          <ac:picMkLst>
            <pc:docMk/>
            <pc:sldMk cId="381661610" sldId="399"/>
            <ac:picMk id="7" creationId="{0364B3E2-563C-45DD-B0AA-BD144D7037B3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1399332892" sldId="399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1399332892" sldId="399"/>
            <ac:spMk id="2" creationId="{98A36E47-3670-401E-82F8-A5A7601756EA}"/>
          </ac:spMkLst>
        </pc:spChg>
      </pc:sldChg>
      <pc:sldChg chg="modSp add mod">
        <pc:chgData name="Lukáš Veg" userId="d3bbb49e-65aa-4d0f-afcd-e617f54b6be1" providerId="ADAL" clId="{73D330CE-EC56-434A-A9DA-1732468B8BC3}" dt="2021-10-25T10:59:40.386" v="136" actId="1076"/>
        <pc:sldMkLst>
          <pc:docMk/>
          <pc:sldMk cId="375991728" sldId="400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75991728" sldId="400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9:33.891" v="133" actId="1076"/>
          <ac:picMkLst>
            <pc:docMk/>
            <pc:sldMk cId="375991728" sldId="400"/>
            <ac:picMk id="8" creationId="{CCD7D7EE-5DCE-4DD2-8C92-9ED3CE14B11D}"/>
          </ac:picMkLst>
        </pc:picChg>
        <pc:picChg chg="mod">
          <ac:chgData name="Lukáš Veg" userId="d3bbb49e-65aa-4d0f-afcd-e617f54b6be1" providerId="ADAL" clId="{73D330CE-EC56-434A-A9DA-1732468B8BC3}" dt="2021-10-25T10:59:40.386" v="136" actId="1076"/>
          <ac:picMkLst>
            <pc:docMk/>
            <pc:sldMk cId="375991728" sldId="400"/>
            <ac:picMk id="9" creationId="{213B806F-89E7-4A4E-855A-9482574297FD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3625172839" sldId="400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3625172839" sldId="400"/>
            <ac:spMk id="2" creationId="{98A36E47-3670-401E-82F8-A5A7601756EA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1120711763" sldId="401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1120711763" sldId="401"/>
            <ac:spMk id="2" creationId="{98A36E47-3670-401E-82F8-A5A7601756EA}"/>
          </ac:spMkLst>
        </pc:spChg>
      </pc:sldChg>
      <pc:sldChg chg="modSp add mod">
        <pc:chgData name="Lukáš Veg" userId="d3bbb49e-65aa-4d0f-afcd-e617f54b6be1" providerId="ADAL" clId="{73D330CE-EC56-434A-A9DA-1732468B8BC3}" dt="2021-10-25T10:59:49.782" v="139" actId="1076"/>
        <pc:sldMkLst>
          <pc:docMk/>
          <pc:sldMk cId="2178960659" sldId="401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178960659" sldId="401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9:43.963" v="137" actId="1076"/>
          <ac:picMkLst>
            <pc:docMk/>
            <pc:sldMk cId="2178960659" sldId="401"/>
            <ac:picMk id="3" creationId="{CF9FBD64-BF7B-4446-A738-15D6E0C12B19}"/>
          </ac:picMkLst>
        </pc:picChg>
        <pc:picChg chg="mod">
          <ac:chgData name="Lukáš Veg" userId="d3bbb49e-65aa-4d0f-afcd-e617f54b6be1" providerId="ADAL" clId="{73D330CE-EC56-434A-A9DA-1732468B8BC3}" dt="2021-10-25T10:59:49.782" v="139" actId="1076"/>
          <ac:picMkLst>
            <pc:docMk/>
            <pc:sldMk cId="2178960659" sldId="401"/>
            <ac:picMk id="5" creationId="{34F5DC17-7215-427C-BA57-256422AEDB5F}"/>
          </ac:picMkLst>
        </pc:picChg>
        <pc:picChg chg="mod">
          <ac:chgData name="Lukáš Veg" userId="d3bbb49e-65aa-4d0f-afcd-e617f54b6be1" providerId="ADAL" clId="{73D330CE-EC56-434A-A9DA-1732468B8BC3}" dt="2021-10-25T10:59:46.005" v="138" actId="1076"/>
          <ac:picMkLst>
            <pc:docMk/>
            <pc:sldMk cId="2178960659" sldId="401"/>
            <ac:picMk id="6" creationId="{2106CDCF-F58A-4459-BB60-BDCCA6D8CDA3}"/>
          </ac:picMkLst>
        </pc:picChg>
      </pc:sldChg>
      <pc:sldChg chg="modSp add mod">
        <pc:chgData name="Lukáš Veg" userId="d3bbb49e-65aa-4d0f-afcd-e617f54b6be1" providerId="ADAL" clId="{73D330CE-EC56-434A-A9DA-1732468B8BC3}" dt="2021-10-25T11:00:01.825" v="143" actId="1076"/>
        <pc:sldMkLst>
          <pc:docMk/>
          <pc:sldMk cId="1686401743" sldId="402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686401743" sldId="402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1:00:00.611" v="142" actId="1076"/>
          <ac:picMkLst>
            <pc:docMk/>
            <pc:sldMk cId="1686401743" sldId="402"/>
            <ac:picMk id="7" creationId="{DDED17D9-EF22-47AF-AC8D-61449EF4FA4A}"/>
          </ac:picMkLst>
        </pc:picChg>
        <pc:picChg chg="mod">
          <ac:chgData name="Lukáš Veg" userId="d3bbb49e-65aa-4d0f-afcd-e617f54b6be1" providerId="ADAL" clId="{73D330CE-EC56-434A-A9DA-1732468B8BC3}" dt="2021-10-25T11:00:01.825" v="143" actId="1076"/>
          <ac:picMkLst>
            <pc:docMk/>
            <pc:sldMk cId="1686401743" sldId="402"/>
            <ac:picMk id="8" creationId="{8CF4491D-C558-4101-8B08-D49E0C6D2B81}"/>
          </ac:picMkLst>
        </pc:picChg>
        <pc:picChg chg="mod">
          <ac:chgData name="Lukáš Veg" userId="d3bbb49e-65aa-4d0f-afcd-e617f54b6be1" providerId="ADAL" clId="{73D330CE-EC56-434A-A9DA-1732468B8BC3}" dt="2021-10-25T10:59:58.971" v="141" actId="1076"/>
          <ac:picMkLst>
            <pc:docMk/>
            <pc:sldMk cId="1686401743" sldId="402"/>
            <ac:picMk id="10" creationId="{6646F73B-0099-4A93-911D-317D213CB07F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2191277680" sldId="402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2191277680" sldId="402"/>
            <ac:spMk id="2" creationId="{98A36E47-3670-401E-82F8-A5A7601756EA}"/>
          </ac:spMkLst>
        </pc:spChg>
      </pc:sldChg>
      <pc:sldChg chg="modSp add mod">
        <pc:chgData name="Lukáš Veg" userId="d3bbb49e-65aa-4d0f-afcd-e617f54b6be1" providerId="ADAL" clId="{73D330CE-EC56-434A-A9DA-1732468B8BC3}" dt="2021-10-25T11:21:26.738" v="329" actId="1076"/>
        <pc:sldMkLst>
          <pc:docMk/>
          <pc:sldMk cId="2328748552" sldId="403"/>
        </pc:sldMkLst>
        <pc:spChg chg="mod">
          <ac:chgData name="Lukáš Veg" userId="d3bbb49e-65aa-4d0f-afcd-e617f54b6be1" providerId="ADAL" clId="{73D330CE-EC56-434A-A9DA-1732468B8BC3}" dt="2021-10-25T11:21:26.738" v="329" actId="1076"/>
          <ac:spMkLst>
            <pc:docMk/>
            <pc:sldMk cId="2328748552" sldId="403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328748552" sldId="403"/>
            <ac:spMk id="4" creationId="{00000000-0000-0000-0000-000000000000}"/>
          </ac:spMkLst>
        </pc:spChg>
        <pc:picChg chg="mod modCrop">
          <ac:chgData name="Lukáš Veg" userId="d3bbb49e-65aa-4d0f-afcd-e617f54b6be1" providerId="ADAL" clId="{73D330CE-EC56-434A-A9DA-1732468B8BC3}" dt="2021-10-25T11:21:20.063" v="327" actId="1076"/>
          <ac:picMkLst>
            <pc:docMk/>
            <pc:sldMk cId="2328748552" sldId="403"/>
            <ac:picMk id="7" creationId="{A1373AA8-2B2F-493E-90BB-154D42BADFA8}"/>
          </ac:picMkLst>
        </pc:picChg>
        <pc:picChg chg="mod">
          <ac:chgData name="Lukáš Veg" userId="d3bbb49e-65aa-4d0f-afcd-e617f54b6be1" providerId="ADAL" clId="{73D330CE-EC56-434A-A9DA-1732468B8BC3}" dt="2021-10-25T11:21:22.534" v="328" actId="1076"/>
          <ac:picMkLst>
            <pc:docMk/>
            <pc:sldMk cId="2328748552" sldId="403"/>
            <ac:picMk id="9" creationId="{ABB48363-411D-4BE1-94ED-FC54437502E0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3382618217" sldId="403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3382618217" sldId="403"/>
            <ac:spMk id="2" creationId="{98A36E47-3670-401E-82F8-A5A7601756EA}"/>
          </ac:spMkLst>
        </pc:spChg>
      </pc:sldChg>
      <pc:sldChg chg="delSp modSp add del mod">
        <pc:chgData name="Lukáš Veg" userId="d3bbb49e-65aa-4d0f-afcd-e617f54b6be1" providerId="ADAL" clId="{73D330CE-EC56-434A-A9DA-1732468B8BC3}" dt="2021-10-25T11:23:00.968" v="354" actId="47"/>
        <pc:sldMkLst>
          <pc:docMk/>
          <pc:sldMk cId="3169769664" sldId="404"/>
        </pc:sldMkLst>
        <pc:spChg chg="mod">
          <ac:chgData name="Lukáš Veg" userId="d3bbb49e-65aa-4d0f-afcd-e617f54b6be1" providerId="ADAL" clId="{73D330CE-EC56-434A-A9DA-1732468B8BC3}" dt="2021-10-25T11:21:38.780" v="330" actId="1076"/>
          <ac:spMkLst>
            <pc:docMk/>
            <pc:sldMk cId="3169769664" sldId="404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169769664" sldId="404"/>
            <ac:spMk id="4" creationId="{00000000-0000-0000-0000-000000000000}"/>
          </ac:spMkLst>
        </pc:spChg>
        <pc:picChg chg="del mod">
          <ac:chgData name="Lukáš Veg" userId="d3bbb49e-65aa-4d0f-afcd-e617f54b6be1" providerId="ADAL" clId="{73D330CE-EC56-434A-A9DA-1732468B8BC3}" dt="2021-10-25T11:22:25.485" v="343" actId="21"/>
          <ac:picMkLst>
            <pc:docMk/>
            <pc:sldMk cId="3169769664" sldId="404"/>
            <ac:picMk id="8" creationId="{CCDF53D0-7EC9-4CEA-ABA7-2F223DF79319}"/>
          </ac:picMkLst>
        </pc:picChg>
        <pc:picChg chg="del mod">
          <ac:chgData name="Lukáš Veg" userId="d3bbb49e-65aa-4d0f-afcd-e617f54b6be1" providerId="ADAL" clId="{73D330CE-EC56-434A-A9DA-1732468B8BC3}" dt="2021-10-25T11:22:25.485" v="343" actId="21"/>
          <ac:picMkLst>
            <pc:docMk/>
            <pc:sldMk cId="3169769664" sldId="404"/>
            <ac:picMk id="13" creationId="{0A12DEFB-E4C5-4235-B77E-B4CE9AC7283D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3507047703" sldId="404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3507047703" sldId="404"/>
            <ac:spMk id="2" creationId="{98A36E47-3670-401E-82F8-A5A7601756EA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381661610" sldId="405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381661610" sldId="405"/>
            <ac:spMk id="2" creationId="{98A36E47-3670-401E-82F8-A5A7601756EA}"/>
          </ac:spMkLst>
        </pc:spChg>
      </pc:sldChg>
      <pc:sldChg chg="modSp add del">
        <pc:chgData name="Lukáš Veg" userId="d3bbb49e-65aa-4d0f-afcd-e617f54b6be1" providerId="ADAL" clId="{73D330CE-EC56-434A-A9DA-1732468B8BC3}" dt="2021-10-25T11:23:40.017" v="364" actId="47"/>
        <pc:sldMkLst>
          <pc:docMk/>
          <pc:sldMk cId="1079229663" sldId="405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079229663" sldId="405"/>
            <ac:spMk id="4" creationId="{00000000-0000-0000-0000-000000000000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1423335817" sldId="406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1423335817" sldId="406"/>
            <ac:spMk id="2" creationId="{98A36E47-3670-401E-82F8-A5A7601756EA}"/>
          </ac:spMkLst>
        </pc:spChg>
      </pc:sldChg>
      <pc:sldChg chg="delSp modSp add del mod">
        <pc:chgData name="Lukáš Veg" userId="d3bbb49e-65aa-4d0f-afcd-e617f54b6be1" providerId="ADAL" clId="{73D330CE-EC56-434A-A9DA-1732468B8BC3}" dt="2021-10-25T11:23:00.968" v="354" actId="47"/>
        <pc:sldMkLst>
          <pc:docMk/>
          <pc:sldMk cId="4220968347" sldId="406"/>
        </pc:sldMkLst>
        <pc:spChg chg="mod">
          <ac:chgData name="Lukáš Veg" userId="d3bbb49e-65aa-4d0f-afcd-e617f54b6be1" providerId="ADAL" clId="{73D330CE-EC56-434A-A9DA-1732468B8BC3}" dt="2021-10-25T11:21:54.867" v="335" actId="1076"/>
          <ac:spMkLst>
            <pc:docMk/>
            <pc:sldMk cId="4220968347" sldId="406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4220968347" sldId="406"/>
            <ac:spMk id="4" creationId="{00000000-0000-0000-0000-000000000000}"/>
          </ac:spMkLst>
        </pc:spChg>
        <pc:picChg chg="del mod">
          <ac:chgData name="Lukáš Veg" userId="d3bbb49e-65aa-4d0f-afcd-e617f54b6be1" providerId="ADAL" clId="{73D330CE-EC56-434A-A9DA-1732468B8BC3}" dt="2021-10-25T11:22:36.780" v="346" actId="21"/>
          <ac:picMkLst>
            <pc:docMk/>
            <pc:sldMk cId="4220968347" sldId="406"/>
            <ac:picMk id="6" creationId="{5ECD07A0-83E4-4AA9-86BB-E2C943180C98}"/>
          </ac:picMkLst>
        </pc:picChg>
        <pc:picChg chg="del">
          <ac:chgData name="Lukáš Veg" userId="d3bbb49e-65aa-4d0f-afcd-e617f54b6be1" providerId="ADAL" clId="{73D330CE-EC56-434A-A9DA-1732468B8BC3}" dt="2021-10-25T11:22:36.780" v="346" actId="21"/>
          <ac:picMkLst>
            <pc:docMk/>
            <pc:sldMk cId="4220968347" sldId="406"/>
            <ac:picMk id="9" creationId="{6E7BE987-3460-479A-B09E-5018DCB3EF14}"/>
          </ac:picMkLst>
        </pc:picChg>
      </pc:sldChg>
      <pc:sldChg chg="modSp add del">
        <pc:chgData name="Lukáš Veg" userId="d3bbb49e-65aa-4d0f-afcd-e617f54b6be1" providerId="ADAL" clId="{73D330CE-EC56-434A-A9DA-1732468B8BC3}" dt="2021-10-25T11:23:53.927" v="368" actId="47"/>
        <pc:sldMkLst>
          <pc:docMk/>
          <pc:sldMk cId="1478856853" sldId="407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478856853" sldId="407"/>
            <ac:spMk id="4" creationId="{00000000-0000-0000-0000-000000000000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1496429193" sldId="407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1496429193" sldId="407"/>
            <ac:spMk id="2" creationId="{98A36E47-3670-401E-82F8-A5A7601756EA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375991728" sldId="408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375991728" sldId="408"/>
            <ac:spMk id="2" creationId="{98A36E47-3670-401E-82F8-A5A7601756EA}"/>
          </ac:spMkLst>
        </pc:spChg>
      </pc:sldChg>
      <pc:sldChg chg="modSp add mod">
        <pc:chgData name="Lukáš Veg" userId="d3bbb49e-65aa-4d0f-afcd-e617f54b6be1" providerId="ADAL" clId="{73D330CE-EC56-434A-A9DA-1732468B8BC3}" dt="2021-10-25T10:59:15.470" v="129" actId="1076"/>
        <pc:sldMkLst>
          <pc:docMk/>
          <pc:sldMk cId="1423335817" sldId="408"/>
        </pc:sldMkLst>
        <pc:spChg chg="mod">
          <ac:chgData name="Lukáš Veg" userId="d3bbb49e-65aa-4d0f-afcd-e617f54b6be1" providerId="ADAL" clId="{73D330CE-EC56-434A-A9DA-1732468B8BC3}" dt="2021-10-25T10:50:28.339" v="76" actId="27636"/>
          <ac:spMkLst>
            <pc:docMk/>
            <pc:sldMk cId="1423335817" sldId="408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423335817" sldId="408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9:15.470" v="129" actId="1076"/>
          <ac:picMkLst>
            <pc:docMk/>
            <pc:sldMk cId="1423335817" sldId="408"/>
            <ac:picMk id="5" creationId="{C88FACDA-E828-433C-8585-26BB6DC866C5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2178960659" sldId="409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2178960659" sldId="409"/>
            <ac:spMk id="2" creationId="{98A36E47-3670-401E-82F8-A5A7601756EA}"/>
          </ac:spMkLst>
        </pc:spChg>
      </pc:sldChg>
      <pc:sldChg chg="modSp add del">
        <pc:chgData name="Lukáš Veg" userId="d3bbb49e-65aa-4d0f-afcd-e617f54b6be1" providerId="ADAL" clId="{73D330CE-EC56-434A-A9DA-1732468B8BC3}" dt="2021-10-25T11:24:07.681" v="374" actId="47"/>
        <pc:sldMkLst>
          <pc:docMk/>
          <pc:sldMk cId="3152638555" sldId="409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152638555" sldId="409"/>
            <ac:spMk id="4" creationId="{00000000-0000-0000-0000-000000000000}"/>
          </ac:spMkLst>
        </pc:spChg>
      </pc:sldChg>
      <pc:sldChg chg="modSp add mod">
        <pc:chgData name="Lukáš Veg" userId="d3bbb49e-65aa-4d0f-afcd-e617f54b6be1" providerId="ADAL" clId="{73D330CE-EC56-434A-A9DA-1732468B8BC3}" dt="2021-10-25T11:25:10.008" v="388" actId="1076"/>
        <pc:sldMkLst>
          <pc:docMk/>
          <pc:sldMk cId="1417201759" sldId="410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417201759" sldId="410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25:10.008" v="388" actId="1076"/>
          <ac:picMkLst>
            <pc:docMk/>
            <pc:sldMk cId="1417201759" sldId="410"/>
            <ac:picMk id="6" creationId="{E6416273-D1D6-4958-916D-7E194D546187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1686401743" sldId="410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1686401743" sldId="410"/>
            <ac:spMk id="2" creationId="{98A36E47-3670-401E-82F8-A5A7601756EA}"/>
          </ac:spMkLst>
        </pc:sp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740227982" sldId="411"/>
        </pc:sldMkLst>
      </pc:sldChg>
      <pc:sldChg chg="modSp add mod">
        <pc:chgData name="Lukáš Veg" userId="d3bbb49e-65aa-4d0f-afcd-e617f54b6be1" providerId="ADAL" clId="{73D330CE-EC56-434A-A9DA-1732468B8BC3}" dt="2021-10-25T11:25:12.496" v="389" actId="1076"/>
        <pc:sldMkLst>
          <pc:docMk/>
          <pc:sldMk cId="3562620430" sldId="411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562620430" sldId="411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25:12.496" v="389" actId="1076"/>
          <ac:picMkLst>
            <pc:docMk/>
            <pc:sldMk cId="3562620430" sldId="411"/>
            <ac:picMk id="5" creationId="{52AE8D74-BB6E-4BCC-A5C7-AE426014ECCB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277171529" sldId="412"/>
        </pc:sldMkLst>
      </pc:sldChg>
      <pc:sldChg chg="modSp add mod">
        <pc:chgData name="Lukáš Veg" userId="d3bbb49e-65aa-4d0f-afcd-e617f54b6be1" providerId="ADAL" clId="{73D330CE-EC56-434A-A9DA-1732468B8BC3}" dt="2021-10-25T11:25:20.621" v="391" actId="1076"/>
        <pc:sldMkLst>
          <pc:docMk/>
          <pc:sldMk cId="2277722823" sldId="412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277722823" sldId="412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25:18.996" v="390" actId="1076"/>
          <ac:picMkLst>
            <pc:docMk/>
            <pc:sldMk cId="2277722823" sldId="412"/>
            <ac:picMk id="8" creationId="{BF909F38-A55B-4AD9-BC42-0FF73FF1112A}"/>
          </ac:picMkLst>
        </pc:picChg>
        <pc:picChg chg="mod">
          <ac:chgData name="Lukáš Veg" userId="d3bbb49e-65aa-4d0f-afcd-e617f54b6be1" providerId="ADAL" clId="{73D330CE-EC56-434A-A9DA-1732468B8BC3}" dt="2021-10-25T11:25:20.621" v="391" actId="1076"/>
          <ac:picMkLst>
            <pc:docMk/>
            <pc:sldMk cId="2277722823" sldId="412"/>
            <ac:picMk id="10" creationId="{5909F417-63D5-4EFC-A51A-C13C39F2CDD1}"/>
          </ac:picMkLst>
        </pc:picChg>
      </pc:sldChg>
      <pc:sldChg chg="modSp add mod">
        <pc:chgData name="Lukáš Veg" userId="d3bbb49e-65aa-4d0f-afcd-e617f54b6be1" providerId="ADAL" clId="{73D330CE-EC56-434A-A9DA-1732468B8BC3}" dt="2021-10-25T11:25:47.428" v="401" actId="1076"/>
        <pc:sldMkLst>
          <pc:docMk/>
          <pc:sldMk cId="900137929" sldId="413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900137929" sldId="413"/>
            <ac:spMk id="4" creationId="{00000000-0000-0000-0000-000000000000}"/>
          </ac:spMkLst>
        </pc:spChg>
        <pc:picChg chg="mod modCrop">
          <ac:chgData name="Lukáš Veg" userId="d3bbb49e-65aa-4d0f-afcd-e617f54b6be1" providerId="ADAL" clId="{73D330CE-EC56-434A-A9DA-1732468B8BC3}" dt="2021-10-25T11:25:44.376" v="400" actId="732"/>
          <ac:picMkLst>
            <pc:docMk/>
            <pc:sldMk cId="900137929" sldId="413"/>
            <ac:picMk id="9" creationId="{8F1E2153-8CEA-4EFD-B9C3-CBC67F572683}"/>
          </ac:picMkLst>
        </pc:picChg>
        <pc:picChg chg="mod modCrop">
          <ac:chgData name="Lukáš Veg" userId="d3bbb49e-65aa-4d0f-afcd-e617f54b6be1" providerId="ADAL" clId="{73D330CE-EC56-434A-A9DA-1732468B8BC3}" dt="2021-10-25T11:25:39.627" v="399" actId="732"/>
          <ac:picMkLst>
            <pc:docMk/>
            <pc:sldMk cId="900137929" sldId="413"/>
            <ac:picMk id="12" creationId="{79D004CE-D74C-438C-9B8A-3E1F445BDAE4}"/>
          </ac:picMkLst>
        </pc:picChg>
        <pc:picChg chg="mod">
          <ac:chgData name="Lukáš Veg" userId="d3bbb49e-65aa-4d0f-afcd-e617f54b6be1" providerId="ADAL" clId="{73D330CE-EC56-434A-A9DA-1732468B8BC3}" dt="2021-10-25T11:25:47.428" v="401" actId="1076"/>
          <ac:picMkLst>
            <pc:docMk/>
            <pc:sldMk cId="900137929" sldId="413"/>
            <ac:picMk id="14" creationId="{3A071686-2AB7-43F8-9444-C69FEBC28AD7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987221604" sldId="413"/>
        </pc:sldMkLst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1739194542" sldId="414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1739194542" sldId="414"/>
            <ac:spMk id="2" creationId="{00000000-0000-0000-0000-000000000000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2817631639" sldId="415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2817631639" sldId="415"/>
            <ac:spMk id="2" creationId="{00000000-0000-0000-0000-000000000000}"/>
          </ac:spMkLst>
        </pc:spChg>
      </pc:sldChg>
      <pc:sldChg chg="modSp add mod">
        <pc:chgData name="Lukáš Veg" userId="d3bbb49e-65aa-4d0f-afcd-e617f54b6be1" providerId="ADAL" clId="{73D330CE-EC56-434A-A9DA-1732468B8BC3}" dt="2021-10-26T10:07:28.173" v="448" actId="1076"/>
        <pc:sldMkLst>
          <pc:docMk/>
          <pc:sldMk cId="2944307314" sldId="415"/>
        </pc:sldMkLst>
        <pc:spChg chg="mod">
          <ac:chgData name="Lukáš Veg" userId="d3bbb49e-65aa-4d0f-afcd-e617f54b6be1" providerId="ADAL" clId="{73D330CE-EC56-434A-A9DA-1732468B8BC3}" dt="2021-10-25T10:50:28.363" v="81" actId="27636"/>
          <ac:spMkLst>
            <pc:docMk/>
            <pc:sldMk cId="2944307314" sldId="415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944307314" sldId="415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6T10:07:28.173" v="448" actId="1076"/>
          <ac:picMkLst>
            <pc:docMk/>
            <pc:sldMk cId="2944307314" sldId="415"/>
            <ac:picMk id="7" creationId="{BA688C21-423F-4F8B-A258-821ED56B9A26}"/>
          </ac:picMkLst>
        </pc:picChg>
      </pc:sldChg>
      <pc:sldChg chg="modSp add mod">
        <pc:chgData name="Lukáš Veg" userId="d3bbb49e-65aa-4d0f-afcd-e617f54b6be1" providerId="ADAL" clId="{73D330CE-EC56-434A-A9DA-1732468B8BC3}" dt="2021-10-26T10:07:23.133" v="447" actId="1076"/>
        <pc:sldMkLst>
          <pc:docMk/>
          <pc:sldMk cId="2798493707" sldId="416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798493707" sldId="416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6T10:07:23.133" v="447" actId="1076"/>
          <ac:picMkLst>
            <pc:docMk/>
            <pc:sldMk cId="2798493707" sldId="416"/>
            <ac:picMk id="5" creationId="{406DC2FC-579D-4423-983A-2CFF650566B8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4281471933" sldId="416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918439344" sldId="417"/>
        </pc:sldMkLst>
      </pc:sldChg>
      <pc:sldChg chg="modSp add mod">
        <pc:chgData name="Lukáš Veg" userId="d3bbb49e-65aa-4d0f-afcd-e617f54b6be1" providerId="ADAL" clId="{73D330CE-EC56-434A-A9DA-1732468B8BC3}" dt="2021-10-25T11:26:10.117" v="407" actId="1076"/>
        <pc:sldMkLst>
          <pc:docMk/>
          <pc:sldMk cId="2687683337" sldId="417"/>
        </pc:sldMkLst>
        <pc:spChg chg="mod">
          <ac:chgData name="Lukáš Veg" userId="d3bbb49e-65aa-4d0f-afcd-e617f54b6be1" providerId="ADAL" clId="{73D330CE-EC56-434A-A9DA-1732468B8BC3}" dt="2021-10-25T10:50:28.365" v="82" actId="27636"/>
          <ac:spMkLst>
            <pc:docMk/>
            <pc:sldMk cId="2687683337" sldId="417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687683337" sldId="417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26:10.117" v="407" actId="1076"/>
          <ac:picMkLst>
            <pc:docMk/>
            <pc:sldMk cId="2687683337" sldId="417"/>
            <ac:picMk id="5" creationId="{FECFDEC6-9716-4E34-BCF6-249D0D813EE5}"/>
          </ac:picMkLst>
        </pc:picChg>
        <pc:picChg chg="mod">
          <ac:chgData name="Lukáš Veg" userId="d3bbb49e-65aa-4d0f-afcd-e617f54b6be1" providerId="ADAL" clId="{73D330CE-EC56-434A-A9DA-1732468B8BC3}" dt="2021-10-25T11:26:05.781" v="405" actId="1076"/>
          <ac:picMkLst>
            <pc:docMk/>
            <pc:sldMk cId="2687683337" sldId="417"/>
            <ac:picMk id="8" creationId="{BB3DCA18-0ED3-4EB2-86D3-6B3B76436FCA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52129803" sldId="418"/>
        </pc:sldMkLst>
      </pc:sldChg>
      <pc:sldChg chg="modSp add mod">
        <pc:chgData name="Lukáš Veg" userId="d3bbb49e-65aa-4d0f-afcd-e617f54b6be1" providerId="ADAL" clId="{73D330CE-EC56-434A-A9DA-1732468B8BC3}" dt="2021-10-25T14:01:10.192" v="432" actId="1076"/>
        <pc:sldMkLst>
          <pc:docMk/>
          <pc:sldMk cId="3314351931" sldId="418"/>
        </pc:sldMkLst>
        <pc:spChg chg="mod">
          <ac:chgData name="Lukáš Veg" userId="d3bbb49e-65aa-4d0f-afcd-e617f54b6be1" providerId="ADAL" clId="{73D330CE-EC56-434A-A9DA-1732468B8BC3}" dt="2021-10-25T10:50:28.367" v="83" actId="27636"/>
          <ac:spMkLst>
            <pc:docMk/>
            <pc:sldMk cId="3314351931" sldId="418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314351931" sldId="418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4:01:10.192" v="432" actId="1076"/>
          <ac:picMkLst>
            <pc:docMk/>
            <pc:sldMk cId="3314351931" sldId="418"/>
            <ac:picMk id="6" creationId="{4BA069E8-04B7-4648-92A9-5C16D9969387}"/>
          </ac:picMkLst>
        </pc:picChg>
      </pc:sldChg>
      <pc:sldChg chg="delSp modSp add mod">
        <pc:chgData name="Lukáš Veg" userId="d3bbb49e-65aa-4d0f-afcd-e617f54b6be1" providerId="ADAL" clId="{73D330CE-EC56-434A-A9DA-1732468B8BC3}" dt="2021-10-25T10:53:37.430" v="94" actId="123"/>
        <pc:sldMkLst>
          <pc:docMk/>
          <pc:sldMk cId="1014632307" sldId="419"/>
        </pc:sldMkLst>
        <pc:spChg chg="mod">
          <ac:chgData name="Lukáš Veg" userId="d3bbb49e-65aa-4d0f-afcd-e617f54b6be1" providerId="ADAL" clId="{73D330CE-EC56-434A-A9DA-1732468B8BC3}" dt="2021-10-25T10:53:14.060" v="88"/>
          <ac:spMkLst>
            <pc:docMk/>
            <pc:sldMk cId="1014632307" sldId="419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3:37.430" v="94" actId="123"/>
          <ac:spMkLst>
            <pc:docMk/>
            <pc:sldMk cId="1014632307" sldId="419"/>
            <ac:spMk id="7" creationId="{22800B9A-4F43-423C-9EC1-3A6DC04DD2C2}"/>
          </ac:spMkLst>
        </pc:spChg>
        <pc:picChg chg="del">
          <ac:chgData name="Lukáš Veg" userId="d3bbb49e-65aa-4d0f-afcd-e617f54b6be1" providerId="ADAL" clId="{73D330CE-EC56-434A-A9DA-1732468B8BC3}" dt="2021-10-25T10:53:21.351" v="90" actId="478"/>
          <ac:picMkLst>
            <pc:docMk/>
            <pc:sldMk cId="1014632307" sldId="419"/>
            <ac:picMk id="3" creationId="{308E5E75-053E-42D6-A99A-3D5EF6BCACB1}"/>
          </ac:picMkLst>
        </pc:picChg>
        <pc:picChg chg="del">
          <ac:chgData name="Lukáš Veg" userId="d3bbb49e-65aa-4d0f-afcd-e617f54b6be1" providerId="ADAL" clId="{73D330CE-EC56-434A-A9DA-1732468B8BC3}" dt="2021-10-25T10:53:21.807" v="91" actId="478"/>
          <ac:picMkLst>
            <pc:docMk/>
            <pc:sldMk cId="1014632307" sldId="419"/>
            <ac:picMk id="5" creationId="{C39173AC-225D-4E5A-B997-5B7D703199ED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086770683" sldId="419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468913410" sldId="420"/>
        </pc:sldMkLst>
      </pc:sldChg>
      <pc:sldChg chg="modSp add mod ord">
        <pc:chgData name="Lukáš Veg" userId="d3bbb49e-65aa-4d0f-afcd-e617f54b6be1" providerId="ADAL" clId="{73D330CE-EC56-434A-A9DA-1732468B8BC3}" dt="2021-10-25T10:55:15.134" v="109"/>
        <pc:sldMkLst>
          <pc:docMk/>
          <pc:sldMk cId="3513030395" sldId="420"/>
        </pc:sldMkLst>
        <pc:spChg chg="mod">
          <ac:chgData name="Lukáš Veg" userId="d3bbb49e-65aa-4d0f-afcd-e617f54b6be1" providerId="ADAL" clId="{73D330CE-EC56-434A-A9DA-1732468B8BC3}" dt="2021-10-25T10:55:09.144" v="108" actId="20577"/>
          <ac:spMkLst>
            <pc:docMk/>
            <pc:sldMk cId="3513030395" sldId="420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5:15.134" v="109"/>
          <ac:spMkLst>
            <pc:docMk/>
            <pc:sldMk cId="3513030395" sldId="420"/>
            <ac:spMk id="7" creationId="{22800B9A-4F43-423C-9EC1-3A6DC04DD2C2}"/>
          </ac:spMkLst>
        </pc:sp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734885845" sldId="421"/>
        </pc:sldMkLst>
      </pc:sldChg>
      <pc:sldChg chg="addSp delSp modSp add mod">
        <pc:chgData name="Lukáš Veg" userId="d3bbb49e-65aa-4d0f-afcd-e617f54b6be1" providerId="ADAL" clId="{73D330CE-EC56-434A-A9DA-1732468B8BC3}" dt="2021-10-25T10:56:00.175" v="114" actId="478"/>
        <pc:sldMkLst>
          <pc:docMk/>
          <pc:sldMk cId="3761454940" sldId="421"/>
        </pc:sldMkLst>
        <pc:spChg chg="add del mod">
          <ac:chgData name="Lukáš Veg" userId="d3bbb49e-65aa-4d0f-afcd-e617f54b6be1" providerId="ADAL" clId="{73D330CE-EC56-434A-A9DA-1732468B8BC3}" dt="2021-10-25T10:56:00.175" v="114" actId="478"/>
          <ac:spMkLst>
            <pc:docMk/>
            <pc:sldMk cId="3761454940" sldId="421"/>
            <ac:spMk id="5" creationId="{2063096C-4ADD-4BC3-BC8C-843C5AC7F526}"/>
          </ac:spMkLst>
        </pc:spChg>
        <pc:spChg chg="del">
          <ac:chgData name="Lukáš Veg" userId="d3bbb49e-65aa-4d0f-afcd-e617f54b6be1" providerId="ADAL" clId="{73D330CE-EC56-434A-A9DA-1732468B8BC3}" dt="2021-10-25T10:55:55.801" v="112" actId="478"/>
          <ac:spMkLst>
            <pc:docMk/>
            <pc:sldMk cId="3761454940" sldId="421"/>
            <ac:spMk id="7" creationId="{22800B9A-4F43-423C-9EC1-3A6DC04DD2C2}"/>
          </ac:spMkLst>
        </pc:spChg>
        <pc:picChg chg="add mod">
          <ac:chgData name="Lukáš Veg" userId="d3bbb49e-65aa-4d0f-afcd-e617f54b6be1" providerId="ADAL" clId="{73D330CE-EC56-434A-A9DA-1732468B8BC3}" dt="2021-10-25T10:55:56.613" v="113"/>
          <ac:picMkLst>
            <pc:docMk/>
            <pc:sldMk cId="3761454940" sldId="421"/>
            <ac:picMk id="8" creationId="{7055B295-567E-4386-A8EF-116C08DD0A1F}"/>
          </ac:picMkLst>
        </pc:picChg>
        <pc:picChg chg="add mod">
          <ac:chgData name="Lukáš Veg" userId="d3bbb49e-65aa-4d0f-afcd-e617f54b6be1" providerId="ADAL" clId="{73D330CE-EC56-434A-A9DA-1732468B8BC3}" dt="2021-10-25T10:55:56.613" v="113"/>
          <ac:picMkLst>
            <pc:docMk/>
            <pc:sldMk cId="3761454940" sldId="421"/>
            <ac:picMk id="9" creationId="{7CE3AA64-45FC-4739-B4A4-6C97B2B65CFB}"/>
          </ac:picMkLst>
        </pc:picChg>
        <pc:picChg chg="add mod">
          <ac:chgData name="Lukáš Veg" userId="d3bbb49e-65aa-4d0f-afcd-e617f54b6be1" providerId="ADAL" clId="{73D330CE-EC56-434A-A9DA-1732468B8BC3}" dt="2021-10-25T10:55:56.613" v="113"/>
          <ac:picMkLst>
            <pc:docMk/>
            <pc:sldMk cId="3761454940" sldId="421"/>
            <ac:picMk id="10" creationId="{B05FFB8B-83A8-4212-99B8-D4D60A661BC6}"/>
          </ac:picMkLst>
        </pc:picChg>
        <pc:picChg chg="add mod">
          <ac:chgData name="Lukáš Veg" userId="d3bbb49e-65aa-4d0f-afcd-e617f54b6be1" providerId="ADAL" clId="{73D330CE-EC56-434A-A9DA-1732468B8BC3}" dt="2021-10-25T10:55:56.613" v="113"/>
          <ac:picMkLst>
            <pc:docMk/>
            <pc:sldMk cId="3761454940" sldId="421"/>
            <ac:picMk id="11" creationId="{2E3303C2-77AB-4CFD-BD90-7AF7AEA040FE}"/>
          </ac:picMkLst>
        </pc:picChg>
        <pc:picChg chg="add mod">
          <ac:chgData name="Lukáš Veg" userId="d3bbb49e-65aa-4d0f-afcd-e617f54b6be1" providerId="ADAL" clId="{73D330CE-EC56-434A-A9DA-1732468B8BC3}" dt="2021-10-25T10:55:56.613" v="113"/>
          <ac:picMkLst>
            <pc:docMk/>
            <pc:sldMk cId="3761454940" sldId="421"/>
            <ac:picMk id="12" creationId="{AD80A6F7-B830-411F-87A8-CFB7DA3869E0}"/>
          </ac:picMkLst>
        </pc:picChg>
      </pc:sldChg>
      <pc:sldChg chg="addSp delSp modSp add mod">
        <pc:chgData name="Lukáš Veg" userId="d3bbb49e-65aa-4d0f-afcd-e617f54b6be1" providerId="ADAL" clId="{73D330CE-EC56-434A-A9DA-1732468B8BC3}" dt="2021-10-25T11:04:34.585" v="161" actId="1076"/>
        <pc:sldMkLst>
          <pc:docMk/>
          <pc:sldMk cId="1775994674" sldId="422"/>
        </pc:sldMkLst>
        <pc:spChg chg="mod">
          <ac:chgData name="Lukáš Veg" userId="d3bbb49e-65aa-4d0f-afcd-e617f54b6be1" providerId="ADAL" clId="{73D330CE-EC56-434A-A9DA-1732468B8BC3}" dt="2021-10-25T11:04:27.037" v="156"/>
          <ac:spMkLst>
            <pc:docMk/>
            <pc:sldMk cId="1775994674" sldId="422"/>
            <ac:spMk id="2" creationId="{00000000-0000-0000-0000-000000000000}"/>
          </ac:spMkLst>
        </pc:spChg>
        <pc:picChg chg="del">
          <ac:chgData name="Lukáš Veg" userId="d3bbb49e-65aa-4d0f-afcd-e617f54b6be1" providerId="ADAL" clId="{73D330CE-EC56-434A-A9DA-1732468B8BC3}" dt="2021-10-25T11:04:28.232" v="157" actId="478"/>
          <ac:picMkLst>
            <pc:docMk/>
            <pc:sldMk cId="1775994674" sldId="422"/>
            <ac:picMk id="5" creationId="{00000000-0000-0000-0000-000000000000}"/>
          </ac:picMkLst>
        </pc:picChg>
        <pc:picChg chg="del">
          <ac:chgData name="Lukáš Veg" userId="d3bbb49e-65aa-4d0f-afcd-e617f54b6be1" providerId="ADAL" clId="{73D330CE-EC56-434A-A9DA-1732468B8BC3}" dt="2021-10-25T11:04:28.894" v="158" actId="478"/>
          <ac:picMkLst>
            <pc:docMk/>
            <pc:sldMk cId="1775994674" sldId="422"/>
            <ac:picMk id="6" creationId="{00000000-0000-0000-0000-000000000000}"/>
          </ac:picMkLst>
        </pc:picChg>
        <pc:picChg chg="del">
          <ac:chgData name="Lukáš Veg" userId="d3bbb49e-65aa-4d0f-afcd-e617f54b6be1" providerId="ADAL" clId="{73D330CE-EC56-434A-A9DA-1732468B8BC3}" dt="2021-10-25T11:04:29.367" v="159" actId="478"/>
          <ac:picMkLst>
            <pc:docMk/>
            <pc:sldMk cId="1775994674" sldId="422"/>
            <ac:picMk id="7" creationId="{00000000-0000-0000-0000-000000000000}"/>
          </ac:picMkLst>
        </pc:picChg>
        <pc:picChg chg="add mod">
          <ac:chgData name="Lukáš Veg" userId="d3bbb49e-65aa-4d0f-afcd-e617f54b6be1" providerId="ADAL" clId="{73D330CE-EC56-434A-A9DA-1732468B8BC3}" dt="2021-10-25T11:04:34.585" v="161" actId="1076"/>
          <ac:picMkLst>
            <pc:docMk/>
            <pc:sldMk cId="1775994674" sldId="422"/>
            <ac:picMk id="8" creationId="{31D693DF-0666-4542-ABDD-8BC1AAE9B59B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223334661" sldId="422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709016155" sldId="423"/>
        </pc:sldMkLst>
      </pc:sldChg>
      <pc:sldChg chg="addSp delSp modSp add mod">
        <pc:chgData name="Lukáš Veg" userId="d3bbb49e-65aa-4d0f-afcd-e617f54b6be1" providerId="ADAL" clId="{73D330CE-EC56-434A-A9DA-1732468B8BC3}" dt="2021-10-25T11:10:18.231" v="209" actId="1076"/>
        <pc:sldMkLst>
          <pc:docMk/>
          <pc:sldMk cId="3277312296" sldId="423"/>
        </pc:sldMkLst>
        <pc:picChg chg="del">
          <ac:chgData name="Lukáš Veg" userId="d3bbb49e-65aa-4d0f-afcd-e617f54b6be1" providerId="ADAL" clId="{73D330CE-EC56-434A-A9DA-1732468B8BC3}" dt="2021-10-25T11:10:11.031" v="206" actId="478"/>
          <ac:picMkLst>
            <pc:docMk/>
            <pc:sldMk cId="3277312296" sldId="423"/>
            <ac:picMk id="6" creationId="{00000000-0000-0000-0000-000000000000}"/>
          </ac:picMkLst>
        </pc:picChg>
        <pc:picChg chg="del">
          <ac:chgData name="Lukáš Veg" userId="d3bbb49e-65aa-4d0f-afcd-e617f54b6be1" providerId="ADAL" clId="{73D330CE-EC56-434A-A9DA-1732468B8BC3}" dt="2021-10-25T11:10:11.351" v="207" actId="478"/>
          <ac:picMkLst>
            <pc:docMk/>
            <pc:sldMk cId="3277312296" sldId="423"/>
            <ac:picMk id="7" creationId="{00000000-0000-0000-0000-000000000000}"/>
          </ac:picMkLst>
        </pc:picChg>
        <pc:picChg chg="add mod">
          <ac:chgData name="Lukáš Veg" userId="d3bbb49e-65aa-4d0f-afcd-e617f54b6be1" providerId="ADAL" clId="{73D330CE-EC56-434A-A9DA-1732468B8BC3}" dt="2021-10-25T11:10:18.231" v="209" actId="1076"/>
          <ac:picMkLst>
            <pc:docMk/>
            <pc:sldMk cId="3277312296" sldId="423"/>
            <ac:picMk id="8" creationId="{AAF829D0-F221-431B-9180-E7F4E606355C}"/>
          </ac:picMkLst>
        </pc:picChg>
        <pc:picChg chg="add mod">
          <ac:chgData name="Lukáš Veg" userId="d3bbb49e-65aa-4d0f-afcd-e617f54b6be1" providerId="ADAL" clId="{73D330CE-EC56-434A-A9DA-1732468B8BC3}" dt="2021-10-25T11:10:18.231" v="209" actId="1076"/>
          <ac:picMkLst>
            <pc:docMk/>
            <pc:sldMk cId="3277312296" sldId="423"/>
            <ac:picMk id="9" creationId="{7EDB1936-0C2A-4D9E-8EC1-1D0A97A2E256}"/>
          </ac:picMkLst>
        </pc:picChg>
      </pc:sldChg>
      <pc:sldChg chg="addSp delSp modSp add mod">
        <pc:chgData name="Lukáš Veg" userId="d3bbb49e-65aa-4d0f-afcd-e617f54b6be1" providerId="ADAL" clId="{73D330CE-EC56-434A-A9DA-1732468B8BC3}" dt="2021-10-25T11:10:50.393" v="218" actId="1076"/>
        <pc:sldMkLst>
          <pc:docMk/>
          <pc:sldMk cId="2835472880" sldId="424"/>
        </pc:sldMkLst>
        <pc:picChg chg="add mod">
          <ac:chgData name="Lukáš Veg" userId="d3bbb49e-65aa-4d0f-afcd-e617f54b6be1" providerId="ADAL" clId="{73D330CE-EC56-434A-A9DA-1732468B8BC3}" dt="2021-10-25T11:10:50.393" v="218" actId="1076"/>
          <ac:picMkLst>
            <pc:docMk/>
            <pc:sldMk cId="2835472880" sldId="424"/>
            <ac:picMk id="7" creationId="{5282E7AC-A8D0-4C7C-A9A4-4D5261A2674A}"/>
          </ac:picMkLst>
        </pc:picChg>
        <pc:picChg chg="del">
          <ac:chgData name="Lukáš Veg" userId="d3bbb49e-65aa-4d0f-afcd-e617f54b6be1" providerId="ADAL" clId="{73D330CE-EC56-434A-A9DA-1732468B8BC3}" dt="2021-10-25T11:10:39.943" v="215" actId="478"/>
          <ac:picMkLst>
            <pc:docMk/>
            <pc:sldMk cId="2835472880" sldId="424"/>
            <ac:picMk id="8" creationId="{AAF829D0-F221-431B-9180-E7F4E606355C}"/>
          </ac:picMkLst>
        </pc:picChg>
        <pc:picChg chg="del">
          <ac:chgData name="Lukáš Veg" userId="d3bbb49e-65aa-4d0f-afcd-e617f54b6be1" providerId="ADAL" clId="{73D330CE-EC56-434A-A9DA-1732468B8BC3}" dt="2021-10-25T11:10:40.518" v="216" actId="478"/>
          <ac:picMkLst>
            <pc:docMk/>
            <pc:sldMk cId="2835472880" sldId="424"/>
            <ac:picMk id="9" creationId="{7EDB1936-0C2A-4D9E-8EC1-1D0A97A2E256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014189901" sldId="424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149896233" sldId="425"/>
        </pc:sldMkLst>
      </pc:sldChg>
      <pc:sldChg chg="addSp delSp modSp add mod">
        <pc:chgData name="Lukáš Veg" userId="d3bbb49e-65aa-4d0f-afcd-e617f54b6be1" providerId="ADAL" clId="{73D330CE-EC56-434A-A9DA-1732468B8BC3}" dt="2021-10-25T11:11:06.565" v="223" actId="1076"/>
        <pc:sldMkLst>
          <pc:docMk/>
          <pc:sldMk cId="2833448711" sldId="425"/>
        </pc:sldMkLst>
        <pc:picChg chg="add mod">
          <ac:chgData name="Lukáš Veg" userId="d3bbb49e-65aa-4d0f-afcd-e617f54b6be1" providerId="ADAL" clId="{73D330CE-EC56-434A-A9DA-1732468B8BC3}" dt="2021-10-25T11:11:06.565" v="223" actId="1076"/>
          <ac:picMkLst>
            <pc:docMk/>
            <pc:sldMk cId="2833448711" sldId="425"/>
            <ac:picMk id="6" creationId="{FC70396D-A28F-487D-A4F1-2C5B21871548}"/>
          </ac:picMkLst>
        </pc:picChg>
        <pc:picChg chg="del">
          <ac:chgData name="Lukáš Veg" userId="d3bbb49e-65aa-4d0f-afcd-e617f54b6be1" providerId="ADAL" clId="{73D330CE-EC56-434A-A9DA-1732468B8BC3}" dt="2021-10-25T11:11:00.063" v="221" actId="478"/>
          <ac:picMkLst>
            <pc:docMk/>
            <pc:sldMk cId="2833448711" sldId="425"/>
            <ac:picMk id="7" creationId="{5282E7AC-A8D0-4C7C-A9A4-4D5261A2674A}"/>
          </ac:picMkLst>
        </pc:picChg>
        <pc:picChg chg="add mod">
          <ac:chgData name="Lukáš Veg" userId="d3bbb49e-65aa-4d0f-afcd-e617f54b6be1" providerId="ADAL" clId="{73D330CE-EC56-434A-A9DA-1732468B8BC3}" dt="2021-10-25T11:11:06.565" v="223" actId="1076"/>
          <ac:picMkLst>
            <pc:docMk/>
            <pc:sldMk cId="2833448711" sldId="425"/>
            <ac:picMk id="8" creationId="{8161FDF3-EE9F-43B8-8F32-87DA6BEE5ECD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395814716" sldId="426"/>
        </pc:sldMkLst>
      </pc:sldChg>
      <pc:sldChg chg="addSp delSp modSp add mod">
        <pc:chgData name="Lukáš Veg" userId="d3bbb49e-65aa-4d0f-afcd-e617f54b6be1" providerId="ADAL" clId="{73D330CE-EC56-434A-A9DA-1732468B8BC3}" dt="2021-10-25T11:11:38.757" v="234" actId="1076"/>
        <pc:sldMkLst>
          <pc:docMk/>
          <pc:sldMk cId="4061408993" sldId="426"/>
        </pc:sldMkLst>
        <pc:spChg chg="mod">
          <ac:chgData name="Lukáš Veg" userId="d3bbb49e-65aa-4d0f-afcd-e617f54b6be1" providerId="ADAL" clId="{73D330CE-EC56-434A-A9DA-1732468B8BC3}" dt="2021-10-25T11:11:34.249" v="232" actId="1076"/>
          <ac:spMkLst>
            <pc:docMk/>
            <pc:sldMk cId="4061408993" sldId="426"/>
            <ac:spMk id="3" creationId="{00000000-0000-0000-0000-000000000000}"/>
          </ac:spMkLst>
        </pc:spChg>
        <pc:picChg chg="del">
          <ac:chgData name="Lukáš Veg" userId="d3bbb49e-65aa-4d0f-afcd-e617f54b6be1" providerId="ADAL" clId="{73D330CE-EC56-434A-A9DA-1732468B8BC3}" dt="2021-10-25T11:11:15.920" v="226" actId="478"/>
          <ac:picMkLst>
            <pc:docMk/>
            <pc:sldMk cId="4061408993" sldId="426"/>
            <ac:picMk id="6" creationId="{FC70396D-A28F-487D-A4F1-2C5B21871548}"/>
          </ac:picMkLst>
        </pc:picChg>
        <pc:picChg chg="add mod">
          <ac:chgData name="Lukáš Veg" userId="d3bbb49e-65aa-4d0f-afcd-e617f54b6be1" providerId="ADAL" clId="{73D330CE-EC56-434A-A9DA-1732468B8BC3}" dt="2021-10-25T11:11:38.757" v="234" actId="1076"/>
          <ac:picMkLst>
            <pc:docMk/>
            <pc:sldMk cId="4061408993" sldId="426"/>
            <ac:picMk id="7" creationId="{9BBFEC2D-8106-430D-92C7-F503ABF1CD1F}"/>
          </ac:picMkLst>
        </pc:picChg>
        <pc:picChg chg="del">
          <ac:chgData name="Lukáš Veg" userId="d3bbb49e-65aa-4d0f-afcd-e617f54b6be1" providerId="ADAL" clId="{73D330CE-EC56-434A-A9DA-1732468B8BC3}" dt="2021-10-25T11:11:16.433" v="227" actId="478"/>
          <ac:picMkLst>
            <pc:docMk/>
            <pc:sldMk cId="4061408993" sldId="426"/>
            <ac:picMk id="8" creationId="{8161FDF3-EE9F-43B8-8F32-87DA6BEE5ECD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386197826" sldId="427"/>
        </pc:sldMkLst>
      </pc:sldChg>
      <pc:sldChg chg="addSp delSp modSp add mod">
        <pc:chgData name="Lukáš Veg" userId="d3bbb49e-65aa-4d0f-afcd-e617f54b6be1" providerId="ADAL" clId="{73D330CE-EC56-434A-A9DA-1732468B8BC3}" dt="2021-10-25T11:14:10.673" v="242" actId="1076"/>
        <pc:sldMkLst>
          <pc:docMk/>
          <pc:sldMk cId="4289100758" sldId="427"/>
        </pc:sldMkLst>
        <pc:picChg chg="add mod">
          <ac:chgData name="Lukáš Veg" userId="d3bbb49e-65aa-4d0f-afcd-e617f54b6be1" providerId="ADAL" clId="{73D330CE-EC56-434A-A9DA-1732468B8BC3}" dt="2021-10-25T11:14:10.673" v="242" actId="1076"/>
          <ac:picMkLst>
            <pc:docMk/>
            <pc:sldMk cId="4289100758" sldId="427"/>
            <ac:picMk id="6" creationId="{A13555C4-BB4F-47BD-9B8B-550FA6B7F79D}"/>
          </ac:picMkLst>
        </pc:picChg>
        <pc:picChg chg="del">
          <ac:chgData name="Lukáš Veg" userId="d3bbb49e-65aa-4d0f-afcd-e617f54b6be1" providerId="ADAL" clId="{73D330CE-EC56-434A-A9DA-1732468B8BC3}" dt="2021-10-25T11:13:54.360" v="237" actId="478"/>
          <ac:picMkLst>
            <pc:docMk/>
            <pc:sldMk cId="4289100758" sldId="427"/>
            <ac:picMk id="7" creationId="{9BBFEC2D-8106-430D-92C7-F503ABF1CD1F}"/>
          </ac:picMkLst>
        </pc:picChg>
        <pc:picChg chg="add mod">
          <ac:chgData name="Lukáš Veg" userId="d3bbb49e-65aa-4d0f-afcd-e617f54b6be1" providerId="ADAL" clId="{73D330CE-EC56-434A-A9DA-1732468B8BC3}" dt="2021-10-25T11:14:06.805" v="241" actId="1076"/>
          <ac:picMkLst>
            <pc:docMk/>
            <pc:sldMk cId="4289100758" sldId="427"/>
            <ac:picMk id="8" creationId="{6837D2F2-F1C7-494D-B76C-AD9AAAC144A6}"/>
          </ac:picMkLst>
        </pc:picChg>
      </pc:sldChg>
      <pc:sldChg chg="addSp delSp modSp add mod">
        <pc:chgData name="Lukáš Veg" userId="d3bbb49e-65aa-4d0f-afcd-e617f54b6be1" providerId="ADAL" clId="{73D330CE-EC56-434A-A9DA-1732468B8BC3}" dt="2021-10-25T11:14:27.109" v="248" actId="1076"/>
        <pc:sldMkLst>
          <pc:docMk/>
          <pc:sldMk cId="1243519456" sldId="428"/>
        </pc:sldMkLst>
        <pc:picChg chg="del">
          <ac:chgData name="Lukáš Veg" userId="d3bbb49e-65aa-4d0f-afcd-e617f54b6be1" providerId="ADAL" clId="{73D330CE-EC56-434A-A9DA-1732468B8BC3}" dt="2021-10-25T11:14:23.927" v="246" actId="478"/>
          <ac:picMkLst>
            <pc:docMk/>
            <pc:sldMk cId="1243519456" sldId="428"/>
            <ac:picMk id="6" creationId="{A13555C4-BB4F-47BD-9B8B-550FA6B7F79D}"/>
          </ac:picMkLst>
        </pc:picChg>
        <pc:picChg chg="add mod">
          <ac:chgData name="Lukáš Veg" userId="d3bbb49e-65aa-4d0f-afcd-e617f54b6be1" providerId="ADAL" clId="{73D330CE-EC56-434A-A9DA-1732468B8BC3}" dt="2021-10-25T11:14:27.109" v="248" actId="1076"/>
          <ac:picMkLst>
            <pc:docMk/>
            <pc:sldMk cId="1243519456" sldId="428"/>
            <ac:picMk id="7" creationId="{C7453C4D-1025-4765-964F-1AD53226C81F}"/>
          </ac:picMkLst>
        </pc:picChg>
        <pc:picChg chg="del">
          <ac:chgData name="Lukáš Veg" userId="d3bbb49e-65aa-4d0f-afcd-e617f54b6be1" providerId="ADAL" clId="{73D330CE-EC56-434A-A9DA-1732468B8BC3}" dt="2021-10-25T11:14:23.583" v="245" actId="478"/>
          <ac:picMkLst>
            <pc:docMk/>
            <pc:sldMk cId="1243519456" sldId="428"/>
            <ac:picMk id="8" creationId="{6837D2F2-F1C7-494D-B76C-AD9AAAC144A6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780122107" sldId="428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478035014" sldId="429"/>
        </pc:sldMkLst>
      </pc:sldChg>
      <pc:sldChg chg="addSp delSp modSp add mod">
        <pc:chgData name="Lukáš Veg" userId="d3bbb49e-65aa-4d0f-afcd-e617f54b6be1" providerId="ADAL" clId="{73D330CE-EC56-434A-A9DA-1732468B8BC3}" dt="2021-10-25T11:14:51.251" v="258" actId="1076"/>
        <pc:sldMkLst>
          <pc:docMk/>
          <pc:sldMk cId="846395501" sldId="429"/>
        </pc:sldMkLst>
        <pc:picChg chg="del">
          <ac:chgData name="Lukáš Veg" userId="d3bbb49e-65aa-4d0f-afcd-e617f54b6be1" providerId="ADAL" clId="{73D330CE-EC56-434A-A9DA-1732468B8BC3}" dt="2021-10-25T11:14:36.862" v="252" actId="478"/>
          <ac:picMkLst>
            <pc:docMk/>
            <pc:sldMk cId="846395501" sldId="429"/>
            <ac:picMk id="6" creationId="{A13555C4-BB4F-47BD-9B8B-550FA6B7F79D}"/>
          </ac:picMkLst>
        </pc:picChg>
        <pc:picChg chg="add mod">
          <ac:chgData name="Lukáš Veg" userId="d3bbb49e-65aa-4d0f-afcd-e617f54b6be1" providerId="ADAL" clId="{73D330CE-EC56-434A-A9DA-1732468B8BC3}" dt="2021-10-25T11:14:51.251" v="258" actId="1076"/>
          <ac:picMkLst>
            <pc:docMk/>
            <pc:sldMk cId="846395501" sldId="429"/>
            <ac:picMk id="7" creationId="{DC3C0EB2-FC8E-4815-9B0E-C8F226BFA18F}"/>
          </ac:picMkLst>
        </pc:picChg>
        <pc:picChg chg="del">
          <ac:chgData name="Lukáš Veg" userId="d3bbb49e-65aa-4d0f-afcd-e617f54b6be1" providerId="ADAL" clId="{73D330CE-EC56-434A-A9DA-1732468B8BC3}" dt="2021-10-25T11:14:36.536" v="251" actId="478"/>
          <ac:picMkLst>
            <pc:docMk/>
            <pc:sldMk cId="846395501" sldId="429"/>
            <ac:picMk id="8" creationId="{6837D2F2-F1C7-494D-B76C-AD9AAAC144A6}"/>
          </ac:picMkLst>
        </pc:picChg>
      </pc:sldChg>
      <pc:sldChg chg="addSp delSp modSp add mod replId">
        <pc:chgData name="Lukáš Veg" userId="d3bbb49e-65aa-4d0f-afcd-e617f54b6be1" providerId="ADAL" clId="{73D330CE-EC56-434A-A9DA-1732468B8BC3}" dt="2021-10-25T11:15:03.606" v="261" actId="1076"/>
        <pc:sldMkLst>
          <pc:docMk/>
          <pc:sldMk cId="676899177" sldId="430"/>
        </pc:sldMkLst>
        <pc:picChg chg="add mod">
          <ac:chgData name="Lukáš Veg" userId="d3bbb49e-65aa-4d0f-afcd-e617f54b6be1" providerId="ADAL" clId="{73D330CE-EC56-434A-A9DA-1732468B8BC3}" dt="2021-10-25T11:15:03.606" v="261" actId="1076"/>
          <ac:picMkLst>
            <pc:docMk/>
            <pc:sldMk cId="676899177" sldId="430"/>
            <ac:picMk id="6" creationId="{F9C0F5FF-D232-47EA-B78C-4B6A53D5E95B}"/>
          </ac:picMkLst>
        </pc:picChg>
        <pc:picChg chg="del">
          <ac:chgData name="Lukáš Veg" userId="d3bbb49e-65aa-4d0f-afcd-e617f54b6be1" providerId="ADAL" clId="{73D330CE-EC56-434A-A9DA-1732468B8BC3}" dt="2021-10-25T11:14:38.103" v="253" actId="478"/>
          <ac:picMkLst>
            <pc:docMk/>
            <pc:sldMk cId="676899177" sldId="430"/>
            <ac:picMk id="7" creationId="{C7453C4D-1025-4765-964F-1AD53226C81F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535839333" sldId="430"/>
        </pc:sldMkLst>
      </pc:sldChg>
      <pc:sldChg chg="addSp delSp modSp add mod">
        <pc:chgData name="Lukáš Veg" userId="d3bbb49e-65aa-4d0f-afcd-e617f54b6be1" providerId="ADAL" clId="{73D330CE-EC56-434A-A9DA-1732468B8BC3}" dt="2021-10-25T11:15:48.336" v="266" actId="1076"/>
        <pc:sldMkLst>
          <pc:docMk/>
          <pc:sldMk cId="2323947294" sldId="431"/>
        </pc:sldMkLst>
        <pc:picChg chg="del">
          <ac:chgData name="Lukáš Veg" userId="d3bbb49e-65aa-4d0f-afcd-e617f54b6be1" providerId="ADAL" clId="{73D330CE-EC56-434A-A9DA-1732468B8BC3}" dt="2021-10-25T11:15:42.607" v="264" actId="478"/>
          <ac:picMkLst>
            <pc:docMk/>
            <pc:sldMk cId="2323947294" sldId="431"/>
            <ac:picMk id="6" creationId="{F9C0F5FF-D232-47EA-B78C-4B6A53D5E95B}"/>
          </ac:picMkLst>
        </pc:picChg>
        <pc:picChg chg="add mod">
          <ac:chgData name="Lukáš Veg" userId="d3bbb49e-65aa-4d0f-afcd-e617f54b6be1" providerId="ADAL" clId="{73D330CE-EC56-434A-A9DA-1732468B8BC3}" dt="2021-10-25T11:15:48.336" v="266" actId="1076"/>
          <ac:picMkLst>
            <pc:docMk/>
            <pc:sldMk cId="2323947294" sldId="431"/>
            <ac:picMk id="7" creationId="{9B492AB2-C3C7-4CB8-AD91-1D5B5C6C7DF1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3443786088" sldId="431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3443786088" sldId="431"/>
            <ac:spMk id="2" creationId="{00000000-0000-0000-0000-000000000000}"/>
          </ac:spMkLst>
        </pc:sp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929846545" sldId="432"/>
        </pc:sldMkLst>
      </pc:sldChg>
      <pc:sldChg chg="addSp delSp modSp add mod">
        <pc:chgData name="Lukáš Veg" userId="d3bbb49e-65aa-4d0f-afcd-e617f54b6be1" providerId="ADAL" clId="{73D330CE-EC56-434A-A9DA-1732468B8BC3}" dt="2021-10-25T11:22:30.915" v="345" actId="1076"/>
        <pc:sldMkLst>
          <pc:docMk/>
          <pc:sldMk cId="2957326892" sldId="432"/>
        </pc:sldMkLst>
        <pc:spChg chg="add del mod">
          <ac:chgData name="Lukáš Veg" userId="d3bbb49e-65aa-4d0f-afcd-e617f54b6be1" providerId="ADAL" clId="{73D330CE-EC56-434A-A9DA-1732468B8BC3}" dt="2021-10-25T11:22:14.055" v="339" actId="478"/>
          <ac:spMkLst>
            <pc:docMk/>
            <pc:sldMk cId="2957326892" sldId="432"/>
            <ac:spMk id="5" creationId="{4E3A9194-85C7-4C62-8CB8-08381E2423D2}"/>
          </ac:spMkLst>
        </pc:spChg>
        <pc:picChg chg="del">
          <ac:chgData name="Lukáš Veg" userId="d3bbb49e-65aa-4d0f-afcd-e617f54b6be1" providerId="ADAL" clId="{73D330CE-EC56-434A-A9DA-1732468B8BC3}" dt="2021-10-25T11:22:10.713" v="337" actId="478"/>
          <ac:picMkLst>
            <pc:docMk/>
            <pc:sldMk cId="2957326892" sldId="432"/>
            <ac:picMk id="7" creationId="{A1373AA8-2B2F-493E-90BB-154D42BADFA8}"/>
          </ac:picMkLst>
        </pc:picChg>
        <pc:picChg chg="add mod">
          <ac:chgData name="Lukáš Veg" userId="d3bbb49e-65aa-4d0f-afcd-e617f54b6be1" providerId="ADAL" clId="{73D330CE-EC56-434A-A9DA-1732468B8BC3}" dt="2021-10-25T11:22:30.915" v="345" actId="1076"/>
          <ac:picMkLst>
            <pc:docMk/>
            <pc:sldMk cId="2957326892" sldId="432"/>
            <ac:picMk id="8" creationId="{9CE42E97-FB8F-4423-9C98-939A015864DC}"/>
          </ac:picMkLst>
        </pc:picChg>
        <pc:picChg chg="del">
          <ac:chgData name="Lukáš Veg" userId="d3bbb49e-65aa-4d0f-afcd-e617f54b6be1" providerId="ADAL" clId="{73D330CE-EC56-434A-A9DA-1732468B8BC3}" dt="2021-10-25T11:22:12.719" v="338" actId="478"/>
          <ac:picMkLst>
            <pc:docMk/>
            <pc:sldMk cId="2957326892" sldId="432"/>
            <ac:picMk id="9" creationId="{ABB48363-411D-4BE1-94ED-FC54437502E0}"/>
          </ac:picMkLst>
        </pc:picChg>
        <pc:picChg chg="add mod">
          <ac:chgData name="Lukáš Veg" userId="d3bbb49e-65aa-4d0f-afcd-e617f54b6be1" providerId="ADAL" clId="{73D330CE-EC56-434A-A9DA-1732468B8BC3}" dt="2021-10-25T11:22:30.915" v="345" actId="1076"/>
          <ac:picMkLst>
            <pc:docMk/>
            <pc:sldMk cId="2957326892" sldId="432"/>
            <ac:picMk id="10" creationId="{26F08C81-5018-460C-BE41-62DA4D1B9EDD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719974148" sldId="433"/>
        </pc:sldMkLst>
      </pc:sldChg>
      <pc:sldChg chg="addSp modSp add mod">
        <pc:chgData name="Lukáš Veg" userId="d3bbb49e-65aa-4d0f-afcd-e617f54b6be1" providerId="ADAL" clId="{73D330CE-EC56-434A-A9DA-1732468B8BC3}" dt="2021-10-25T11:22:52.283" v="353" actId="1076"/>
        <pc:sldMkLst>
          <pc:docMk/>
          <pc:sldMk cId="1211252525" sldId="433"/>
        </pc:sldMkLst>
        <pc:picChg chg="add mod">
          <ac:chgData name="Lukáš Veg" userId="d3bbb49e-65aa-4d0f-afcd-e617f54b6be1" providerId="ADAL" clId="{73D330CE-EC56-434A-A9DA-1732468B8BC3}" dt="2021-10-25T11:22:45.641" v="350" actId="1076"/>
          <ac:picMkLst>
            <pc:docMk/>
            <pc:sldMk cId="1211252525" sldId="433"/>
            <ac:picMk id="5" creationId="{F742E8F2-352F-42DA-85A4-710E6FBF8C72}"/>
          </ac:picMkLst>
        </pc:picChg>
        <pc:picChg chg="add mod">
          <ac:chgData name="Lukáš Veg" userId="d3bbb49e-65aa-4d0f-afcd-e617f54b6be1" providerId="ADAL" clId="{73D330CE-EC56-434A-A9DA-1732468B8BC3}" dt="2021-10-25T11:22:52.283" v="353" actId="1076"/>
          <ac:picMkLst>
            <pc:docMk/>
            <pc:sldMk cId="1211252525" sldId="433"/>
            <ac:picMk id="6" creationId="{CEC6E866-8B26-41A9-9A77-C7B31AD50662}"/>
          </ac:picMkLst>
        </pc:picChg>
      </pc:sldChg>
      <pc:sldChg chg="addSp modSp add mod">
        <pc:chgData name="Lukáš Veg" userId="d3bbb49e-65aa-4d0f-afcd-e617f54b6be1" providerId="ADAL" clId="{73D330CE-EC56-434A-A9DA-1732468B8BC3}" dt="2021-10-25T11:23:37.195" v="363" actId="1076"/>
        <pc:sldMkLst>
          <pc:docMk/>
          <pc:sldMk cId="3137408122" sldId="434"/>
        </pc:sldMkLst>
        <pc:picChg chg="add mod modCrop">
          <ac:chgData name="Lukáš Veg" userId="d3bbb49e-65aa-4d0f-afcd-e617f54b6be1" providerId="ADAL" clId="{73D330CE-EC56-434A-A9DA-1732468B8BC3}" dt="2021-10-25T11:23:37.195" v="363" actId="1076"/>
          <ac:picMkLst>
            <pc:docMk/>
            <pc:sldMk cId="3137408122" sldId="434"/>
            <ac:picMk id="5" creationId="{5BDF4871-BB03-495B-BE1D-B69E3F288E29}"/>
          </ac:picMkLst>
        </pc:picChg>
        <pc:picChg chg="add mod">
          <ac:chgData name="Lukáš Veg" userId="d3bbb49e-65aa-4d0f-afcd-e617f54b6be1" providerId="ADAL" clId="{73D330CE-EC56-434A-A9DA-1732468B8BC3}" dt="2021-10-25T11:23:24.029" v="360" actId="1076"/>
          <ac:picMkLst>
            <pc:docMk/>
            <pc:sldMk cId="3137408122" sldId="434"/>
            <ac:picMk id="6" creationId="{1F8C7038-D5FD-4A9C-A979-E7D544DCF09A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4266728094" sldId="434"/>
        </pc:sldMkLst>
      </pc:sldChg>
      <pc:sldChg chg="addSp modSp add mod replId">
        <pc:chgData name="Lukáš Veg" userId="d3bbb49e-65aa-4d0f-afcd-e617f54b6be1" providerId="ADAL" clId="{73D330CE-EC56-434A-A9DA-1732468B8BC3}" dt="2021-10-25T11:23:51.498" v="367" actId="1076"/>
        <pc:sldMkLst>
          <pc:docMk/>
          <pc:sldMk cId="1160063494" sldId="435"/>
        </pc:sldMkLst>
        <pc:picChg chg="add mod">
          <ac:chgData name="Lukáš Veg" userId="d3bbb49e-65aa-4d0f-afcd-e617f54b6be1" providerId="ADAL" clId="{73D330CE-EC56-434A-A9DA-1732468B8BC3}" dt="2021-10-25T11:23:46.702" v="366" actId="1076"/>
          <ac:picMkLst>
            <pc:docMk/>
            <pc:sldMk cId="1160063494" sldId="435"/>
            <ac:picMk id="5" creationId="{88FC5652-678A-458D-83CF-2CD48BBDF80B}"/>
          </ac:picMkLst>
        </pc:picChg>
        <pc:picChg chg="add mod">
          <ac:chgData name="Lukáš Veg" userId="d3bbb49e-65aa-4d0f-afcd-e617f54b6be1" providerId="ADAL" clId="{73D330CE-EC56-434A-A9DA-1732468B8BC3}" dt="2021-10-25T11:23:51.498" v="367" actId="1076"/>
          <ac:picMkLst>
            <pc:docMk/>
            <pc:sldMk cId="1160063494" sldId="435"/>
            <ac:picMk id="6" creationId="{416BABB9-EA75-4F2B-ADDC-767D9EC67857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749827777" sldId="435"/>
        </pc:sldMkLst>
      </pc:sldChg>
      <pc:sldChg chg="addSp modSp add mod">
        <pc:chgData name="Lukáš Veg" userId="d3bbb49e-65aa-4d0f-afcd-e617f54b6be1" providerId="ADAL" clId="{73D330CE-EC56-434A-A9DA-1732468B8BC3}" dt="2021-10-25T11:24:40.820" v="382"/>
        <pc:sldMkLst>
          <pc:docMk/>
          <pc:sldMk cId="506524324" sldId="436"/>
        </pc:sldMkLst>
        <pc:spChg chg="mod">
          <ac:chgData name="Lukáš Veg" userId="d3bbb49e-65aa-4d0f-afcd-e617f54b6be1" providerId="ADAL" clId="{73D330CE-EC56-434A-A9DA-1732468B8BC3}" dt="2021-10-25T11:24:40.820" v="382"/>
          <ac:spMkLst>
            <pc:docMk/>
            <pc:sldMk cId="506524324" sldId="436"/>
            <ac:spMk id="2" creationId="{00000000-0000-0000-0000-000000000000}"/>
          </ac:spMkLst>
        </pc:spChg>
        <pc:picChg chg="add mod">
          <ac:chgData name="Lukáš Veg" userId="d3bbb49e-65aa-4d0f-afcd-e617f54b6be1" providerId="ADAL" clId="{73D330CE-EC56-434A-A9DA-1732468B8BC3}" dt="2021-10-25T11:24:04.298" v="373" actId="1076"/>
          <ac:picMkLst>
            <pc:docMk/>
            <pc:sldMk cId="506524324" sldId="436"/>
            <ac:picMk id="5" creationId="{164401DB-8D0C-423B-BBE2-5FDB96807DE3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839811859" sldId="436"/>
        </pc:sldMkLst>
      </pc:sldChg>
      <pc:sldChg chg="addSp modSp add del mod replId">
        <pc:chgData name="Lukáš Veg" userId="d3bbb49e-65aa-4d0f-afcd-e617f54b6be1" providerId="ADAL" clId="{73D330CE-EC56-434A-A9DA-1732468B8BC3}" dt="2021-10-25T11:24:59.032" v="386" actId="47"/>
        <pc:sldMkLst>
          <pc:docMk/>
          <pc:sldMk cId="437282161" sldId="437"/>
        </pc:sldMkLst>
        <pc:spChg chg="mod">
          <ac:chgData name="Lukáš Veg" userId="d3bbb49e-65aa-4d0f-afcd-e617f54b6be1" providerId="ADAL" clId="{73D330CE-EC56-434A-A9DA-1732468B8BC3}" dt="2021-10-25T11:24:43.221" v="383"/>
          <ac:spMkLst>
            <pc:docMk/>
            <pc:sldMk cId="437282161" sldId="437"/>
            <ac:spMk id="2" creationId="{00000000-0000-0000-0000-000000000000}"/>
          </ac:spMkLst>
        </pc:spChg>
        <pc:picChg chg="add mod">
          <ac:chgData name="Lukáš Veg" userId="d3bbb49e-65aa-4d0f-afcd-e617f54b6be1" providerId="ADAL" clId="{73D330CE-EC56-434A-A9DA-1732468B8BC3}" dt="2021-10-25T11:24:27.539" v="381" actId="1076"/>
          <ac:picMkLst>
            <pc:docMk/>
            <pc:sldMk cId="437282161" sldId="437"/>
            <ac:picMk id="5" creationId="{15C9E98A-65C8-41C7-ACF0-402EAB84C30F}"/>
          </ac:picMkLst>
        </pc:picChg>
      </pc:sldChg>
      <pc:sldChg chg="add">
        <pc:chgData name="Lukáš Veg" userId="d3bbb49e-65aa-4d0f-afcd-e617f54b6be1" providerId="ADAL" clId="{73D330CE-EC56-434A-A9DA-1732468B8BC3}" dt="2021-10-26T09:58:39.371" v="433" actId="2890"/>
        <pc:sldMkLst>
          <pc:docMk/>
          <pc:sldMk cId="1675389260" sldId="437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753222957" sldId="437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06568066" sldId="438"/>
        </pc:sldMkLst>
      </pc:sldChg>
      <pc:sldChg chg="modSp add del mod">
        <pc:chgData name="Lukáš Veg" userId="d3bbb49e-65aa-4d0f-afcd-e617f54b6be1" providerId="ADAL" clId="{73D330CE-EC56-434A-A9DA-1732468B8BC3}" dt="2021-10-25T11:24:59.951" v="387" actId="47"/>
        <pc:sldMkLst>
          <pc:docMk/>
          <pc:sldMk cId="1671664815" sldId="438"/>
        </pc:sldMkLst>
        <pc:spChg chg="mod">
          <ac:chgData name="Lukáš Veg" userId="d3bbb49e-65aa-4d0f-afcd-e617f54b6be1" providerId="ADAL" clId="{73D330CE-EC56-434A-A9DA-1732468B8BC3}" dt="2021-10-25T11:24:45.829" v="384"/>
          <ac:spMkLst>
            <pc:docMk/>
            <pc:sldMk cId="1671664815" sldId="438"/>
            <ac:spMk id="2" creationId="{00000000-0000-0000-0000-000000000000}"/>
          </ac:spMkLst>
        </pc:spChg>
      </pc:sldChg>
      <pc:sldChg chg="add del">
        <pc:chgData name="Lukáš Veg" userId="d3bbb49e-65aa-4d0f-afcd-e617f54b6be1" providerId="ADAL" clId="{73D330CE-EC56-434A-A9DA-1732468B8BC3}" dt="2021-10-25T11:24:51.390" v="385" actId="2696"/>
        <pc:sldMkLst>
          <pc:docMk/>
          <pc:sldMk cId="1085299879" sldId="439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328748552" sldId="439"/>
        </pc:sldMkLst>
      </pc:sldChg>
      <pc:sldChg chg="add del replId">
        <pc:chgData name="Lukáš Veg" userId="d3bbb49e-65aa-4d0f-afcd-e617f54b6be1" providerId="ADAL" clId="{73D330CE-EC56-434A-A9DA-1732468B8BC3}" dt="2021-10-25T11:24:51.390" v="385" actId="2696"/>
        <pc:sldMkLst>
          <pc:docMk/>
          <pc:sldMk cId="787830677" sldId="440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169769664" sldId="440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4220968347" sldId="441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079229663" sldId="442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478856853" sldId="443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152638555" sldId="444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417201759" sldId="445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562620430" sldId="446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277722823" sldId="447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900137929" sldId="448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798493707" sldId="449"/>
        </pc:sldMkLst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2944307314" sldId="450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2944307314" sldId="450"/>
            <ac:spMk id="2" creationId="{00000000-0000-0000-0000-000000000000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2687683337" sldId="451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2687683337" sldId="451"/>
            <ac:spMk id="2" creationId="{00000000-0000-0000-0000-000000000000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3314351931" sldId="452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3314351931" sldId="452"/>
            <ac:spMk id="2" creationId="{00000000-0000-0000-0000-000000000000}"/>
          </ac:spMkLst>
        </pc:sp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377631858" sldId="453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100254754" sldId="454"/>
        </pc:sldMkLst>
      </pc:sldChg>
      <pc:sldMasterChg chg="addSldLayout delSldLayout">
        <pc:chgData name="Lukáš Veg" userId="d3bbb49e-65aa-4d0f-afcd-e617f54b6be1" providerId="ADAL" clId="{73D330CE-EC56-434A-A9DA-1732468B8BC3}" dt="2021-10-25T10:45:18.098" v="33" actId="27028"/>
        <pc:sldMasterMkLst>
          <pc:docMk/>
          <pc:sldMasterMk cId="0" sldId="2147483648"/>
        </pc:sldMasterMkLst>
        <pc:sldLayoutChg chg="add del">
          <pc:chgData name="Lukáš Veg" userId="d3bbb49e-65aa-4d0f-afcd-e617f54b6be1" providerId="ADAL" clId="{73D330CE-EC56-434A-A9DA-1732468B8BC3}" dt="2021-10-25T10:45:18.098" v="33" actId="27028"/>
          <pc:sldLayoutMkLst>
            <pc:docMk/>
            <pc:sldMasterMk cId="0" sldId="2147483648"/>
            <pc:sldLayoutMk cId="3007630726" sldId="214748366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5C3F3-C7F8-4B6F-8DE6-8ACF6A2B4BF9}" type="datetimeFigureOut">
              <a:rPr lang="cs-CZ" smtClean="0"/>
              <a:t>26.10.2021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E6E68-7E79-409C-9658-F529A88877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1579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5232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4824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1561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304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Vyšší účinnost než IM</a:t>
            </a:r>
          </a:p>
          <a:p>
            <a:r>
              <a:rPr lang="cs-CZ" dirty="0"/>
              <a:t>Zjednodušení konstrukce rotoru</a:t>
            </a:r>
          </a:p>
          <a:p>
            <a:r>
              <a:rPr lang="cs-CZ" dirty="0"/>
              <a:t>Vyžadují méně údržby</a:t>
            </a:r>
          </a:p>
          <a:p>
            <a:r>
              <a:rPr lang="cs-CZ" dirty="0"/>
              <a:t>Snížení setrvačnosti rotoru pod stejným výkonem</a:t>
            </a:r>
          </a:p>
          <a:p>
            <a:r>
              <a:rPr lang="cs-CZ" dirty="0"/>
              <a:t>Snížení požadavky na chlazení kvůli menším ztrátám rotoru</a:t>
            </a:r>
          </a:p>
          <a:p>
            <a:r>
              <a:rPr lang="cs-CZ" dirty="0"/>
              <a:t>Nabízí přesnější regulaci otáček</a:t>
            </a:r>
          </a:p>
          <a:p>
            <a:r>
              <a:rPr lang="cs-CZ" dirty="0"/>
              <a:t>Snížení ložiskových proudů</a:t>
            </a:r>
          </a:p>
          <a:p>
            <a:r>
              <a:rPr lang="cs-CZ" dirty="0"/>
              <a:t>Dosažení vyšší výkon / hustota točivého momentu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4098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358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3444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7525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79174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3192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5186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4794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48926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82028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52734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54690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21134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35888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27824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42871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0484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64931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38918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30345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28536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83490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77366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79585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17516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50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72575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51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31047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52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76132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53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94809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54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18063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55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51517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56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536993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57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26807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58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771834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59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95917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60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708689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61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67096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62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033091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63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087728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64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525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5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0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87.png"/><Relationship Id="rId5" Type="http://schemas.openxmlformats.org/officeDocument/2006/relationships/image" Target="../media/image66.png"/><Relationship Id="rId10" Type="http://schemas.openxmlformats.org/officeDocument/2006/relationships/image" Target="../media/image86.png"/><Relationship Id="rId4" Type="http://schemas.openxmlformats.org/officeDocument/2006/relationships/image" Target="../media/image81.png"/><Relationship Id="rId9" Type="http://schemas.openxmlformats.org/officeDocument/2006/relationships/image" Target="../media/image8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98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Relationship Id="rId9" Type="http://schemas.openxmlformats.org/officeDocument/2006/relationships/image" Target="../media/image10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3.emf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11" Type="http://schemas.openxmlformats.org/officeDocument/2006/relationships/image" Target="../media/image116.png"/><Relationship Id="rId5" Type="http://schemas.openxmlformats.org/officeDocument/2006/relationships/image" Target="../media/image110.png"/><Relationship Id="rId10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jpg"/><Relationship Id="rId5" Type="http://schemas.openxmlformats.org/officeDocument/2006/relationships/image" Target="../media/image128.png"/><Relationship Id="rId4" Type="http://schemas.openxmlformats.org/officeDocument/2006/relationships/image" Target="../media/image127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jpg"/><Relationship Id="rId4" Type="http://schemas.openxmlformats.org/officeDocument/2006/relationships/image" Target="../media/image131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763" y="59572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47EB8754-2E81-4FBC-A739-D438FB7C2219}"/>
              </a:ext>
            </a:extLst>
          </p:cNvPr>
          <p:cNvSpPr txBox="1"/>
          <p:nvPr/>
        </p:nvSpPr>
        <p:spPr>
          <a:xfrm>
            <a:off x="1765300" y="4314825"/>
            <a:ext cx="702018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cs-CZ" b="1" cap="all" spc="-17" dirty="0">
                <a:solidFill>
                  <a:srgbClr val="428F9B"/>
                </a:solidFill>
                <a:cs typeface="Calibri"/>
              </a:rPr>
              <a:t>KEV/KPES - Konstrukční prvky elektrických strojů</a:t>
            </a:r>
          </a:p>
          <a:p>
            <a:pPr algn="ctr"/>
            <a:r>
              <a:rPr lang="cs-CZ" b="1" spc="-17" dirty="0">
                <a:solidFill>
                  <a:srgbClr val="428F9B"/>
                </a:solidFill>
                <a:cs typeface="Calibri"/>
              </a:rPr>
              <a:t>Rotory; provedení, materiály, rotorové hvězdice, uchycení rotorových pólů, rotorové svazky, zajištění PM</a:t>
            </a: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34442"/>
            <a:ext cx="8571230" cy="1102945"/>
          </a:xfrm>
        </p:spPr>
        <p:txBody>
          <a:bodyPr>
            <a:normAutofit/>
          </a:bodyPr>
          <a:lstStyle/>
          <a:p>
            <a:r>
              <a:rPr lang="cs-CZ" dirty="0"/>
              <a:t>Rotory</a:t>
            </a:r>
            <a:br>
              <a:rPr lang="cs-CZ" dirty="0"/>
            </a:b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</a:t>
            </a:fld>
            <a:endParaRPr lang="cs-CZ"/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627" y="1875613"/>
            <a:ext cx="8571230" cy="3293209"/>
          </a:xfrm>
        </p:spPr>
        <p:txBody>
          <a:bodyPr/>
          <a:lstStyle/>
          <a:p>
            <a:pPr marL="285750" lvl="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Rotory synchronních strojů s vyniklými póly</a:t>
            </a:r>
          </a:p>
          <a:p>
            <a:pPr marL="285750" lvl="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Rotory synchronních strojů s hladkým povrchem</a:t>
            </a:r>
          </a:p>
          <a:p>
            <a:pPr marL="285750" lvl="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Rotory asynchronních strojů</a:t>
            </a:r>
          </a:p>
          <a:p>
            <a:pPr marL="285750" lvl="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Provedení</a:t>
            </a:r>
          </a:p>
          <a:p>
            <a:pPr marL="285750" lvl="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Materiály</a:t>
            </a:r>
          </a:p>
          <a:p>
            <a:pPr marL="285750" lvl="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Zajištění PM</a:t>
            </a:r>
          </a:p>
          <a:p>
            <a:pPr marL="285750" lvl="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Rotory stejnosměrných strojů</a:t>
            </a:r>
          </a:p>
          <a:p>
            <a:pPr marL="285750" lvl="0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Rotory (SynRM, SRM, BLDC,…)</a:t>
            </a:r>
          </a:p>
        </p:txBody>
      </p:sp>
    </p:spTree>
    <p:extLst>
      <p:ext uri="{BB962C8B-B14F-4D97-AF65-F5344CB8AC3E}">
        <p14:creationId xmlns:p14="http://schemas.microsoft.com/office/powerpoint/2010/main" val="4029172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93403"/>
            <a:ext cx="8571230" cy="1102945"/>
          </a:xfrm>
        </p:spPr>
        <p:txBody>
          <a:bodyPr>
            <a:normAutofit/>
          </a:bodyPr>
          <a:lstStyle/>
          <a:p>
            <a:r>
              <a:rPr lang="cs-CZ" dirty="0"/>
              <a:t>Rotory synchronních strojů s vyniklými póly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</a:t>
            </a:fld>
            <a:endParaRPr lang="cs-CZ"/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627" y="1875613"/>
            <a:ext cx="8571230" cy="830997"/>
          </a:xfrm>
        </p:spPr>
        <p:txBody>
          <a:bodyPr/>
          <a:lstStyle/>
          <a:p>
            <a:pPr lvl="0" algn="just"/>
            <a:r>
              <a:rPr lang="cs-CZ" dirty="0"/>
              <a:t>Rotor synchronního stroje je tvořen hřídelem, magnetickým jhem, póly s budícím vinutím, u větších stroj i s tlumičem a kroužky pro přívod budícího proudu. Pokud se nejedná o přirozenou ventilaci stroje, je na rotoru též ventilátor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308E5E75-053E-42D6-A99A-3D5EF6BCA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499" y="3413256"/>
            <a:ext cx="2111804" cy="316770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39173AC-225D-4E5A-B997-5B7D70319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174" y="3491559"/>
            <a:ext cx="5599683" cy="276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04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93403"/>
            <a:ext cx="8571230" cy="1102945"/>
          </a:xfrm>
        </p:spPr>
        <p:txBody>
          <a:bodyPr>
            <a:normAutofit/>
          </a:bodyPr>
          <a:lstStyle/>
          <a:p>
            <a:r>
              <a:rPr lang="cs-CZ" dirty="0"/>
              <a:t>Magnetické jho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</a:t>
            </a:fld>
            <a:endParaRPr lang="cs-CZ"/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627" y="1875613"/>
            <a:ext cx="8571230" cy="1938992"/>
          </a:xfrm>
        </p:spPr>
        <p:txBody>
          <a:bodyPr/>
          <a:lstStyle/>
          <a:p>
            <a:pPr algn="just"/>
            <a:r>
              <a:rPr lang="cs-CZ" dirty="0"/>
              <a:t>Magnetické jho je aktivní částí stroje, protéká jím stejnosměrný magnetický tok, takže v něm nevznikají ztráty a proto může být masivní. Pokud se někdy provádí lištěné, je to </a:t>
            </a:r>
            <a:r>
              <a:rPr lang="pl-PL" dirty="0"/>
              <a:t>z důvodů konstrukčních nebo technologických. </a:t>
            </a:r>
          </a:p>
          <a:p>
            <a:pPr algn="just"/>
            <a:r>
              <a:rPr lang="pl-PL" dirty="0"/>
              <a:t>Podobně jako u pólů, nepoužívá se </a:t>
            </a:r>
            <a:r>
              <a:rPr lang="cs-CZ" dirty="0"/>
              <a:t>elektrotechnických plechů, ale obyčejných, tloušťky od 1mm, a pokované desky, tloušťky několik desítek milimetrů</a:t>
            </a:r>
          </a:p>
          <a:p>
            <a:pPr algn="just"/>
            <a:r>
              <a:rPr lang="cs-CZ" dirty="0"/>
              <a:t>U rychloběžných strojů, s malým počtem pólů (2p = 4 ÷ 8) bývá jho součástí hřídele, který je ve střední části zesílen a opracován do požadovaného tvaru, jak je patrné </a:t>
            </a:r>
            <a:r>
              <a:rPr lang="pt-BR" dirty="0"/>
              <a:t>z </a:t>
            </a:r>
            <a:r>
              <a:rPr lang="pt-BR" b="1" dirty="0"/>
              <a:t>obr.</a:t>
            </a:r>
            <a:r>
              <a:rPr lang="cs-CZ" b="1" dirty="0"/>
              <a:t> výše</a:t>
            </a:r>
          </a:p>
        </p:txBody>
      </p:sp>
    </p:spTree>
    <p:extLst>
      <p:ext uri="{BB962C8B-B14F-4D97-AF65-F5344CB8AC3E}">
        <p14:creationId xmlns:p14="http://schemas.microsoft.com/office/powerpoint/2010/main" val="1014632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785310"/>
          </a:xfrm>
        </p:spPr>
        <p:txBody>
          <a:bodyPr>
            <a:normAutofit/>
          </a:bodyPr>
          <a:lstStyle/>
          <a:p>
            <a:r>
              <a:rPr lang="cs-CZ" dirty="0"/>
              <a:t>Magnetické jho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5</a:t>
            </a:fld>
            <a:endParaRPr lang="cs-CZ"/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215" y="1547864"/>
            <a:ext cx="8571230" cy="4467123"/>
          </a:xfrm>
        </p:spPr>
        <p:txBody>
          <a:bodyPr>
            <a:normAutofit/>
          </a:bodyPr>
          <a:lstStyle/>
          <a:p>
            <a:r>
              <a:rPr lang="pt-BR" dirty="0"/>
              <a:t>Jha v</a:t>
            </a:r>
            <a:r>
              <a:rPr lang="cs-CZ" dirty="0"/>
              <a:t>ě</a:t>
            </a:r>
            <a:r>
              <a:rPr lang="pt-BR" dirty="0"/>
              <a:t>t</a:t>
            </a:r>
            <a:r>
              <a:rPr lang="cs-CZ" dirty="0"/>
              <a:t>š</a:t>
            </a:r>
            <a:r>
              <a:rPr lang="pt-BR" dirty="0"/>
              <a:t>ích pr</a:t>
            </a:r>
            <a:r>
              <a:rPr lang="cs-CZ" dirty="0"/>
              <a:t>ů</a:t>
            </a:r>
            <a:r>
              <a:rPr lang="pt-BR" dirty="0"/>
              <a:t>m</a:t>
            </a:r>
            <a:r>
              <a:rPr lang="cs-CZ" dirty="0"/>
              <a:t>ě</a:t>
            </a:r>
            <a:r>
              <a:rPr lang="pt-BR" dirty="0"/>
              <a:t>r</a:t>
            </a:r>
            <a:r>
              <a:rPr lang="cs-CZ" dirty="0"/>
              <a:t>ů</a:t>
            </a:r>
            <a:r>
              <a:rPr lang="pt-BR" dirty="0"/>
              <a:t> se mohou jako masivní nasadit na h</a:t>
            </a:r>
            <a:r>
              <a:rPr lang="cs-CZ" dirty="0"/>
              <a:t>ř</a:t>
            </a:r>
            <a:r>
              <a:rPr lang="pt-BR" dirty="0"/>
              <a:t>ídel</a:t>
            </a:r>
            <a:r>
              <a:rPr lang="cs-CZ" dirty="0"/>
              <a:t>: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3CEEFD1B-F626-4707-9C39-EA7DACF37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622" y="2160911"/>
            <a:ext cx="6248724" cy="385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371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785310"/>
          </a:xfrm>
        </p:spPr>
        <p:txBody>
          <a:bodyPr>
            <a:normAutofit/>
          </a:bodyPr>
          <a:lstStyle/>
          <a:p>
            <a:r>
              <a:rPr lang="cs-CZ" dirty="0"/>
              <a:t>Magnetické jho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6</a:t>
            </a:fld>
            <a:endParaRPr lang="cs-CZ"/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215" y="1547864"/>
            <a:ext cx="8571230" cy="4467123"/>
          </a:xfrm>
        </p:spPr>
        <p:txBody>
          <a:bodyPr>
            <a:normAutofit/>
          </a:bodyPr>
          <a:lstStyle/>
          <a:p>
            <a:r>
              <a:rPr lang="cs-CZ" dirty="0"/>
              <a:t>Z technologického hlediska je výhodné provést jho složené z vystřižených plechů: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C22B55E-FEC9-4EE3-A588-5649A9340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00" y="1999822"/>
            <a:ext cx="4605712" cy="445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927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684481"/>
            <a:ext cx="8571230" cy="1191132"/>
          </a:xfrm>
        </p:spPr>
        <p:txBody>
          <a:bodyPr>
            <a:normAutofit/>
          </a:bodyPr>
          <a:lstStyle/>
          <a:p>
            <a:r>
              <a:rPr lang="cs-CZ" dirty="0"/>
              <a:t>Rotory synchronních strojů – další příklady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7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EBDDECE-4EBC-40D4-A7D8-85A10C8D9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572" y="2431475"/>
            <a:ext cx="7920256" cy="298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0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684481"/>
            <a:ext cx="8571230" cy="1191132"/>
          </a:xfrm>
        </p:spPr>
        <p:txBody>
          <a:bodyPr>
            <a:normAutofit/>
          </a:bodyPr>
          <a:lstStyle/>
          <a:p>
            <a:r>
              <a:rPr lang="cs-CZ" dirty="0"/>
              <a:t>Rotory synchronních strojů – další příklady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8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3ED40ED-E230-476D-B21C-1C73E0A0A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588020"/>
            <a:ext cx="7289747" cy="468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332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206" y="242590"/>
            <a:ext cx="8571230" cy="1191132"/>
          </a:xfrm>
        </p:spPr>
        <p:txBody>
          <a:bodyPr>
            <a:normAutofit/>
          </a:bodyPr>
          <a:lstStyle/>
          <a:p>
            <a:r>
              <a:rPr lang="cs-CZ" dirty="0"/>
              <a:t>Rotory synchronních strojů – další příklady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9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D166050-CADA-439D-A331-FC39B6EAC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108" y="929161"/>
            <a:ext cx="6335317" cy="552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172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2" y="684482"/>
            <a:ext cx="3810041" cy="2461672"/>
          </a:xfrm>
        </p:spPr>
        <p:txBody>
          <a:bodyPr>
            <a:normAutofit/>
          </a:bodyPr>
          <a:lstStyle/>
          <a:p>
            <a:r>
              <a:rPr lang="cs-CZ" dirty="0"/>
              <a:t>Rotory synchronních strojů – další příklady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10</a:t>
            </a:fld>
            <a:endParaRPr lang="cs-CZ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081D915-D1F1-4DBA-885B-9F514B505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900" y="423336"/>
            <a:ext cx="4133357" cy="587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711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93403"/>
            <a:ext cx="8571230" cy="1102945"/>
          </a:xfrm>
        </p:spPr>
        <p:txBody>
          <a:bodyPr>
            <a:normAutofit/>
          </a:bodyPr>
          <a:lstStyle/>
          <a:p>
            <a:r>
              <a:rPr lang="cs-CZ" dirty="0"/>
              <a:t>Rotory synchronních strojů – póly a pólové cívky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11</a:t>
            </a:fld>
            <a:endParaRPr lang="cs-CZ"/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22800B9A-4F43-423C-9EC1-3A6DC04DD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627" y="1875613"/>
            <a:ext cx="8571230" cy="1938992"/>
          </a:xfrm>
        </p:spPr>
        <p:txBody>
          <a:bodyPr/>
          <a:lstStyle/>
          <a:p>
            <a:r>
              <a:rPr lang="cs-CZ" dirty="0"/>
              <a:t>Póly jsou další součástí rotoru. Ke jhu jsou buď přišroubované uchycené na rybinu, což je drážka a výstupek lichoběžníkového tvaru nebo uchycené pomocí kladiv</a:t>
            </a:r>
          </a:p>
          <a:p>
            <a:r>
              <a:rPr lang="cs-CZ" dirty="0"/>
              <a:t>Nejjednodušší a nejlacinější způsob připevnění je pomocí šroubů, to je však možné pro malé namáhání od odstředivé síly. </a:t>
            </a:r>
          </a:p>
          <a:p>
            <a:r>
              <a:rPr lang="cs-CZ" dirty="0"/>
              <a:t>Při větším mechanickém zatížení již tento způsob nevyhovuje a musí se použít připevnění pomocí rybin nebo kladiv. Pokud by jedno kladivo nebo rybina měly příliš veliké rozměry, </a:t>
            </a:r>
            <a:r>
              <a:rPr lang="nb-NO" dirty="0"/>
              <a:t>pou</a:t>
            </a:r>
            <a:r>
              <a:rPr lang="cs-CZ" dirty="0"/>
              <a:t>ž</a:t>
            </a:r>
            <a:r>
              <a:rPr lang="nb-NO" dirty="0"/>
              <a:t>ívají se dv</a:t>
            </a:r>
            <a:r>
              <a:rPr lang="cs-CZ" dirty="0"/>
              <a:t>ě </a:t>
            </a:r>
            <a:r>
              <a:rPr lang="nb-NO" dirty="0"/>
              <a:t>nebo t</a:t>
            </a:r>
            <a:r>
              <a:rPr lang="cs-CZ" dirty="0"/>
              <a:t>ř</a:t>
            </a:r>
            <a:r>
              <a:rPr lang="nb-NO" dirty="0"/>
              <a:t>i vedle sebe.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513030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93403"/>
            <a:ext cx="8571230" cy="1102945"/>
          </a:xfrm>
        </p:spPr>
        <p:txBody>
          <a:bodyPr>
            <a:normAutofit/>
          </a:bodyPr>
          <a:lstStyle/>
          <a:p>
            <a:r>
              <a:rPr lang="cs-CZ" dirty="0"/>
              <a:t>Rotory synchronních strojů – póly a pólové cívky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12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7055B295-567E-4386-A8EF-116C08DD0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68" y="2034431"/>
            <a:ext cx="2045165" cy="1967051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7CE3AA64-45FC-4739-B4A4-6C97B2B65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864" y="2057196"/>
            <a:ext cx="2442836" cy="1981254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B05FFB8B-83A8-4212-99B8-D4D60A661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433" y="4430164"/>
            <a:ext cx="4828862" cy="1349241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2E3303C2-77AB-4CFD-BD90-7AF7AEA040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458" y="2096655"/>
            <a:ext cx="4970888" cy="162619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AD80A6F7-B830-411F-87A8-CFB7DA3869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2498" y="3747720"/>
            <a:ext cx="5056103" cy="159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454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215" y="444657"/>
            <a:ext cx="8261735" cy="1270541"/>
          </a:xfrm>
        </p:spPr>
        <p:txBody>
          <a:bodyPr>
            <a:normAutofit/>
          </a:bodyPr>
          <a:lstStyle/>
          <a:p>
            <a:r>
              <a:rPr lang="cs-CZ" dirty="0"/>
              <a:t>Rotory synchronních strojů – odstředivá síla a její zachycení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13</a:t>
            </a:fld>
            <a:endParaRPr lang="cs-CZ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A0E8DD73-3330-424C-A07F-429FE8BE2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100" y="892421"/>
            <a:ext cx="2925147" cy="582830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FDDB65C-0F15-4BCD-9C99-93D6A93D0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215" y="3458610"/>
            <a:ext cx="2584861" cy="314586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18FE262-9E83-4DF8-A55E-29FD6ECD2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4100" y="3437012"/>
            <a:ext cx="2492032" cy="299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047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215" y="444657"/>
            <a:ext cx="8261735" cy="1270541"/>
          </a:xfrm>
        </p:spPr>
        <p:txBody>
          <a:bodyPr>
            <a:normAutofit/>
          </a:bodyPr>
          <a:lstStyle/>
          <a:p>
            <a:r>
              <a:rPr lang="cs-CZ" dirty="0"/>
              <a:t>Rotory synchronních strojů – odstředivá síla a její zachycení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14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0364B3E2-563C-45DD-B0AA-BD144D703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994" y="1495425"/>
            <a:ext cx="7226758" cy="521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61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215" y="444657"/>
            <a:ext cx="8261735" cy="1270541"/>
          </a:xfrm>
        </p:spPr>
        <p:txBody>
          <a:bodyPr>
            <a:normAutofit/>
          </a:bodyPr>
          <a:lstStyle/>
          <a:p>
            <a:r>
              <a:rPr lang="cs-CZ" dirty="0"/>
              <a:t>Rotory synchronních strojů – odstředivá síla a její zachycení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15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88FACDA-E828-433C-8585-26BB6DC86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16" y="1715198"/>
            <a:ext cx="9250568" cy="478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35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850" y="446254"/>
            <a:ext cx="8261735" cy="555862"/>
          </a:xfrm>
        </p:spPr>
        <p:txBody>
          <a:bodyPr>
            <a:normAutofit/>
          </a:bodyPr>
          <a:lstStyle/>
          <a:p>
            <a:r>
              <a:rPr lang="cs-CZ" dirty="0"/>
              <a:t>Když se něco nepovede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16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1A41B25-9757-4408-8271-40CC8CE194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994" y="1068896"/>
            <a:ext cx="7514075" cy="563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4291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850" y="446254"/>
            <a:ext cx="8261735" cy="555862"/>
          </a:xfrm>
        </p:spPr>
        <p:txBody>
          <a:bodyPr>
            <a:normAutofit/>
          </a:bodyPr>
          <a:lstStyle/>
          <a:p>
            <a:r>
              <a:rPr lang="cs-CZ" dirty="0"/>
              <a:t>Když se něco nepovede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17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1A41B25-9757-4408-8271-40CC8CE194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994" y="1068896"/>
            <a:ext cx="7514075" cy="5635556"/>
          </a:xfrm>
          <a:prstGeom prst="rect">
            <a:avLst/>
          </a:prstGeom>
        </p:spPr>
      </p:pic>
      <p:sp>
        <p:nvSpPr>
          <p:cNvPr id="7" name="Ovál 6">
            <a:extLst>
              <a:ext uri="{FF2B5EF4-FFF2-40B4-BE49-F238E27FC236}">
                <a16:creationId xmlns:a16="http://schemas.microsoft.com/office/drawing/2014/main" id="{E2DC2AF1-1051-4A19-90CA-D8087117C9C8}"/>
              </a:ext>
            </a:extLst>
          </p:cNvPr>
          <p:cNvSpPr/>
          <p:nvPr/>
        </p:nvSpPr>
        <p:spPr>
          <a:xfrm>
            <a:off x="4508500" y="5666157"/>
            <a:ext cx="555862" cy="9529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>
              <a:ln w="762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675389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850" y="446254"/>
            <a:ext cx="8261735" cy="952906"/>
          </a:xfrm>
        </p:spPr>
        <p:txBody>
          <a:bodyPr>
            <a:normAutofit fontScale="90000"/>
          </a:bodyPr>
          <a:lstStyle/>
          <a:p>
            <a:r>
              <a:rPr lang="cs-CZ" dirty="0"/>
              <a:t>Rotory synchronních strojů s hladkým rotorem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18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CCD7D7EE-5DCE-4DD2-8C92-9ED3CE14B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248" y="1061640"/>
            <a:ext cx="5254938" cy="2719785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213B806F-89E7-4A4E-855A-948257429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" y="3796624"/>
            <a:ext cx="8990916" cy="289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91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850" y="446254"/>
            <a:ext cx="8261735" cy="952906"/>
          </a:xfrm>
        </p:spPr>
        <p:txBody>
          <a:bodyPr>
            <a:normAutofit fontScale="90000"/>
          </a:bodyPr>
          <a:lstStyle/>
          <a:p>
            <a:r>
              <a:rPr lang="cs-CZ" dirty="0"/>
              <a:t>Rotory synchronních strojů s hladkým rotorem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19</a:t>
            </a:fld>
            <a:endParaRPr lang="cs-CZ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F9FBD64-BF7B-4446-A738-15D6E0C12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17" y="1190625"/>
            <a:ext cx="10083800" cy="225924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4F5DC17-7215-427C-BA57-256422AED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65" y="3114414"/>
            <a:ext cx="4630027" cy="3493824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106CDCF-F58A-4459-BB60-BDCCA6D8C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2540" y="3449866"/>
            <a:ext cx="4315043" cy="2987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960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850" y="446254"/>
            <a:ext cx="8261735" cy="952906"/>
          </a:xfrm>
        </p:spPr>
        <p:txBody>
          <a:bodyPr>
            <a:normAutofit fontScale="90000"/>
          </a:bodyPr>
          <a:lstStyle/>
          <a:p>
            <a:r>
              <a:rPr lang="cs-CZ" dirty="0"/>
              <a:t>Rotory synchronních strojů s hladkým rotorem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20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DDED17D9-EF22-47AF-AC8D-61449EF4F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" y="2028825"/>
            <a:ext cx="1968662" cy="379851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8CF4491D-C558-4101-8B08-D49E0C6D2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700" y="1164339"/>
            <a:ext cx="4369434" cy="228205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646F73B-0099-4A93-911D-317D213CB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2915" y="3550886"/>
            <a:ext cx="5851445" cy="298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401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864719"/>
          </a:xfrm>
        </p:spPr>
        <p:txBody>
          <a:bodyPr>
            <a:normAutofit/>
          </a:bodyPr>
          <a:lstStyle/>
          <a:p>
            <a:r>
              <a:rPr lang="cs-CZ" dirty="0"/>
              <a:t>Rotory asynchronních strojů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21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" y="1038225"/>
            <a:ext cx="6050280" cy="324572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1300" y="4086225"/>
            <a:ext cx="6291871" cy="266800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755200"/>
          </a:xfrm>
        </p:spPr>
        <p:txBody>
          <a:bodyPr>
            <a:normAutofit/>
          </a:bodyPr>
          <a:lstStyle/>
          <a:p>
            <a:r>
              <a:rPr lang="cs-CZ" dirty="0"/>
              <a:t>Rotory asynchronních strojů	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22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01" y="1122829"/>
            <a:ext cx="4255913" cy="267541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100" y="3798246"/>
            <a:ext cx="4200891" cy="269270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0188" y="2346864"/>
            <a:ext cx="4658405" cy="344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71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755200"/>
          </a:xfrm>
        </p:spPr>
        <p:txBody>
          <a:bodyPr>
            <a:normAutofit/>
          </a:bodyPr>
          <a:lstStyle/>
          <a:p>
            <a:r>
              <a:rPr lang="cs-CZ" dirty="0"/>
              <a:t>Rotorový paket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76999"/>
          </a:xfrm>
        </p:spPr>
        <p:txBody>
          <a:bodyPr/>
          <a:lstStyle/>
          <a:p>
            <a:r>
              <a:rPr lang="cs-CZ" dirty="0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23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31D693DF-0666-4542-ABDD-8BC1AAE9B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00" y="1262687"/>
            <a:ext cx="9440956" cy="508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994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1168" y="693313"/>
            <a:ext cx="3176353" cy="1111724"/>
          </a:xfrm>
        </p:spPr>
        <p:txBody>
          <a:bodyPr>
            <a:normAutofit/>
          </a:bodyPr>
          <a:lstStyle/>
          <a:p>
            <a:r>
              <a:rPr lang="cs-CZ" dirty="0"/>
              <a:t>Rotorový paket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24</a:t>
            </a:fld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927" y="662593"/>
            <a:ext cx="6452674" cy="634705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763" y="1955022"/>
            <a:ext cx="4673004" cy="341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1945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54900" y="718597"/>
            <a:ext cx="3570936" cy="1248605"/>
          </a:xfrm>
        </p:spPr>
        <p:txBody>
          <a:bodyPr>
            <a:normAutofit/>
          </a:bodyPr>
          <a:lstStyle/>
          <a:p>
            <a:r>
              <a:rPr lang="cs-CZ" dirty="0"/>
              <a:t>Rotory strojů s PM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25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04" y="1478570"/>
            <a:ext cx="4666485" cy="366845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2500" y="4911550"/>
            <a:ext cx="7647923" cy="182275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31" y="1207297"/>
            <a:ext cx="5327052" cy="27393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ovéPole 7"/>
              <p:cNvSpPr txBox="1"/>
              <p:nvPr/>
            </p:nvSpPr>
            <p:spPr>
              <a:xfrm>
                <a:off x="6870700" y="4043064"/>
                <a:ext cx="2457019" cy="6109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cs-CZ" sz="1985" i="1">
                        <a:latin typeface="Cambria Math" panose="02040503050406030204" pitchFamily="18" charset="0"/>
                      </a:rPr>
                      <m:t>1 </m:t>
                    </m:r>
                    <m:r>
                      <a:rPr lang="cs-CZ" sz="1985" i="1">
                        <a:latin typeface="Cambria Math" panose="02040503050406030204" pitchFamily="18" charset="0"/>
                      </a:rPr>
                      <m:t>𝐺𝑎𝑢𝑠𝑠</m:t>
                    </m:r>
                    <m:r>
                      <a:rPr lang="cs-CZ" sz="1985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cs-CZ" sz="1985" dirty="0"/>
                  <a:t> 1 e-4 T</a:t>
                </a:r>
              </a:p>
              <a:p>
                <a:r>
                  <a:rPr lang="cs-CZ" sz="1985" dirty="0"/>
                  <a:t>1 Oersted = 79.577 A/m</a:t>
                </a:r>
              </a:p>
            </p:txBody>
          </p:sp>
        </mc:Choice>
        <mc:Fallback xmlns="">
          <p:sp>
            <p:nvSpPr>
              <p:cNvPr id="8" name="TextovéPol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0700" y="4043064"/>
                <a:ext cx="2457019" cy="610936"/>
              </a:xfrm>
              <a:prstGeom prst="rect">
                <a:avLst/>
              </a:prstGeom>
              <a:blipFill>
                <a:blip r:embed="rId6"/>
                <a:stretch>
                  <a:fillRect l="-6203" t="-12000" r="-5211" b="-24000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7631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09749" y="652120"/>
            <a:ext cx="3967980" cy="1774749"/>
          </a:xfrm>
        </p:spPr>
        <p:txBody>
          <a:bodyPr>
            <a:normAutofit/>
          </a:bodyPr>
          <a:lstStyle/>
          <a:p>
            <a:r>
              <a:rPr lang="cs-CZ" dirty="0"/>
              <a:t>Rotory strojů s PM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08908" y="1644806"/>
            <a:ext cx="8571230" cy="276999"/>
          </a:xfrm>
        </p:spPr>
        <p:txBody>
          <a:bodyPr/>
          <a:lstStyle/>
          <a:p>
            <a:r>
              <a:rPr lang="cs-CZ" dirty="0"/>
              <a:t>Magnetování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26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415" y="2422613"/>
            <a:ext cx="5324069" cy="3988401"/>
          </a:xfrm>
          <a:prstGeom prst="rect">
            <a:avLst/>
          </a:prstGeom>
        </p:spPr>
      </p:pic>
      <p:pic>
        <p:nvPicPr>
          <p:cNvPr id="1026" name="Picture 2" descr="http://www.pzk.cz/ckfinder/userfiles/images/pzk-brno-magnety-zkousky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586" y="930412"/>
            <a:ext cx="3077628" cy="2048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gnetizers for Magnetizing Permanent Magnets DC Motor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844" y="3029677"/>
            <a:ext cx="3077628" cy="339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4719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412887"/>
            <a:ext cx="3888571" cy="1774749"/>
          </a:xfrm>
        </p:spPr>
        <p:txBody>
          <a:bodyPr>
            <a:normAutofit/>
          </a:bodyPr>
          <a:lstStyle/>
          <a:p>
            <a:r>
              <a:rPr lang="cs-CZ" dirty="0"/>
              <a:t>Rotory strojů s PM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31632" y="1130372"/>
            <a:ext cx="9278797" cy="1384995"/>
          </a:xfrm>
        </p:spPr>
        <p:txBody>
          <a:bodyPr/>
          <a:lstStyle/>
          <a:p>
            <a:r>
              <a:rPr lang="cs-CZ" dirty="0"/>
              <a:t>Odmagnetování</a:t>
            </a:r>
          </a:p>
          <a:p>
            <a:r>
              <a:rPr lang="cs-CZ" dirty="0"/>
              <a:t>1) Vysoká teplota</a:t>
            </a:r>
          </a:p>
          <a:p>
            <a:r>
              <a:rPr lang="cs-CZ" dirty="0"/>
              <a:t>2) Magnetické pole</a:t>
            </a:r>
          </a:p>
          <a:p>
            <a:endParaRPr lang="cs-CZ" dirty="0"/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27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40" y="2030889"/>
            <a:ext cx="4747789" cy="350832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475" y="2009881"/>
            <a:ext cx="4747789" cy="352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393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1023537"/>
          </a:xfrm>
        </p:spPr>
        <p:txBody>
          <a:bodyPr>
            <a:normAutofit/>
          </a:bodyPr>
          <a:lstStyle/>
          <a:p>
            <a:r>
              <a:rPr lang="cs-CZ" dirty="0"/>
              <a:t>Rotory strojů s PM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30011" y="1574799"/>
            <a:ext cx="8571230" cy="553998"/>
          </a:xfrm>
        </p:spPr>
        <p:txBody>
          <a:bodyPr/>
          <a:lstStyle/>
          <a:p>
            <a:r>
              <a:rPr lang="cs-CZ" dirty="0"/>
              <a:t>Uložení magnetů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28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300" y="1415934"/>
            <a:ext cx="7214195" cy="503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98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446255"/>
            <a:ext cx="3491527" cy="1558158"/>
          </a:xfrm>
        </p:spPr>
        <p:txBody>
          <a:bodyPr>
            <a:normAutofit/>
          </a:bodyPr>
          <a:lstStyle/>
          <a:p>
            <a:r>
              <a:rPr lang="cs-CZ" dirty="0"/>
              <a:t>Rotory strojů s PM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50900" y="1350272"/>
            <a:ext cx="9278797" cy="553998"/>
          </a:xfrm>
        </p:spPr>
        <p:txBody>
          <a:bodyPr/>
          <a:lstStyle/>
          <a:p>
            <a:r>
              <a:rPr lang="cs-CZ" dirty="0"/>
              <a:t>Uložení magnetů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29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899" y="2097926"/>
            <a:ext cx="4510085" cy="4114651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00" y="1057782"/>
            <a:ext cx="3647210" cy="544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7706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446255"/>
            <a:ext cx="3491527" cy="1558158"/>
          </a:xfrm>
        </p:spPr>
        <p:txBody>
          <a:bodyPr>
            <a:normAutofit/>
          </a:bodyPr>
          <a:lstStyle/>
          <a:p>
            <a:r>
              <a:rPr lang="cs-CZ" dirty="0"/>
              <a:t>Rotory strojů s PM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50900" y="1350272"/>
            <a:ext cx="9278797" cy="553998"/>
          </a:xfrm>
        </p:spPr>
        <p:txBody>
          <a:bodyPr/>
          <a:lstStyle/>
          <a:p>
            <a:r>
              <a:rPr lang="cs-CZ" dirty="0"/>
              <a:t>Uložení magnetů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30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AF829D0-F221-431B-9180-E7F4E6063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03" y="1614919"/>
            <a:ext cx="4838425" cy="481374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7EDB1936-0C2A-4D9E-8EC1-1D0A97A2E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2128" y="1467634"/>
            <a:ext cx="5041025" cy="462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3122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446255"/>
            <a:ext cx="3491527" cy="1558158"/>
          </a:xfrm>
        </p:spPr>
        <p:txBody>
          <a:bodyPr>
            <a:normAutofit/>
          </a:bodyPr>
          <a:lstStyle/>
          <a:p>
            <a:r>
              <a:rPr lang="cs-CZ" dirty="0"/>
              <a:t>Rotory strojů s PM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50900" y="1350272"/>
            <a:ext cx="9278797" cy="553998"/>
          </a:xfrm>
        </p:spPr>
        <p:txBody>
          <a:bodyPr/>
          <a:lstStyle/>
          <a:p>
            <a:r>
              <a:rPr lang="cs-CZ" dirty="0"/>
              <a:t>Uložení magnetů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31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5282E7AC-A8D0-4C7C-A9A4-4D5261A2674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993900" y="1729266"/>
            <a:ext cx="6352794" cy="472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4728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446255"/>
            <a:ext cx="3491527" cy="1558158"/>
          </a:xfrm>
        </p:spPr>
        <p:txBody>
          <a:bodyPr>
            <a:normAutofit/>
          </a:bodyPr>
          <a:lstStyle/>
          <a:p>
            <a:r>
              <a:rPr lang="cs-CZ" dirty="0"/>
              <a:t>Rotory strojů s PM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50900" y="1350272"/>
            <a:ext cx="9278797" cy="553998"/>
          </a:xfrm>
        </p:spPr>
        <p:txBody>
          <a:bodyPr/>
          <a:lstStyle/>
          <a:p>
            <a:r>
              <a:rPr lang="cs-CZ" dirty="0"/>
              <a:t>Uložení magnetů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32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C70396D-A28F-487D-A4F1-2C5B21871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0" y="1765505"/>
            <a:ext cx="4317127" cy="448519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8161FDF3-EE9F-43B8-8F32-87DA6BEE5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5380" y="1953553"/>
            <a:ext cx="5513383" cy="405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487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446255"/>
            <a:ext cx="3491527" cy="1558158"/>
          </a:xfrm>
        </p:spPr>
        <p:txBody>
          <a:bodyPr>
            <a:normAutofit/>
          </a:bodyPr>
          <a:lstStyle/>
          <a:p>
            <a:r>
              <a:rPr lang="cs-CZ" dirty="0"/>
              <a:t>Rotory strojů s PM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50900" y="1350272"/>
            <a:ext cx="9278797" cy="553998"/>
          </a:xfrm>
        </p:spPr>
        <p:txBody>
          <a:bodyPr/>
          <a:lstStyle/>
          <a:p>
            <a:r>
              <a:rPr lang="cs-CZ" dirty="0"/>
              <a:t>Uložení magnetů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33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BBFEC2D-8106-430D-92C7-F503ABF1C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500" y="1577682"/>
            <a:ext cx="6765672" cy="506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4089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446255"/>
            <a:ext cx="3491527" cy="1558158"/>
          </a:xfrm>
        </p:spPr>
        <p:txBody>
          <a:bodyPr>
            <a:normAutofit/>
          </a:bodyPr>
          <a:lstStyle/>
          <a:p>
            <a:r>
              <a:rPr lang="cs-CZ" dirty="0"/>
              <a:t>Rotory strojů s PM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50900" y="1350272"/>
            <a:ext cx="9278797" cy="553998"/>
          </a:xfrm>
        </p:spPr>
        <p:txBody>
          <a:bodyPr/>
          <a:lstStyle/>
          <a:p>
            <a:r>
              <a:rPr lang="cs-CZ" dirty="0"/>
              <a:t>Uložení magnetů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34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13555C4-BB4F-47BD-9B8B-550FA6B7F79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52915" y="1542784"/>
            <a:ext cx="4593916" cy="447728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6837D2F2-F1C7-494D-B76C-AD9AAAC144A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3966" y="1824860"/>
            <a:ext cx="4121218" cy="438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007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446255"/>
            <a:ext cx="3491527" cy="1558158"/>
          </a:xfrm>
        </p:spPr>
        <p:txBody>
          <a:bodyPr>
            <a:normAutofit/>
          </a:bodyPr>
          <a:lstStyle/>
          <a:p>
            <a:r>
              <a:rPr lang="cs-CZ" dirty="0"/>
              <a:t>Rotory strojů s PM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50900" y="1350272"/>
            <a:ext cx="9278797" cy="553998"/>
          </a:xfrm>
        </p:spPr>
        <p:txBody>
          <a:bodyPr/>
          <a:lstStyle/>
          <a:p>
            <a:r>
              <a:rPr lang="cs-CZ" dirty="0"/>
              <a:t>Uložení magnetů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35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7453C4D-1025-4765-964F-1AD53226C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85" y="1666688"/>
            <a:ext cx="8833144" cy="484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194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446255"/>
            <a:ext cx="3491527" cy="1558158"/>
          </a:xfrm>
        </p:spPr>
        <p:txBody>
          <a:bodyPr>
            <a:normAutofit/>
          </a:bodyPr>
          <a:lstStyle/>
          <a:p>
            <a:r>
              <a:rPr lang="cs-CZ" dirty="0"/>
              <a:t>Rotory strojů s PM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50900" y="1350272"/>
            <a:ext cx="9278797" cy="553998"/>
          </a:xfrm>
        </p:spPr>
        <p:txBody>
          <a:bodyPr/>
          <a:lstStyle/>
          <a:p>
            <a:r>
              <a:rPr lang="cs-CZ" dirty="0"/>
              <a:t>Uložení magnetů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36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DC3C0EB2-FC8E-4815-9B0E-C8F226BFA18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98892" y="1728847"/>
            <a:ext cx="8095615" cy="489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3955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446255"/>
            <a:ext cx="3491527" cy="1558158"/>
          </a:xfrm>
        </p:spPr>
        <p:txBody>
          <a:bodyPr>
            <a:normAutofit/>
          </a:bodyPr>
          <a:lstStyle/>
          <a:p>
            <a:r>
              <a:rPr lang="cs-CZ" dirty="0"/>
              <a:t>Rotory strojů s PM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50900" y="1350272"/>
            <a:ext cx="9278797" cy="553998"/>
          </a:xfrm>
        </p:spPr>
        <p:txBody>
          <a:bodyPr/>
          <a:lstStyle/>
          <a:p>
            <a:r>
              <a:rPr lang="cs-CZ" dirty="0"/>
              <a:t>Uložení magnetů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37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9C0F5FF-D232-47EA-B78C-4B6A53D5E95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336554" y="1706645"/>
            <a:ext cx="8020291" cy="481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991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446255"/>
            <a:ext cx="3491527" cy="1558158"/>
          </a:xfrm>
        </p:spPr>
        <p:txBody>
          <a:bodyPr>
            <a:normAutofit/>
          </a:bodyPr>
          <a:lstStyle/>
          <a:p>
            <a:r>
              <a:rPr lang="cs-CZ" dirty="0"/>
              <a:t>Rotory strojů s PM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50900" y="1350272"/>
            <a:ext cx="9278797" cy="553998"/>
          </a:xfrm>
        </p:spPr>
        <p:txBody>
          <a:bodyPr/>
          <a:lstStyle/>
          <a:p>
            <a:r>
              <a:rPr lang="cs-CZ" dirty="0"/>
              <a:t>Uložení magnetů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38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B492AB2-C3C7-4CB8-AD91-1D5B5C6C7DF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304321" y="1657091"/>
            <a:ext cx="8322860" cy="498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472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pro obsah 2"/>
          <p:cNvSpPr>
            <a:spLocks noGrp="1"/>
          </p:cNvSpPr>
          <p:nvPr>
            <p:ph idx="1"/>
          </p:nvPr>
        </p:nvSpPr>
        <p:spPr>
          <a:xfrm>
            <a:off x="998061" y="1871481"/>
            <a:ext cx="8697278" cy="5138161"/>
          </a:xfrm>
        </p:spPr>
        <p:txBody>
          <a:bodyPr>
            <a:normAutofit/>
          </a:bodyPr>
          <a:lstStyle/>
          <a:p>
            <a:r>
              <a:rPr lang="cs-CZ" dirty="0"/>
              <a:t>Předpoklady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Tangenciální napětí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4246" y="710999"/>
            <a:ext cx="5764476" cy="4320559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98061" y="739639"/>
            <a:ext cx="8571230" cy="787053"/>
          </a:xfrm>
        </p:spPr>
        <p:txBody>
          <a:bodyPr>
            <a:normAutofit/>
          </a:bodyPr>
          <a:lstStyle/>
          <a:p>
            <a:r>
              <a:rPr lang="cs-CZ" dirty="0"/>
              <a:t>Uchycení rotorového paketu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39</a:t>
            </a:fld>
            <a:endParaRPr lang="cs-CZ"/>
          </a:p>
        </p:txBody>
      </p:sp>
      <p:grpSp>
        <p:nvGrpSpPr>
          <p:cNvPr id="3" name="Skupina 2"/>
          <p:cNvGrpSpPr/>
          <p:nvPr/>
        </p:nvGrpSpPr>
        <p:grpSpPr>
          <a:xfrm>
            <a:off x="1092642" y="2311258"/>
            <a:ext cx="2286226" cy="3025107"/>
            <a:chOff x="868347" y="1417556"/>
            <a:chExt cx="2073152" cy="24626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bdélník 6"/>
                <p:cNvSpPr/>
                <p:nvPr/>
              </p:nvSpPr>
              <p:spPr>
                <a:xfrm>
                  <a:off x="899592" y="1417556"/>
                  <a:ext cx="1160732" cy="36072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oMath>
                    </m:oMathPara>
                  </a14:m>
                  <a:endParaRPr lang="cs-CZ" sz="1985" dirty="0"/>
                </a:p>
              </p:txBody>
            </p:sp>
          </mc:Choice>
          <mc:Fallback xmlns="">
            <p:sp>
              <p:nvSpPr>
                <p:cNvPr id="7" name="Obdélník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9592" y="1417556"/>
                  <a:ext cx="1160732" cy="360726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bdélník 7"/>
                <p:cNvSpPr/>
                <p:nvPr/>
              </p:nvSpPr>
              <p:spPr>
                <a:xfrm>
                  <a:off x="868347" y="1916832"/>
                  <a:ext cx="1373309" cy="38206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oMath>
                    </m:oMathPara>
                  </a14:m>
                  <a:endParaRPr lang="cs-CZ" sz="1985" dirty="0"/>
                </a:p>
              </p:txBody>
            </p:sp>
          </mc:Choice>
          <mc:Fallback xmlns="">
            <p:sp>
              <p:nvSpPr>
                <p:cNvPr id="8" name="Obdélník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8347" y="1916832"/>
                  <a:ext cx="1373309" cy="38206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bdélník 8"/>
                <p:cNvSpPr/>
                <p:nvPr/>
              </p:nvSpPr>
              <p:spPr>
                <a:xfrm>
                  <a:off x="901987" y="2423739"/>
                  <a:ext cx="1434417" cy="38206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𝑟𝑐</m:t>
                            </m:r>
                          </m:sub>
                        </m:sSub>
                      </m:oMath>
                    </m:oMathPara>
                  </a14:m>
                  <a:endParaRPr lang="cs-CZ" sz="1985" dirty="0"/>
                </a:p>
              </p:txBody>
            </p:sp>
          </mc:Choice>
          <mc:Fallback xmlns="">
            <p:sp>
              <p:nvSpPr>
                <p:cNvPr id="9" name="Obdélník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1987" y="2423739"/>
                  <a:ext cx="1434417" cy="38206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bdélník 9"/>
                <p:cNvSpPr/>
                <p:nvPr/>
              </p:nvSpPr>
              <p:spPr>
                <a:xfrm>
                  <a:off x="878824" y="3067527"/>
                  <a:ext cx="1448779" cy="38206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oMath>
                    </m:oMathPara>
                  </a14:m>
                  <a:endParaRPr lang="cs-CZ" sz="1985" dirty="0"/>
                </a:p>
              </p:txBody>
            </p:sp>
          </mc:Choice>
          <mc:Fallback xmlns="">
            <p:sp>
              <p:nvSpPr>
                <p:cNvPr id="10" name="Obdélník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8824" y="3067527"/>
                  <a:ext cx="1448779" cy="38206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bdélník 10"/>
                <p:cNvSpPr/>
                <p:nvPr/>
              </p:nvSpPr>
              <p:spPr>
                <a:xfrm>
                  <a:off x="899592" y="3519505"/>
                  <a:ext cx="2041907" cy="36072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a14:m>
                  <a:r>
                    <a:rPr lang="cs-CZ" sz="1985" dirty="0"/>
                    <a:t>+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𝑟𝑐</m:t>
                          </m:r>
                        </m:sub>
                      </m:sSub>
                    </m:oMath>
                  </a14:m>
                  <a:endParaRPr lang="cs-CZ" sz="1985" dirty="0"/>
                </a:p>
              </p:txBody>
            </p:sp>
          </mc:Choice>
          <mc:Fallback xmlns="">
            <p:sp>
              <p:nvSpPr>
                <p:cNvPr id="11" name="Obdélník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9592" y="3519505"/>
                  <a:ext cx="2041907" cy="360726"/>
                </a:xfrm>
                <a:prstGeom prst="rect">
                  <a:avLst/>
                </a:prstGeom>
                <a:blipFill>
                  <a:blip r:embed="rId8"/>
                  <a:stretch>
                    <a:fillRect t="-6944" b="-13889"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3" name="Obrázek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36884" y="5136461"/>
            <a:ext cx="3424290" cy="18802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délník 11"/>
              <p:cNvSpPr/>
              <p:nvPr/>
            </p:nvSpPr>
            <p:spPr>
              <a:xfrm>
                <a:off x="7708430" y="6016347"/>
                <a:ext cx="1932965" cy="7678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𝑟𝑐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12" name="Obdélník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8430" y="6016347"/>
                <a:ext cx="1932965" cy="76783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délník 13"/>
              <p:cNvSpPr/>
              <p:nvPr/>
            </p:nvSpPr>
            <p:spPr>
              <a:xfrm>
                <a:off x="1583332" y="5916606"/>
                <a:ext cx="2010742" cy="7678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14" name="Obdélník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3332" y="5916606"/>
                <a:ext cx="2010742" cy="76783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80350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sah 2"/>
          <p:cNvSpPr>
            <a:spLocks noGrp="1"/>
          </p:cNvSpPr>
          <p:nvPr>
            <p:ph idx="1"/>
          </p:nvPr>
        </p:nvSpPr>
        <p:spPr>
          <a:xfrm>
            <a:off x="998061" y="1871481"/>
            <a:ext cx="8697278" cy="5138161"/>
          </a:xfrm>
        </p:spPr>
        <p:txBody>
          <a:bodyPr>
            <a:normAutofit/>
          </a:bodyPr>
          <a:lstStyle/>
          <a:p>
            <a:r>
              <a:rPr lang="cs-CZ" dirty="0"/>
              <a:t>Maximální přenášený moment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Doplnění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Axiální síla potřebná na vsunutí hřídele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98061" y="753535"/>
            <a:ext cx="8571230" cy="825681"/>
          </a:xfrm>
        </p:spPr>
        <p:txBody>
          <a:bodyPr>
            <a:normAutofit/>
          </a:bodyPr>
          <a:lstStyle/>
          <a:p>
            <a:r>
              <a:rPr lang="cs-CZ" dirty="0"/>
              <a:t>Uchycení rotorového paketu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40</a:t>
            </a:fld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879" y="1594087"/>
            <a:ext cx="3116721" cy="54920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délník 11"/>
              <p:cNvSpPr/>
              <p:nvPr/>
            </p:nvSpPr>
            <p:spPr>
              <a:xfrm>
                <a:off x="1277131" y="4172193"/>
                <a:ext cx="2030941" cy="397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=2∙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12" name="Obdélník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7131" y="4172193"/>
                <a:ext cx="2030941" cy="3978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délník 13"/>
              <p:cNvSpPr/>
              <p:nvPr/>
            </p:nvSpPr>
            <p:spPr>
              <a:xfrm>
                <a:off x="1296850" y="2352066"/>
                <a:ext cx="4389728" cy="6642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14" name="Obdélník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6850" y="2352066"/>
                <a:ext cx="4389728" cy="6642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délník 15"/>
              <p:cNvSpPr/>
              <p:nvPr/>
            </p:nvSpPr>
            <p:spPr>
              <a:xfrm>
                <a:off x="1296721" y="4452370"/>
                <a:ext cx="4345805" cy="11178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f>
                            <m:f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𝑟𝑐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cs-CZ" sz="1985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cs-CZ" sz="1985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cs-CZ" sz="1985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cs-CZ" sz="1985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cs-CZ" sz="1985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cs-CZ" sz="1985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  <m:sup>
                                      <m:r>
                                        <a:rPr lang="cs-CZ" sz="1985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p>
                                    <m:sSupPr>
                                      <m:ctrlPr>
                                        <a:rPr lang="cs-CZ" sz="1985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cs-CZ" sz="1985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cs-CZ" sz="1985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cs-CZ" sz="1985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cs-CZ" sz="1985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cs-CZ" sz="1985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  <m:sup>
                                      <m:r>
                                        <a:rPr lang="cs-CZ" sz="1985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𝑟𝑐</m:t>
                                  </m:r>
                                </m:sub>
                              </m:sSub>
                            </m:e>
                          </m:d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16" name="Obdélník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6721" y="4452370"/>
                <a:ext cx="4345805" cy="11178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délník 16"/>
              <p:cNvSpPr/>
              <p:nvPr/>
            </p:nvSpPr>
            <p:spPr>
              <a:xfrm>
                <a:off x="1277131" y="6090921"/>
                <a:ext cx="4167358" cy="397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=2∙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17" name="Obdélník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7131" y="6090921"/>
                <a:ext cx="4167358" cy="397801"/>
              </a:xfrm>
              <a:prstGeom prst="rect">
                <a:avLst/>
              </a:prstGeom>
              <a:blipFill>
                <a:blip r:embed="rId7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58393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4057" y="934323"/>
            <a:ext cx="5284563" cy="1579398"/>
          </a:xfrm>
        </p:spPr>
        <p:txBody>
          <a:bodyPr>
            <a:normAutofit/>
          </a:bodyPr>
          <a:lstStyle/>
          <a:p>
            <a:r>
              <a:rPr lang="cs-CZ" dirty="0"/>
              <a:t>Uchycení rotorového paketu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41</a:t>
            </a:fld>
            <a:endParaRPr lang="cs-CZ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délník 6"/>
              <p:cNvSpPr/>
              <p:nvPr/>
            </p:nvSpPr>
            <p:spPr>
              <a:xfrm>
                <a:off x="3151862" y="1822831"/>
                <a:ext cx="1618007" cy="7787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d>
                        <m:d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7" name="Obdélník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1862" y="1822831"/>
                <a:ext cx="1618007" cy="7787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délník 9"/>
              <p:cNvSpPr/>
              <p:nvPr/>
            </p:nvSpPr>
            <p:spPr>
              <a:xfrm>
                <a:off x="1288226" y="1885348"/>
                <a:ext cx="1488164" cy="7162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10" name="Obdélník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8226" y="1885348"/>
                <a:ext cx="1488164" cy="71622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Obrázek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0982" y="883666"/>
            <a:ext cx="3481513" cy="191162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0982" y="2963202"/>
            <a:ext cx="3481513" cy="35319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délník 13"/>
              <p:cNvSpPr/>
              <p:nvPr/>
            </p:nvSpPr>
            <p:spPr>
              <a:xfrm>
                <a:off x="1241209" y="4876708"/>
                <a:ext cx="3481273" cy="666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10.8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0.12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31.7</m:t>
                          </m:r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=350.5°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14" name="Obdélník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1209" y="4876708"/>
                <a:ext cx="3481273" cy="6662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Skupina 19"/>
          <p:cNvGrpSpPr/>
          <p:nvPr/>
        </p:nvGrpSpPr>
        <p:grpSpPr>
          <a:xfrm>
            <a:off x="1241209" y="2791880"/>
            <a:ext cx="3320874" cy="1855539"/>
            <a:chOff x="822552" y="3400648"/>
            <a:chExt cx="3011372" cy="16826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Obdélník 14"/>
                <p:cNvSpPr/>
                <p:nvPr/>
              </p:nvSpPr>
              <p:spPr>
                <a:xfrm>
                  <a:off x="839544" y="3400648"/>
                  <a:ext cx="1601349" cy="36072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=31.75</m:t>
                        </m:r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𝑚𝑚</m:t>
                        </m:r>
                      </m:oMath>
                    </m:oMathPara>
                  </a14:m>
                  <a:endParaRPr lang="cs-CZ" sz="1985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5" name="Obdélník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9544" y="3400648"/>
                  <a:ext cx="1601349" cy="36072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Obdélník 15"/>
                <p:cNvSpPr/>
                <p:nvPr/>
              </p:nvSpPr>
              <p:spPr>
                <a:xfrm>
                  <a:off x="839544" y="3712990"/>
                  <a:ext cx="1584719" cy="36072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=31.70</m:t>
                        </m:r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𝑚𝑚</m:t>
                        </m:r>
                      </m:oMath>
                    </m:oMathPara>
                  </a14:m>
                  <a:endParaRPr lang="cs-CZ" sz="1985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6" name="Obdélník 1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9544" y="3712990"/>
                  <a:ext cx="1584719" cy="360726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Obdélník 16"/>
                <p:cNvSpPr/>
                <p:nvPr/>
              </p:nvSpPr>
              <p:spPr>
                <a:xfrm>
                  <a:off x="822553" y="4039429"/>
                  <a:ext cx="1475932" cy="36072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=0.05</m:t>
                        </m:r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𝑚𝑚</m:t>
                        </m:r>
                      </m:oMath>
                    </m:oMathPara>
                  </a14:m>
                  <a:endParaRPr lang="cs-CZ" sz="1985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7" name="Obdélník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553" y="4039429"/>
                  <a:ext cx="1475932" cy="360726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Obdélník 17"/>
                <p:cNvSpPr/>
                <p:nvPr/>
              </p:nvSpPr>
              <p:spPr>
                <a:xfrm>
                  <a:off x="822552" y="4366988"/>
                  <a:ext cx="1591872" cy="36072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</m:sub>
                        </m:sSub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=0.07</m:t>
                        </m:r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𝑚𝑚</m:t>
                        </m:r>
                      </m:oMath>
                    </m:oMathPara>
                  </a14:m>
                  <a:endParaRPr lang="cs-CZ" sz="1985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8" name="Obdélník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552" y="4366988"/>
                  <a:ext cx="1591872" cy="36072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Obdélník 18"/>
                <p:cNvSpPr/>
                <p:nvPr/>
              </p:nvSpPr>
              <p:spPr>
                <a:xfrm>
                  <a:off x="832812" y="4722526"/>
                  <a:ext cx="3001112" cy="36072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=0.05+0.07=0.12</m:t>
                        </m:r>
                        <m:r>
                          <a:rPr lang="cs-CZ" sz="1985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𝑚𝑚</m:t>
                        </m:r>
                      </m:oMath>
                    </m:oMathPara>
                  </a14:m>
                  <a:endParaRPr lang="cs-CZ" sz="1985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9" name="Obdélník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812" y="4722526"/>
                  <a:ext cx="3001112" cy="360726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4437860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6669" y="419898"/>
            <a:ext cx="8571230" cy="767904"/>
          </a:xfrm>
        </p:spPr>
        <p:txBody>
          <a:bodyPr>
            <a:normAutofit/>
          </a:bodyPr>
          <a:lstStyle/>
          <a:p>
            <a:r>
              <a:rPr lang="cs-CZ" dirty="0"/>
              <a:t>Výroba rotorů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42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788" y="1166794"/>
            <a:ext cx="3274368" cy="235663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7019" y="1187802"/>
            <a:ext cx="3299361" cy="233563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0243" y="1157275"/>
            <a:ext cx="3289937" cy="2348334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8715" y="3591647"/>
            <a:ext cx="4300031" cy="3046263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518" y="3591647"/>
            <a:ext cx="5469931" cy="304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8465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Uchycení rotorového paketu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43</a:t>
            </a:fld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54" y="2034432"/>
            <a:ext cx="4422166" cy="393898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337" y="2034432"/>
            <a:ext cx="5292255" cy="39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9741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Uchycení rotorového paketu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44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119706"/>
            <a:ext cx="5020892" cy="4296119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541" y="2119706"/>
            <a:ext cx="5095128" cy="429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7280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Uchycení rotorového paketu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45</a:t>
            </a:fld>
            <a:endParaRPr lang="cs-CZ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297" y="2067685"/>
            <a:ext cx="6574042" cy="47387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délník 4"/>
              <p:cNvSpPr/>
              <p:nvPr/>
            </p:nvSpPr>
            <p:spPr>
              <a:xfrm>
                <a:off x="1028517" y="2332935"/>
                <a:ext cx="1452962" cy="397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5" name="Obdélník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517" y="2332935"/>
                <a:ext cx="1452962" cy="3978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délník 5"/>
              <p:cNvSpPr/>
              <p:nvPr/>
            </p:nvSpPr>
            <p:spPr>
              <a:xfrm>
                <a:off x="1028517" y="3155102"/>
                <a:ext cx="1338380" cy="4222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6" name="Obdélník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517" y="3155102"/>
                <a:ext cx="1338380" cy="422231"/>
              </a:xfrm>
              <a:prstGeom prst="rect">
                <a:avLst/>
              </a:prstGeom>
              <a:blipFill>
                <a:blip r:embed="rId5"/>
                <a:stretch>
                  <a:fillRect b="-7246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98277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50900" y="932984"/>
            <a:ext cx="3447414" cy="737395"/>
          </a:xfrm>
        </p:spPr>
        <p:txBody>
          <a:bodyPr>
            <a:normAutofit/>
          </a:bodyPr>
          <a:lstStyle/>
          <a:p>
            <a:r>
              <a:rPr lang="cs-CZ" dirty="0"/>
              <a:t>Vyvážení rotoru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98061" y="1871481"/>
            <a:ext cx="8697278" cy="5138161"/>
          </a:xfrm>
        </p:spPr>
        <p:txBody>
          <a:bodyPr>
            <a:normAutofit/>
          </a:bodyPr>
          <a:lstStyle/>
          <a:p>
            <a:r>
              <a:rPr lang="cs-CZ" dirty="0"/>
              <a:t>Statická nevyváženost rotoru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Kombinovaná nevyváženost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Dynamická nevyváženost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46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517" y="293849"/>
            <a:ext cx="5198083" cy="171941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0276" y="2228457"/>
            <a:ext cx="5107440" cy="221210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798" y="4628299"/>
            <a:ext cx="5157681" cy="2076469"/>
          </a:xfrm>
          <a:prstGeom prst="rect">
            <a:avLst/>
          </a:prstGeom>
        </p:spPr>
      </p:pic>
      <p:grpSp>
        <p:nvGrpSpPr>
          <p:cNvPr id="13" name="Skupina 12"/>
          <p:cNvGrpSpPr/>
          <p:nvPr/>
        </p:nvGrpSpPr>
        <p:grpSpPr>
          <a:xfrm>
            <a:off x="1632275" y="2345435"/>
            <a:ext cx="3132835" cy="1969389"/>
            <a:chOff x="1212010" y="3382262"/>
            <a:chExt cx="2840858" cy="16323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bdélník 9"/>
                <p:cNvSpPr/>
                <p:nvPr/>
              </p:nvSpPr>
              <p:spPr>
                <a:xfrm>
                  <a:off x="1212010" y="3382262"/>
                  <a:ext cx="2311638" cy="36072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cs-CZ" sz="1985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1985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cs-CZ" sz="1985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cs-CZ" sz="1985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cs-CZ" sz="1985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1985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cs-CZ" sz="1985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cs-CZ" sz="1985">
                            <a:latin typeface="Cambria Math" panose="02040503050406030204" pitchFamily="18" charset="0"/>
                          </a:rPr>
                          <m:t>∙</m:t>
                        </m:r>
                        <m:r>
                          <a:rPr lang="cs-CZ" sz="1985" i="1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cs-CZ" sz="1985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cs-CZ" sz="1985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1985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cs-CZ" sz="1985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sub>
                        </m:sSub>
                        <m:r>
                          <a:rPr lang="cs-CZ" sz="1985">
                            <a:latin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cs-CZ" sz="1985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1985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cs-CZ" sz="1985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sub>
                        </m:sSub>
                      </m:oMath>
                    </m:oMathPara>
                  </a14:m>
                  <a:endParaRPr lang="cs-CZ" sz="1985" dirty="0"/>
                </a:p>
              </p:txBody>
            </p:sp>
          </mc:Choice>
          <mc:Fallback xmlns="">
            <p:sp>
              <p:nvSpPr>
                <p:cNvPr id="10" name="Obdélník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2010" y="3382262"/>
                  <a:ext cx="2311638" cy="360726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bdélník 10"/>
                <p:cNvSpPr/>
                <p:nvPr/>
              </p:nvSpPr>
              <p:spPr>
                <a:xfrm>
                  <a:off x="1212010" y="3755266"/>
                  <a:ext cx="1317314" cy="60347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cs-CZ" sz="1985" i="1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cs-CZ" sz="1985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cs-CZ" sz="1985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cs-CZ" sz="1985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cs-CZ" sz="1985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cs-CZ" sz="1985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sub>
                            </m:sSub>
                            <m:r>
                              <a:rPr lang="cs-CZ" sz="1985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cs-CZ" sz="1985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cs-CZ" sz="1985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cs-CZ" sz="1985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cs-CZ" sz="1985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cs-CZ" sz="1985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cs-CZ" sz="1985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cs-CZ" sz="1985" dirty="0"/>
                </a:p>
              </p:txBody>
            </p:sp>
          </mc:Choice>
          <mc:Fallback xmlns="">
            <p:sp>
              <p:nvSpPr>
                <p:cNvPr id="11" name="Obdélník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2010" y="3755266"/>
                  <a:ext cx="1317314" cy="60347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bdélník 11"/>
                <p:cNvSpPr/>
                <p:nvPr/>
              </p:nvSpPr>
              <p:spPr>
                <a:xfrm>
                  <a:off x="1216652" y="4653866"/>
                  <a:ext cx="2836216" cy="36072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cs-CZ" sz="1985" i="1"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cs-CZ" sz="1985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r>
                    <a:rPr lang="cs-CZ" sz="1985" dirty="0"/>
                    <a:t> </a:t>
                  </a:r>
                </a:p>
              </p:txBody>
            </p:sp>
          </mc:Choice>
          <mc:Fallback xmlns="">
            <p:sp>
              <p:nvSpPr>
                <p:cNvPr id="12" name="Obdélník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6652" y="4653866"/>
                  <a:ext cx="2836216" cy="360726"/>
                </a:xfrm>
                <a:prstGeom prst="rect">
                  <a:avLst/>
                </a:prstGeom>
                <a:blipFill>
                  <a:blip r:embed="rId8"/>
                  <a:stretch>
                    <a:fillRect b="-4167"/>
                  </a:stretch>
                </a:blipFill>
              </p:spPr>
              <p:txBody>
                <a:bodyPr/>
                <a:lstStyle/>
                <a:p>
                  <a:r>
                    <a:rPr lang="cs-CZ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délník 13"/>
              <p:cNvSpPr/>
              <p:nvPr/>
            </p:nvSpPr>
            <p:spPr>
              <a:xfrm>
                <a:off x="1632275" y="4670885"/>
                <a:ext cx="2359940" cy="397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cs-CZ" sz="1985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cs-CZ" sz="1985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∙(2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14" name="Obdélník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2275" y="4670885"/>
                <a:ext cx="2359940" cy="397801"/>
              </a:xfrm>
              <a:prstGeom prst="rect">
                <a:avLst/>
              </a:prstGeom>
              <a:blipFill>
                <a:blip r:embed="rId9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98118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18100" y="870496"/>
            <a:ext cx="3497364" cy="983839"/>
          </a:xfrm>
        </p:spPr>
        <p:txBody>
          <a:bodyPr>
            <a:normAutofit/>
          </a:bodyPr>
          <a:lstStyle/>
          <a:p>
            <a:r>
              <a:rPr lang="cs-CZ" dirty="0"/>
              <a:t>Vyvážení rotoru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47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810" y="892586"/>
            <a:ext cx="3962881" cy="26630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délník 5"/>
              <p:cNvSpPr/>
              <p:nvPr/>
            </p:nvSpPr>
            <p:spPr>
              <a:xfrm>
                <a:off x="861400" y="3575390"/>
                <a:ext cx="1277593" cy="9262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cs-CZ" sz="1985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cs-CZ" sz="1985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r>
                        <a:rPr lang="cs-CZ" sz="1985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6" name="Obdélník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400" y="3575390"/>
                <a:ext cx="1277593" cy="9262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délník 6"/>
              <p:cNvSpPr/>
              <p:nvPr/>
            </p:nvSpPr>
            <p:spPr>
              <a:xfrm>
                <a:off x="2907176" y="3575390"/>
                <a:ext cx="1351396" cy="9262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cs-CZ" sz="1985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cs-CZ" sz="1985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r>
                        <a:rPr lang="cs-CZ" sz="1985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7" name="Obdélník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7176" y="3575390"/>
                <a:ext cx="1351396" cy="9262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Obráze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4300" y="1751372"/>
            <a:ext cx="5213108" cy="225693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4300" y="4340926"/>
            <a:ext cx="5125149" cy="20780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délník 10"/>
              <p:cNvSpPr/>
              <p:nvPr/>
            </p:nvSpPr>
            <p:spPr>
              <a:xfrm>
                <a:off x="2741682" y="5017086"/>
                <a:ext cx="2020617" cy="397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11" name="Obdélník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1682" y="5017086"/>
                <a:ext cx="2020617" cy="39780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délník 15"/>
              <p:cNvSpPr/>
              <p:nvPr/>
            </p:nvSpPr>
            <p:spPr>
              <a:xfrm>
                <a:off x="523167" y="4752879"/>
                <a:ext cx="1954060" cy="9262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cs-CZ" sz="1985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cs-CZ" sz="1985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cs-CZ" sz="1985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cs-CZ" sz="1985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16" name="Obdélník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67" y="4752879"/>
                <a:ext cx="1954060" cy="92621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délník 16"/>
              <p:cNvSpPr/>
              <p:nvPr/>
            </p:nvSpPr>
            <p:spPr>
              <a:xfrm>
                <a:off x="523167" y="5939063"/>
                <a:ext cx="1954060" cy="9262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cs-CZ" sz="1985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cs-CZ" sz="1985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nary>
                        <m:naryPr>
                          <m:chr m:val="∑"/>
                          <m:ctrlPr>
                            <a:rPr lang="cs-CZ" sz="1985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cs-CZ" sz="1985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17" name="Obdélník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67" y="5939063"/>
                <a:ext cx="1954060" cy="92621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délník 17"/>
              <p:cNvSpPr/>
              <p:nvPr/>
            </p:nvSpPr>
            <p:spPr>
              <a:xfrm>
                <a:off x="2674251" y="6265851"/>
                <a:ext cx="2161682" cy="397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cs-CZ" sz="1985" dirty="0"/>
              </a:p>
            </p:txBody>
          </p:sp>
        </mc:Choice>
        <mc:Fallback xmlns="">
          <p:sp>
            <p:nvSpPr>
              <p:cNvPr id="18" name="Obdélník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4251" y="6265851"/>
                <a:ext cx="2161682" cy="39780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32229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Vyvážení rotoru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48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900" y="1894232"/>
            <a:ext cx="6332278" cy="474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680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3887" y="994035"/>
            <a:ext cx="8571230" cy="1264024"/>
          </a:xfrm>
        </p:spPr>
        <p:txBody>
          <a:bodyPr>
            <a:normAutofit/>
          </a:bodyPr>
          <a:lstStyle/>
          <a:p>
            <a:r>
              <a:rPr lang="cs-CZ" dirty="0"/>
              <a:t>Rotory stejnosměrných strojů</a:t>
            </a:r>
          </a:p>
        </p:txBody>
      </p:sp>
      <p:pic>
        <p:nvPicPr>
          <p:cNvPr id="7" name="Zástupný symbol pro obsah 6">
            <a:extLst>
              <a:ext uri="{FF2B5EF4-FFF2-40B4-BE49-F238E27FC236}">
                <a16:creationId xmlns:a16="http://schemas.microsoft.com/office/drawing/2014/main" id="{A1373AA8-2B2F-493E-90BB-154D42BADF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4" t="25185" r="16836" b="7740"/>
          <a:stretch/>
        </p:blipFill>
        <p:spPr>
          <a:xfrm>
            <a:off x="453887" y="2355402"/>
            <a:ext cx="4572001" cy="3581401"/>
          </a:xfr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49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ABB48363-411D-4BE1-94ED-FC54437502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00" y="2355402"/>
            <a:ext cx="5307369" cy="353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7485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3887" y="994035"/>
            <a:ext cx="8571230" cy="1264024"/>
          </a:xfrm>
        </p:spPr>
        <p:txBody>
          <a:bodyPr>
            <a:normAutofit/>
          </a:bodyPr>
          <a:lstStyle/>
          <a:p>
            <a:r>
              <a:rPr lang="cs-CZ" dirty="0"/>
              <a:t>Rotory stejnosměrných strojů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50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CE42E97-FB8F-4423-9C98-939A01586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59" y="1785943"/>
            <a:ext cx="4551023" cy="45510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26F08C81-5018-460C-BE41-62DA4D1B9E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776" y="1540518"/>
            <a:ext cx="5041875" cy="504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3268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3887" y="994035"/>
            <a:ext cx="8571230" cy="1264024"/>
          </a:xfrm>
        </p:spPr>
        <p:txBody>
          <a:bodyPr>
            <a:normAutofit/>
          </a:bodyPr>
          <a:lstStyle/>
          <a:p>
            <a:r>
              <a:rPr lang="cs-CZ" dirty="0"/>
              <a:t>Rotory stejnosměrných strojů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51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742E8F2-352F-42DA-85A4-710E6FBF8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1614442"/>
            <a:ext cx="8613756" cy="3141487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EC6E866-8B26-41A9-9A77-C7B31AD506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885" y="3845894"/>
            <a:ext cx="2722921" cy="272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2525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3887" y="994035"/>
            <a:ext cx="8571230" cy="1264024"/>
          </a:xfrm>
        </p:spPr>
        <p:txBody>
          <a:bodyPr>
            <a:normAutofit/>
          </a:bodyPr>
          <a:lstStyle/>
          <a:p>
            <a:r>
              <a:rPr lang="cs-CZ" dirty="0"/>
              <a:t>Rotory stejnosměrných strojů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52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BDF4871-BB03-495B-BE1D-B69E3F288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35"/>
          <a:stretch/>
        </p:blipFill>
        <p:spPr>
          <a:xfrm>
            <a:off x="393700" y="1810453"/>
            <a:ext cx="5181600" cy="349433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1F8C7038-D5FD-4A9C-A979-E7D544DCF0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500" y="3910932"/>
            <a:ext cx="4934857" cy="278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4081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3887" y="994035"/>
            <a:ext cx="8571230" cy="1264024"/>
          </a:xfrm>
        </p:spPr>
        <p:txBody>
          <a:bodyPr>
            <a:normAutofit/>
          </a:bodyPr>
          <a:lstStyle/>
          <a:p>
            <a:r>
              <a:rPr lang="cs-CZ" dirty="0"/>
              <a:t>Rotory stejnosměrných strojů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53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8FC5652-678A-458D-83CF-2CD48BBDF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34" y="1607399"/>
            <a:ext cx="4936860" cy="369739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16BABB9-EA75-4F2B-ADDC-767D9EC67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900" y="2851040"/>
            <a:ext cx="4936860" cy="371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0634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3887" y="994035"/>
            <a:ext cx="8571230" cy="1264024"/>
          </a:xfrm>
        </p:spPr>
        <p:txBody>
          <a:bodyPr>
            <a:normAutofit/>
          </a:bodyPr>
          <a:lstStyle/>
          <a:p>
            <a:r>
              <a:rPr lang="cs-CZ" dirty="0"/>
              <a:t>Rotory - </a:t>
            </a:r>
            <a:r>
              <a:rPr lang="cs-CZ" dirty="0" err="1"/>
              <a:t>SynRM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54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64401DB-8D0C-423B-BBE2-5FDB96807D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283" y="1578893"/>
            <a:ext cx="7226657" cy="506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243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0988" y="287437"/>
            <a:ext cx="8571230" cy="908648"/>
          </a:xfrm>
        </p:spPr>
        <p:txBody>
          <a:bodyPr>
            <a:normAutofit/>
          </a:bodyPr>
          <a:lstStyle/>
          <a:p>
            <a:r>
              <a:rPr lang="cs-CZ" dirty="0"/>
              <a:t>Rotory - SynRM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55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6416273-D1D6-4958-916D-7E194D5461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181" y="1030059"/>
            <a:ext cx="8138844" cy="542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017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0988" y="287437"/>
            <a:ext cx="8571230" cy="908648"/>
          </a:xfrm>
        </p:spPr>
        <p:txBody>
          <a:bodyPr>
            <a:normAutofit/>
          </a:bodyPr>
          <a:lstStyle/>
          <a:p>
            <a:r>
              <a:rPr lang="cs-CZ" dirty="0"/>
              <a:t>Rotory - SynRM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56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2AE8D74-BB6E-4BCC-A5C7-AE426014E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1297316"/>
            <a:ext cx="9171159" cy="515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204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0988" y="287437"/>
            <a:ext cx="8571230" cy="908648"/>
          </a:xfrm>
        </p:spPr>
        <p:txBody>
          <a:bodyPr>
            <a:normAutofit/>
          </a:bodyPr>
          <a:lstStyle/>
          <a:p>
            <a:r>
              <a:rPr lang="cs-CZ" dirty="0"/>
              <a:t>Rotory - SynRM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57</a:t>
            </a:fld>
            <a:endParaRPr lang="cs-CZ"/>
          </a:p>
        </p:txBody>
      </p:sp>
      <p:pic>
        <p:nvPicPr>
          <p:cNvPr id="1026" name="Picture 2" descr="Experimental Comparison between Induction and Synchronous Reluctance Motor -Drives">
            <a:extLst>
              <a:ext uri="{FF2B5EF4-FFF2-40B4-BE49-F238E27FC236}">
                <a16:creationId xmlns:a16="http://schemas.microsoft.com/office/drawing/2014/main" id="{6650566C-C86A-495F-A44C-256285E50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77" y="1158765"/>
            <a:ext cx="4701032" cy="3022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4161765-3EFB-477D-B0B3-67EDDCDEA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47" y="1480846"/>
            <a:ext cx="4158762" cy="233187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BF909F38-A55B-4AD9-BC42-0FF73FF111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" y="4306031"/>
            <a:ext cx="7184708" cy="233187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909F417-63D5-4EFC-A51A-C13C39F2CD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427" y="4180857"/>
            <a:ext cx="2541958" cy="218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7228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0989" y="605072"/>
            <a:ext cx="2461673" cy="2699900"/>
          </a:xfrm>
        </p:spPr>
        <p:txBody>
          <a:bodyPr>
            <a:normAutofit/>
          </a:bodyPr>
          <a:lstStyle/>
          <a:p>
            <a:r>
              <a:rPr lang="cs-CZ" dirty="0"/>
              <a:t>Rotory - SRM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58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F1E2153-8CEA-4EFD-B9C3-CBC67F5726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41"/>
          <a:stretch/>
        </p:blipFill>
        <p:spPr>
          <a:xfrm>
            <a:off x="133929" y="3076866"/>
            <a:ext cx="5441371" cy="3378481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79D004CE-D74C-438C-9B8A-3E1F445BDAE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" r="1" b="3698"/>
          <a:stretch/>
        </p:blipFill>
        <p:spPr>
          <a:xfrm>
            <a:off x="5880099" y="276226"/>
            <a:ext cx="4212479" cy="35052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3A071686-2AB7-43F8-9444-C69FEBC28A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96"/>
          <a:stretch/>
        </p:blipFill>
        <p:spPr>
          <a:xfrm>
            <a:off x="6413500" y="4010025"/>
            <a:ext cx="3481405" cy="214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79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0988" y="446255"/>
            <a:ext cx="4605712" cy="924356"/>
          </a:xfrm>
        </p:spPr>
        <p:txBody>
          <a:bodyPr>
            <a:normAutofit/>
          </a:bodyPr>
          <a:lstStyle/>
          <a:p>
            <a:r>
              <a:rPr lang="cs-CZ" dirty="0"/>
              <a:t>Rotory - BLDC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59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06DC2FC-579D-4423-983A-2CFF650566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" t="4642" r="1689" b="4983"/>
          <a:stretch/>
        </p:blipFill>
        <p:spPr>
          <a:xfrm>
            <a:off x="1993900" y="1633747"/>
            <a:ext cx="7233671" cy="429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937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0988" y="605072"/>
            <a:ext cx="4605712" cy="714679"/>
          </a:xfrm>
        </p:spPr>
        <p:txBody>
          <a:bodyPr>
            <a:normAutofit/>
          </a:bodyPr>
          <a:lstStyle/>
          <a:p>
            <a:r>
              <a:rPr lang="cs-CZ" dirty="0"/>
              <a:t>Rotory - BLDC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60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A688C21-423F-4F8B-A258-821ED56B9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900" y="924940"/>
            <a:ext cx="6273297" cy="560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3073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0988" y="605072"/>
            <a:ext cx="4605712" cy="714679"/>
          </a:xfrm>
        </p:spPr>
        <p:txBody>
          <a:bodyPr>
            <a:normAutofit/>
          </a:bodyPr>
          <a:lstStyle/>
          <a:p>
            <a:r>
              <a:rPr lang="cs-CZ" dirty="0"/>
              <a:t>Rotory - BLDC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61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ECFDEC6-9716-4E34-BCF6-249D0D813E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598" y="1104710"/>
            <a:ext cx="4855897" cy="322431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BB3DCA18-0ED3-4EB2-86D3-6B3B76436F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89" y="3233823"/>
            <a:ext cx="4973509" cy="322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6833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0988" y="605072"/>
            <a:ext cx="4605712" cy="714679"/>
          </a:xfrm>
        </p:spPr>
        <p:txBody>
          <a:bodyPr>
            <a:normAutofit/>
          </a:bodyPr>
          <a:lstStyle/>
          <a:p>
            <a:r>
              <a:rPr lang="cs-CZ" dirty="0"/>
              <a:t>Rotory - BLDC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62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BA069E8-04B7-4648-92A9-5C16D9969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65" y="1369303"/>
            <a:ext cx="8915825" cy="5094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519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pro obsah 2"/>
          <p:cNvSpPr>
            <a:spLocks noGrp="1"/>
          </p:cNvSpPr>
          <p:nvPr>
            <p:ph idx="1"/>
          </p:nvPr>
        </p:nvSpPr>
        <p:spPr>
          <a:xfrm>
            <a:off x="998061" y="1560985"/>
            <a:ext cx="8697278" cy="544865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/>
              <a:t>[1]</a:t>
            </a:r>
            <a:r>
              <a:rPr lang="cs-CZ" dirty="0"/>
              <a:t> Červený, J. – Stavba elektrických strojů 2012</a:t>
            </a:r>
          </a:p>
          <a:p>
            <a:pPr>
              <a:spcBef>
                <a:spcPts val="1200"/>
              </a:spcBef>
            </a:pPr>
            <a:r>
              <a:rPr lang="en-US" dirty="0"/>
              <a:t>[</a:t>
            </a:r>
            <a:r>
              <a:rPr lang="cs-CZ" dirty="0"/>
              <a:t>2</a:t>
            </a:r>
            <a:r>
              <a:rPr lang="en-US" dirty="0"/>
              <a:t>]</a:t>
            </a:r>
            <a:r>
              <a:rPr lang="cs-CZ" dirty="0"/>
              <a:t> Internetové zdroje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1026543"/>
          </a:xfrm>
        </p:spPr>
        <p:txBody>
          <a:bodyPr>
            <a:normAutofit/>
          </a:bodyPr>
          <a:lstStyle/>
          <a:p>
            <a:r>
              <a:rPr lang="cs-CZ" dirty="0"/>
              <a:t>Reference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63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76318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1026543"/>
          </a:xfrm>
        </p:spPr>
        <p:txBody>
          <a:bodyPr>
            <a:normAutofit/>
          </a:bodyPr>
          <a:lstStyle/>
          <a:p>
            <a:r>
              <a:rPr lang="cs-CZ" dirty="0"/>
              <a:t>Sebehodnotící otázky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64</a:t>
            </a:fld>
            <a:endParaRPr lang="cs-CZ"/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4C0DD0D4-1811-43D8-9080-55127CEBD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085" y="1637387"/>
            <a:ext cx="8571230" cy="568275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Jaké jsou nejčastěji používané materiály pro výrobu rotorů?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Jaké jsou typy uložení magnetů na rotoru synchronního stroje?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Jaké jsou typy uchycení pólových nástavců synchronních strojů s vyniklými póly?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Jaké jsou největší konstrukční problémy SynRM v porovnání se SRM s přihlédnutím k řízení?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spcBef>
                <a:spcPts val="1200"/>
              </a:spcBef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00254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D60D2E6321EA41A3D2727E1AE5970B" ma:contentTypeVersion="12" ma:contentTypeDescription="Create a new document." ma:contentTypeScope="" ma:versionID="8365ddc5ef714600ffb8e57b8d4925d7">
  <xsd:schema xmlns:xsd="http://www.w3.org/2001/XMLSchema" xmlns:xs="http://www.w3.org/2001/XMLSchema" xmlns:p="http://schemas.microsoft.com/office/2006/metadata/properties" xmlns:ns2="bbfb10b4-afb9-422f-9ddb-6ac1294eb5ee" xmlns:ns3="20bdc523-560b-48ac-8188-a314ced965bb" targetNamespace="http://schemas.microsoft.com/office/2006/metadata/properties" ma:root="true" ma:fieldsID="4d88d168a1d1a8e71cc3dd375ae719b5" ns2:_="" ns3:_="">
    <xsd:import namespace="bbfb10b4-afb9-422f-9ddb-6ac1294eb5ee"/>
    <xsd:import namespace="20bdc523-560b-48ac-8188-a314ced965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fb10b4-afb9-422f-9ddb-6ac1294eb5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bdc523-560b-48ac-8188-a314ced965b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571A0F-B5DD-45D9-AD6C-E87F9EC08EF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A72D55-48B0-4DB7-A466-4E78B7106064}">
  <ds:schemaRefs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terms/"/>
    <ds:schemaRef ds:uri="bbfb10b4-afb9-422f-9ddb-6ac1294eb5ee"/>
    <ds:schemaRef ds:uri="http://www.w3.org/XML/1998/namespace"/>
    <ds:schemaRef ds:uri="http://schemas.openxmlformats.org/package/2006/metadata/core-properties"/>
    <ds:schemaRef ds:uri="20bdc523-560b-48ac-8188-a314ced965bb"/>
  </ds:schemaRefs>
</ds:datastoreItem>
</file>

<file path=customXml/itemProps3.xml><?xml version="1.0" encoding="utf-8"?>
<ds:datastoreItem xmlns:ds="http://schemas.openxmlformats.org/officeDocument/2006/customXml" ds:itemID="{04FEB2D6-791E-4718-8CA0-4D7700D9A9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fb10b4-afb9-422f-9ddb-6ac1294eb5ee"/>
    <ds:schemaRef ds:uri="20bdc523-560b-48ac-8188-a314ced965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645</TotalTime>
  <Words>1045</Words>
  <Application>Microsoft Office PowerPoint</Application>
  <PresentationFormat>Vlastní</PresentationFormat>
  <Paragraphs>283</Paragraphs>
  <Slides>64</Slides>
  <Notes>44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64</vt:i4>
      </vt:variant>
    </vt:vector>
  </HeadingPairs>
  <TitlesOfParts>
    <vt:vector size="68" baseType="lpstr">
      <vt:lpstr>Calibri</vt:lpstr>
      <vt:lpstr>Cambria Math</vt:lpstr>
      <vt:lpstr>Wingdings</vt:lpstr>
      <vt:lpstr>Office Theme</vt:lpstr>
      <vt:lpstr>Prezentace aplikace PowerPoint</vt:lpstr>
      <vt:lpstr>Rotory </vt:lpstr>
      <vt:lpstr>Rotory synchronních strojů s vyniklými póly</vt:lpstr>
      <vt:lpstr>Magnetické jho</vt:lpstr>
      <vt:lpstr>Magnetické jho</vt:lpstr>
      <vt:lpstr>Magnetické jho</vt:lpstr>
      <vt:lpstr>Rotory synchronních strojů – další příklady</vt:lpstr>
      <vt:lpstr>Rotory synchronních strojů – další příklady</vt:lpstr>
      <vt:lpstr>Rotory synchronních strojů – další příklady</vt:lpstr>
      <vt:lpstr>Rotory synchronních strojů – další příklady</vt:lpstr>
      <vt:lpstr>Rotory synchronních strojů – póly a pólové cívky</vt:lpstr>
      <vt:lpstr>Rotory synchronních strojů – póly a pólové cívky</vt:lpstr>
      <vt:lpstr>Rotory synchronních strojů – odstředivá síla a její zachycení</vt:lpstr>
      <vt:lpstr>Rotory synchronních strojů – odstředivá síla a její zachycení</vt:lpstr>
      <vt:lpstr>Rotory synchronních strojů – odstředivá síla a její zachycení</vt:lpstr>
      <vt:lpstr>Když se něco nepovede</vt:lpstr>
      <vt:lpstr>Když se něco nepovede</vt:lpstr>
      <vt:lpstr>Rotory synchronních strojů s hladkým rotorem</vt:lpstr>
      <vt:lpstr>Rotory synchronních strojů s hladkým rotorem</vt:lpstr>
      <vt:lpstr>Rotory synchronních strojů s hladkým rotorem</vt:lpstr>
      <vt:lpstr>Rotory asynchronních strojů </vt:lpstr>
      <vt:lpstr>Rotory asynchronních strojů </vt:lpstr>
      <vt:lpstr>Rotorový paket</vt:lpstr>
      <vt:lpstr>Rotorový paket</vt:lpstr>
      <vt:lpstr>Rotory strojů s PM</vt:lpstr>
      <vt:lpstr>Rotory strojů s PM</vt:lpstr>
      <vt:lpstr>Rotory strojů s PM</vt:lpstr>
      <vt:lpstr>Rotory strojů s PM</vt:lpstr>
      <vt:lpstr>Rotory strojů s PM</vt:lpstr>
      <vt:lpstr>Rotory strojů s PM</vt:lpstr>
      <vt:lpstr>Rotory strojů s PM</vt:lpstr>
      <vt:lpstr>Rotory strojů s PM</vt:lpstr>
      <vt:lpstr>Rotory strojů s PM</vt:lpstr>
      <vt:lpstr>Rotory strojů s PM</vt:lpstr>
      <vt:lpstr>Rotory strojů s PM</vt:lpstr>
      <vt:lpstr>Rotory strojů s PM</vt:lpstr>
      <vt:lpstr>Rotory strojů s PM</vt:lpstr>
      <vt:lpstr>Rotory strojů s PM</vt:lpstr>
      <vt:lpstr>Uchycení rotorového paketu</vt:lpstr>
      <vt:lpstr>Uchycení rotorového paketu</vt:lpstr>
      <vt:lpstr>Uchycení rotorového paketu</vt:lpstr>
      <vt:lpstr>Výroba rotorů</vt:lpstr>
      <vt:lpstr>Uchycení rotorového paketu</vt:lpstr>
      <vt:lpstr>Uchycení rotorového paketu</vt:lpstr>
      <vt:lpstr>Uchycení rotorového paketu</vt:lpstr>
      <vt:lpstr>Vyvážení rotoru</vt:lpstr>
      <vt:lpstr>Vyvážení rotoru</vt:lpstr>
      <vt:lpstr>Vyvážení rotoru</vt:lpstr>
      <vt:lpstr>Rotory stejnosměrných strojů</vt:lpstr>
      <vt:lpstr>Rotory stejnosměrných strojů</vt:lpstr>
      <vt:lpstr>Rotory stejnosměrných strojů</vt:lpstr>
      <vt:lpstr>Rotory stejnosměrných strojů</vt:lpstr>
      <vt:lpstr>Rotory stejnosměrných strojů</vt:lpstr>
      <vt:lpstr>Rotory - SynRM</vt:lpstr>
      <vt:lpstr>Rotory - SynRM</vt:lpstr>
      <vt:lpstr>Rotory - SynRM</vt:lpstr>
      <vt:lpstr>Rotory - SynRM</vt:lpstr>
      <vt:lpstr>Rotory - SRM</vt:lpstr>
      <vt:lpstr>Rotory - BLDC</vt:lpstr>
      <vt:lpstr>Rotory - BLDC</vt:lpstr>
      <vt:lpstr>Rotory - BLDC</vt:lpstr>
      <vt:lpstr>Rotory - BLDC</vt:lpstr>
      <vt:lpstr>Reference</vt:lpstr>
      <vt:lpstr>Sebehodnotící otázky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Lukas Veg</dc:creator>
  <cp:lastModifiedBy>Lukáš Veg</cp:lastModifiedBy>
  <cp:revision>12</cp:revision>
  <dcterms:created xsi:type="dcterms:W3CDTF">2017-03-15T11:07:40Z</dcterms:created>
  <dcterms:modified xsi:type="dcterms:W3CDTF">2021-10-26T10:07:33Z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  <property fmtid="{D5CDD505-2E9C-101B-9397-08002B2CF9AE}" pid="5" name="ContentTypeId">
    <vt:lpwstr>0x01010006D60D2E6321EA41A3D2727E1AE5970B</vt:lpwstr>
  </property>
</Properties>
</file>