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0" r:id="rId4"/>
  </p:sldMasterIdLst>
  <p:notesMasterIdLst>
    <p:notesMasterId r:id="rId31"/>
  </p:notesMasterIdLst>
  <p:handoutMasterIdLst>
    <p:handoutMasterId r:id="rId32"/>
  </p:handoutMasterIdLst>
  <p:sldIdLst>
    <p:sldId id="387" r:id="rId5"/>
    <p:sldId id="309" r:id="rId6"/>
    <p:sldId id="276" r:id="rId7"/>
    <p:sldId id="334" r:id="rId8"/>
    <p:sldId id="335" r:id="rId9"/>
    <p:sldId id="336" r:id="rId10"/>
    <p:sldId id="337" r:id="rId11"/>
    <p:sldId id="338" r:id="rId12"/>
    <p:sldId id="344" r:id="rId13"/>
    <p:sldId id="345" r:id="rId14"/>
    <p:sldId id="346" r:id="rId15"/>
    <p:sldId id="347" r:id="rId16"/>
    <p:sldId id="325" r:id="rId17"/>
    <p:sldId id="326" r:id="rId18"/>
    <p:sldId id="327" r:id="rId19"/>
    <p:sldId id="328" r:id="rId20"/>
    <p:sldId id="329" r:id="rId21"/>
    <p:sldId id="330" r:id="rId22"/>
    <p:sldId id="341" r:id="rId23"/>
    <p:sldId id="342" r:id="rId24"/>
    <p:sldId id="339" r:id="rId25"/>
    <p:sldId id="343" r:id="rId26"/>
    <p:sldId id="331" r:id="rId27"/>
    <p:sldId id="340" r:id="rId28"/>
    <p:sldId id="368" r:id="rId29"/>
    <p:sldId id="362" r:id="rId3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42" autoAdjust="0"/>
    <p:restoredTop sz="73533" autoAdjust="0"/>
  </p:normalViewPr>
  <p:slideViewPr>
    <p:cSldViewPr>
      <p:cViewPr varScale="1">
        <p:scale>
          <a:sx n="84" d="100"/>
          <a:sy n="84" d="100"/>
        </p:scale>
        <p:origin x="263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7" d="100"/>
          <a:sy n="87" d="100"/>
        </p:scale>
        <p:origin x="-109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áš Veg" userId="d3bbb49e-65aa-4d0f-afcd-e617f54b6be1" providerId="ADAL" clId="{435F8F55-617B-4B23-8D0E-AA179E43AB0B}"/>
    <pc:docChg chg="custSel addSld delSld modSld">
      <pc:chgData name="Lukáš Veg" userId="d3bbb49e-65aa-4d0f-afcd-e617f54b6be1" providerId="ADAL" clId="{435F8F55-617B-4B23-8D0E-AA179E43AB0B}" dt="2021-11-02T14:27:36.172" v="358" actId="20577"/>
      <pc:docMkLst>
        <pc:docMk/>
      </pc:docMkLst>
      <pc:sldChg chg="del">
        <pc:chgData name="Lukáš Veg" userId="d3bbb49e-65aa-4d0f-afcd-e617f54b6be1" providerId="ADAL" clId="{435F8F55-617B-4B23-8D0E-AA179E43AB0B}" dt="2021-11-02T14:11:36.272" v="1" actId="47"/>
        <pc:sldMkLst>
          <pc:docMk/>
          <pc:sldMk cId="1277171529" sldId="272"/>
        </pc:sldMkLst>
      </pc:sldChg>
      <pc:sldChg chg="modSp add mod">
        <pc:chgData name="Lukáš Veg" userId="d3bbb49e-65aa-4d0f-afcd-e617f54b6be1" providerId="ADAL" clId="{435F8F55-617B-4B23-8D0E-AA179E43AB0B}" dt="2021-11-02T14:19:12.489" v="22" actId="123"/>
        <pc:sldMkLst>
          <pc:docMk/>
          <pc:sldMk cId="252129803" sldId="276"/>
        </pc:sldMkLst>
        <pc:spChg chg="mod">
          <ac:chgData name="Lukáš Veg" userId="d3bbb49e-65aa-4d0f-afcd-e617f54b6be1" providerId="ADAL" clId="{435F8F55-617B-4B23-8D0E-AA179E43AB0B}" dt="2021-11-02T14:19:12.489" v="22" actId="123"/>
          <ac:spMkLst>
            <pc:docMk/>
            <pc:sldMk cId="252129803" sldId="276"/>
            <ac:spMk id="3" creationId="{00000000-0000-0000-0000-000000000000}"/>
          </ac:spMkLst>
        </pc:spChg>
        <pc:spChg chg="mod">
          <ac:chgData name="Lukáš Veg" userId="d3bbb49e-65aa-4d0f-afcd-e617f54b6be1" providerId="ADAL" clId="{435F8F55-617B-4B23-8D0E-AA179E43AB0B}" dt="2021-11-02T14:17:42.309" v="2"/>
          <ac:spMkLst>
            <pc:docMk/>
            <pc:sldMk cId="252129803" sldId="276"/>
            <ac:spMk id="4" creationId="{00000000-0000-0000-0000-000000000000}"/>
          </ac:spMkLst>
        </pc:spChg>
        <pc:picChg chg="mod">
          <ac:chgData name="Lukáš Veg" userId="d3bbb49e-65aa-4d0f-afcd-e617f54b6be1" providerId="ADAL" clId="{435F8F55-617B-4B23-8D0E-AA179E43AB0B}" dt="2021-11-02T14:18:28.506" v="14" actId="1076"/>
          <ac:picMkLst>
            <pc:docMk/>
            <pc:sldMk cId="252129803" sldId="276"/>
            <ac:picMk id="6" creationId="{00000000-0000-0000-0000-000000000000}"/>
          </ac:picMkLst>
        </pc:picChg>
        <pc:picChg chg="mod ord modCrop">
          <ac:chgData name="Lukáš Veg" userId="d3bbb49e-65aa-4d0f-afcd-e617f54b6be1" providerId="ADAL" clId="{435F8F55-617B-4B23-8D0E-AA179E43AB0B}" dt="2021-11-02T14:18:51.778" v="18" actId="732"/>
          <ac:picMkLst>
            <pc:docMk/>
            <pc:sldMk cId="252129803" sldId="276"/>
            <ac:picMk id="7" creationId="{00000000-0000-0000-0000-000000000000}"/>
          </ac:picMkLst>
        </pc:picChg>
      </pc:sldChg>
      <pc:sldChg chg="del">
        <pc:chgData name="Lukáš Veg" userId="d3bbb49e-65aa-4d0f-afcd-e617f54b6be1" providerId="ADAL" clId="{435F8F55-617B-4B23-8D0E-AA179E43AB0B}" dt="2021-11-02T14:11:36.272" v="1" actId="47"/>
        <pc:sldMkLst>
          <pc:docMk/>
          <pc:sldMk cId="1560942405" sldId="308"/>
        </pc:sldMkLst>
      </pc:sldChg>
      <pc:sldChg chg="modSp add mod">
        <pc:chgData name="Lukáš Veg" userId="d3bbb49e-65aa-4d0f-afcd-e617f54b6be1" providerId="ADAL" clId="{435F8F55-617B-4B23-8D0E-AA179E43AB0B}" dt="2021-11-02T14:19:15.712" v="23" actId="123"/>
        <pc:sldMkLst>
          <pc:docMk/>
          <pc:sldMk cId="886871281" sldId="309"/>
        </pc:sldMkLst>
        <pc:spChg chg="mod">
          <ac:chgData name="Lukáš Veg" userId="d3bbb49e-65aa-4d0f-afcd-e617f54b6be1" providerId="ADAL" clId="{435F8F55-617B-4B23-8D0E-AA179E43AB0B}" dt="2021-11-02T14:17:42.309" v="2"/>
          <ac:spMkLst>
            <pc:docMk/>
            <pc:sldMk cId="886871281" sldId="309"/>
            <ac:spMk id="4" creationId="{00000000-0000-0000-0000-000000000000}"/>
          </ac:spMkLst>
        </pc:spChg>
        <pc:spChg chg="mod">
          <ac:chgData name="Lukáš Veg" userId="d3bbb49e-65aa-4d0f-afcd-e617f54b6be1" providerId="ADAL" clId="{435F8F55-617B-4B23-8D0E-AA179E43AB0B}" dt="2021-11-02T14:19:15.712" v="23" actId="123"/>
          <ac:spMkLst>
            <pc:docMk/>
            <pc:sldMk cId="886871281" sldId="309"/>
            <ac:spMk id="13" creationId="{00000000-0000-0000-0000-000000000000}"/>
          </ac:spMkLst>
        </pc:spChg>
      </pc:sldChg>
      <pc:sldChg chg="del">
        <pc:chgData name="Lukáš Veg" userId="d3bbb49e-65aa-4d0f-afcd-e617f54b6be1" providerId="ADAL" clId="{435F8F55-617B-4B23-8D0E-AA179E43AB0B}" dt="2021-11-02T14:11:36.272" v="1" actId="47"/>
        <pc:sldMkLst>
          <pc:docMk/>
          <pc:sldMk cId="3805377180" sldId="309"/>
        </pc:sldMkLst>
      </pc:sldChg>
      <pc:sldChg chg="del">
        <pc:chgData name="Lukáš Veg" userId="d3bbb49e-65aa-4d0f-afcd-e617f54b6be1" providerId="ADAL" clId="{435F8F55-617B-4B23-8D0E-AA179E43AB0B}" dt="2021-11-02T14:11:36.272" v="1" actId="47"/>
        <pc:sldMkLst>
          <pc:docMk/>
          <pc:sldMk cId="51664407" sldId="310"/>
        </pc:sldMkLst>
      </pc:sldChg>
      <pc:sldChg chg="del">
        <pc:chgData name="Lukáš Veg" userId="d3bbb49e-65aa-4d0f-afcd-e617f54b6be1" providerId="ADAL" clId="{435F8F55-617B-4B23-8D0E-AA179E43AB0B}" dt="2021-11-02T14:11:36.272" v="1" actId="47"/>
        <pc:sldMkLst>
          <pc:docMk/>
          <pc:sldMk cId="4187776024" sldId="311"/>
        </pc:sldMkLst>
      </pc:sldChg>
      <pc:sldChg chg="del">
        <pc:chgData name="Lukáš Veg" userId="d3bbb49e-65aa-4d0f-afcd-e617f54b6be1" providerId="ADAL" clId="{435F8F55-617B-4B23-8D0E-AA179E43AB0B}" dt="2021-11-02T14:11:36.272" v="1" actId="47"/>
        <pc:sldMkLst>
          <pc:docMk/>
          <pc:sldMk cId="2166217346" sldId="312"/>
        </pc:sldMkLst>
      </pc:sldChg>
      <pc:sldChg chg="del">
        <pc:chgData name="Lukáš Veg" userId="d3bbb49e-65aa-4d0f-afcd-e617f54b6be1" providerId="ADAL" clId="{435F8F55-617B-4B23-8D0E-AA179E43AB0B}" dt="2021-11-02T14:11:36.272" v="1" actId="47"/>
        <pc:sldMkLst>
          <pc:docMk/>
          <pc:sldMk cId="4210411336" sldId="313"/>
        </pc:sldMkLst>
      </pc:sldChg>
      <pc:sldChg chg="del">
        <pc:chgData name="Lukáš Veg" userId="d3bbb49e-65aa-4d0f-afcd-e617f54b6be1" providerId="ADAL" clId="{435F8F55-617B-4B23-8D0E-AA179E43AB0B}" dt="2021-11-02T14:11:36.272" v="1" actId="47"/>
        <pc:sldMkLst>
          <pc:docMk/>
          <pc:sldMk cId="3187328968" sldId="317"/>
        </pc:sldMkLst>
      </pc:sldChg>
      <pc:sldChg chg="del">
        <pc:chgData name="Lukáš Veg" userId="d3bbb49e-65aa-4d0f-afcd-e617f54b6be1" providerId="ADAL" clId="{435F8F55-617B-4B23-8D0E-AA179E43AB0B}" dt="2021-11-02T14:11:36.272" v="1" actId="47"/>
        <pc:sldMkLst>
          <pc:docMk/>
          <pc:sldMk cId="2962163029" sldId="318"/>
        </pc:sldMkLst>
      </pc:sldChg>
      <pc:sldChg chg="del">
        <pc:chgData name="Lukáš Veg" userId="d3bbb49e-65aa-4d0f-afcd-e617f54b6be1" providerId="ADAL" clId="{435F8F55-617B-4B23-8D0E-AA179E43AB0B}" dt="2021-11-02T14:11:36.272" v="1" actId="47"/>
        <pc:sldMkLst>
          <pc:docMk/>
          <pc:sldMk cId="812978359" sldId="319"/>
        </pc:sldMkLst>
      </pc:sldChg>
      <pc:sldChg chg="del">
        <pc:chgData name="Lukáš Veg" userId="d3bbb49e-65aa-4d0f-afcd-e617f54b6be1" providerId="ADAL" clId="{435F8F55-617B-4B23-8D0E-AA179E43AB0B}" dt="2021-11-02T14:11:36.272" v="1" actId="47"/>
        <pc:sldMkLst>
          <pc:docMk/>
          <pc:sldMk cId="1388241116" sldId="320"/>
        </pc:sldMkLst>
      </pc:sldChg>
      <pc:sldChg chg="del">
        <pc:chgData name="Lukáš Veg" userId="d3bbb49e-65aa-4d0f-afcd-e617f54b6be1" providerId="ADAL" clId="{435F8F55-617B-4B23-8D0E-AA179E43AB0B}" dt="2021-11-02T14:11:36.272" v="1" actId="47"/>
        <pc:sldMkLst>
          <pc:docMk/>
          <pc:sldMk cId="1491255381" sldId="321"/>
        </pc:sldMkLst>
      </pc:sldChg>
      <pc:sldChg chg="del">
        <pc:chgData name="Lukáš Veg" userId="d3bbb49e-65aa-4d0f-afcd-e617f54b6be1" providerId="ADAL" clId="{435F8F55-617B-4B23-8D0E-AA179E43AB0B}" dt="2021-11-02T14:11:36.272" v="1" actId="47"/>
        <pc:sldMkLst>
          <pc:docMk/>
          <pc:sldMk cId="3334538152" sldId="322"/>
        </pc:sldMkLst>
      </pc:sldChg>
      <pc:sldChg chg="del">
        <pc:chgData name="Lukáš Veg" userId="d3bbb49e-65aa-4d0f-afcd-e617f54b6be1" providerId="ADAL" clId="{435F8F55-617B-4B23-8D0E-AA179E43AB0B}" dt="2021-11-02T14:11:36.272" v="1" actId="47"/>
        <pc:sldMkLst>
          <pc:docMk/>
          <pc:sldMk cId="736816845" sldId="323"/>
        </pc:sldMkLst>
      </pc:sldChg>
      <pc:sldChg chg="del">
        <pc:chgData name="Lukáš Veg" userId="d3bbb49e-65aa-4d0f-afcd-e617f54b6be1" providerId="ADAL" clId="{435F8F55-617B-4B23-8D0E-AA179E43AB0B}" dt="2021-11-02T14:11:36.272" v="1" actId="47"/>
        <pc:sldMkLst>
          <pc:docMk/>
          <pc:sldMk cId="1482637290" sldId="324"/>
        </pc:sldMkLst>
      </pc:sldChg>
      <pc:sldChg chg="modSp add mod">
        <pc:chgData name="Lukáš Veg" userId="d3bbb49e-65aa-4d0f-afcd-e617f54b6be1" providerId="ADAL" clId="{435F8F55-617B-4B23-8D0E-AA179E43AB0B}" dt="2021-11-02T14:23:08.951" v="182" actId="113"/>
        <pc:sldMkLst>
          <pc:docMk/>
          <pc:sldMk cId="1280050672" sldId="325"/>
        </pc:sldMkLst>
        <pc:spChg chg="mod">
          <ac:chgData name="Lukáš Veg" userId="d3bbb49e-65aa-4d0f-afcd-e617f54b6be1" providerId="ADAL" clId="{435F8F55-617B-4B23-8D0E-AA179E43AB0B}" dt="2021-11-02T14:23:08.951" v="182" actId="113"/>
          <ac:spMkLst>
            <pc:docMk/>
            <pc:sldMk cId="1280050672" sldId="325"/>
            <ac:spMk id="3" creationId="{00000000-0000-0000-0000-000000000000}"/>
          </ac:spMkLst>
        </pc:spChg>
        <pc:spChg chg="mod">
          <ac:chgData name="Lukáš Veg" userId="d3bbb49e-65aa-4d0f-afcd-e617f54b6be1" providerId="ADAL" clId="{435F8F55-617B-4B23-8D0E-AA179E43AB0B}" dt="2021-11-02T14:17:42.309" v="2"/>
          <ac:spMkLst>
            <pc:docMk/>
            <pc:sldMk cId="1280050672" sldId="325"/>
            <ac:spMk id="4" creationId="{00000000-0000-0000-0000-000000000000}"/>
          </ac:spMkLst>
        </pc:spChg>
        <pc:picChg chg="mod">
          <ac:chgData name="Lukáš Veg" userId="d3bbb49e-65aa-4d0f-afcd-e617f54b6be1" providerId="ADAL" clId="{435F8F55-617B-4B23-8D0E-AA179E43AB0B}" dt="2021-11-02T14:23:03.467" v="181" actId="1076"/>
          <ac:picMkLst>
            <pc:docMk/>
            <pc:sldMk cId="1280050672" sldId="325"/>
            <ac:picMk id="5" creationId="{BBA74091-AA90-45CA-9D3C-55E5A2B00A03}"/>
          </ac:picMkLst>
        </pc:picChg>
      </pc:sldChg>
      <pc:sldChg chg="modSp add mod">
        <pc:chgData name="Lukáš Veg" userId="d3bbb49e-65aa-4d0f-afcd-e617f54b6be1" providerId="ADAL" clId="{435F8F55-617B-4B23-8D0E-AA179E43AB0B}" dt="2021-11-02T14:23:39.634" v="191" actId="1076"/>
        <pc:sldMkLst>
          <pc:docMk/>
          <pc:sldMk cId="986185377" sldId="326"/>
        </pc:sldMkLst>
        <pc:spChg chg="mod">
          <ac:chgData name="Lukáš Veg" userId="d3bbb49e-65aa-4d0f-afcd-e617f54b6be1" providerId="ADAL" clId="{435F8F55-617B-4B23-8D0E-AA179E43AB0B}" dt="2021-11-02T14:23:27.654" v="187" actId="1076"/>
          <ac:spMkLst>
            <pc:docMk/>
            <pc:sldMk cId="986185377" sldId="326"/>
            <ac:spMk id="2" creationId="{00000000-0000-0000-0000-000000000000}"/>
          </ac:spMkLst>
        </pc:spChg>
        <pc:spChg chg="mod">
          <ac:chgData name="Lukáš Veg" userId="d3bbb49e-65aa-4d0f-afcd-e617f54b6be1" providerId="ADAL" clId="{435F8F55-617B-4B23-8D0E-AA179E43AB0B}" dt="2021-11-02T14:23:35.604" v="190" actId="14100"/>
          <ac:spMkLst>
            <pc:docMk/>
            <pc:sldMk cId="986185377" sldId="326"/>
            <ac:spMk id="3" creationId="{00000000-0000-0000-0000-000000000000}"/>
          </ac:spMkLst>
        </pc:spChg>
        <pc:spChg chg="mod">
          <ac:chgData name="Lukáš Veg" userId="d3bbb49e-65aa-4d0f-afcd-e617f54b6be1" providerId="ADAL" clId="{435F8F55-617B-4B23-8D0E-AA179E43AB0B}" dt="2021-11-02T14:17:42.309" v="2"/>
          <ac:spMkLst>
            <pc:docMk/>
            <pc:sldMk cId="986185377" sldId="326"/>
            <ac:spMk id="4" creationId="{00000000-0000-0000-0000-000000000000}"/>
          </ac:spMkLst>
        </pc:spChg>
        <pc:picChg chg="mod">
          <ac:chgData name="Lukáš Veg" userId="d3bbb49e-65aa-4d0f-afcd-e617f54b6be1" providerId="ADAL" clId="{435F8F55-617B-4B23-8D0E-AA179E43AB0B}" dt="2021-11-02T14:23:39.634" v="191" actId="1076"/>
          <ac:picMkLst>
            <pc:docMk/>
            <pc:sldMk cId="986185377" sldId="326"/>
            <ac:picMk id="199682" creationId="{00000000-0000-0000-0000-000000000000}"/>
          </ac:picMkLst>
        </pc:picChg>
        <pc:picChg chg="mod">
          <ac:chgData name="Lukáš Veg" userId="d3bbb49e-65aa-4d0f-afcd-e617f54b6be1" providerId="ADAL" clId="{435F8F55-617B-4B23-8D0E-AA179E43AB0B}" dt="2021-11-02T14:23:17.613" v="184" actId="1076"/>
          <ac:picMkLst>
            <pc:docMk/>
            <pc:sldMk cId="986185377" sldId="326"/>
            <ac:picMk id="199684" creationId="{00000000-0000-0000-0000-000000000000}"/>
          </ac:picMkLst>
        </pc:picChg>
      </pc:sldChg>
      <pc:sldChg chg="modSp add mod">
        <pc:chgData name="Lukáš Veg" userId="d3bbb49e-65aa-4d0f-afcd-e617f54b6be1" providerId="ADAL" clId="{435F8F55-617B-4B23-8D0E-AA179E43AB0B}" dt="2021-11-02T14:23:49.040" v="192" actId="2711"/>
        <pc:sldMkLst>
          <pc:docMk/>
          <pc:sldMk cId="604149336" sldId="327"/>
        </pc:sldMkLst>
        <pc:spChg chg="mod">
          <ac:chgData name="Lukáš Veg" userId="d3bbb49e-65aa-4d0f-afcd-e617f54b6be1" providerId="ADAL" clId="{435F8F55-617B-4B23-8D0E-AA179E43AB0B}" dt="2021-11-02T14:23:49.040" v="192" actId="2711"/>
          <ac:spMkLst>
            <pc:docMk/>
            <pc:sldMk cId="604149336" sldId="327"/>
            <ac:spMk id="2" creationId="{00000000-0000-0000-0000-000000000000}"/>
          </ac:spMkLst>
        </pc:spChg>
        <pc:spChg chg="mod">
          <ac:chgData name="Lukáš Veg" userId="d3bbb49e-65aa-4d0f-afcd-e617f54b6be1" providerId="ADAL" clId="{435F8F55-617B-4B23-8D0E-AA179E43AB0B}" dt="2021-11-02T14:17:42.309" v="2"/>
          <ac:spMkLst>
            <pc:docMk/>
            <pc:sldMk cId="604149336" sldId="327"/>
            <ac:spMk id="4" creationId="{00000000-0000-0000-0000-000000000000}"/>
          </ac:spMkLst>
        </pc:spChg>
      </pc:sldChg>
      <pc:sldChg chg="modSp add mod">
        <pc:chgData name="Lukáš Veg" userId="d3bbb49e-65aa-4d0f-afcd-e617f54b6be1" providerId="ADAL" clId="{435F8F55-617B-4B23-8D0E-AA179E43AB0B}" dt="2021-11-02T14:24:10.339" v="198" actId="1076"/>
        <pc:sldMkLst>
          <pc:docMk/>
          <pc:sldMk cId="2071080598" sldId="328"/>
        </pc:sldMkLst>
        <pc:spChg chg="mod">
          <ac:chgData name="Lukáš Veg" userId="d3bbb49e-65aa-4d0f-afcd-e617f54b6be1" providerId="ADAL" clId="{435F8F55-617B-4B23-8D0E-AA179E43AB0B}" dt="2021-11-02T14:24:05.270" v="195" actId="1076"/>
          <ac:spMkLst>
            <pc:docMk/>
            <pc:sldMk cId="2071080598" sldId="328"/>
            <ac:spMk id="2" creationId="{00000000-0000-0000-0000-000000000000}"/>
          </ac:spMkLst>
        </pc:spChg>
        <pc:spChg chg="mod">
          <ac:chgData name="Lukáš Veg" userId="d3bbb49e-65aa-4d0f-afcd-e617f54b6be1" providerId="ADAL" clId="{435F8F55-617B-4B23-8D0E-AA179E43AB0B}" dt="2021-11-02T14:17:42.309" v="2"/>
          <ac:spMkLst>
            <pc:docMk/>
            <pc:sldMk cId="2071080598" sldId="328"/>
            <ac:spMk id="4" creationId="{00000000-0000-0000-0000-000000000000}"/>
          </ac:spMkLst>
        </pc:spChg>
        <pc:picChg chg="mod">
          <ac:chgData name="Lukáš Veg" userId="d3bbb49e-65aa-4d0f-afcd-e617f54b6be1" providerId="ADAL" clId="{435F8F55-617B-4B23-8D0E-AA179E43AB0B}" dt="2021-11-02T14:24:10.339" v="198" actId="1076"/>
          <ac:picMkLst>
            <pc:docMk/>
            <pc:sldMk cId="2071080598" sldId="328"/>
            <ac:picMk id="229378" creationId="{00000000-0000-0000-0000-000000000000}"/>
          </ac:picMkLst>
        </pc:picChg>
      </pc:sldChg>
      <pc:sldChg chg="modSp add mod">
        <pc:chgData name="Lukáš Veg" userId="d3bbb49e-65aa-4d0f-afcd-e617f54b6be1" providerId="ADAL" clId="{435F8F55-617B-4B23-8D0E-AA179E43AB0B}" dt="2021-11-02T14:24:28.539" v="203" actId="1076"/>
        <pc:sldMkLst>
          <pc:docMk/>
          <pc:sldMk cId="703639133" sldId="329"/>
        </pc:sldMkLst>
        <pc:spChg chg="mod">
          <ac:chgData name="Lukáš Veg" userId="d3bbb49e-65aa-4d0f-afcd-e617f54b6be1" providerId="ADAL" clId="{435F8F55-617B-4B23-8D0E-AA179E43AB0B}" dt="2021-11-02T14:24:28.539" v="203" actId="1076"/>
          <ac:spMkLst>
            <pc:docMk/>
            <pc:sldMk cId="703639133" sldId="329"/>
            <ac:spMk id="2" creationId="{00000000-0000-0000-0000-000000000000}"/>
          </ac:spMkLst>
        </pc:spChg>
        <pc:spChg chg="mod">
          <ac:chgData name="Lukáš Veg" userId="d3bbb49e-65aa-4d0f-afcd-e617f54b6be1" providerId="ADAL" clId="{435F8F55-617B-4B23-8D0E-AA179E43AB0B}" dt="2021-11-02T14:24:21.436" v="201" actId="14100"/>
          <ac:spMkLst>
            <pc:docMk/>
            <pc:sldMk cId="703639133" sldId="329"/>
            <ac:spMk id="3" creationId="{00000000-0000-0000-0000-000000000000}"/>
          </ac:spMkLst>
        </pc:spChg>
        <pc:spChg chg="mod">
          <ac:chgData name="Lukáš Veg" userId="d3bbb49e-65aa-4d0f-afcd-e617f54b6be1" providerId="ADAL" clId="{435F8F55-617B-4B23-8D0E-AA179E43AB0B}" dt="2021-11-02T14:24:15.206" v="199" actId="255"/>
          <ac:spMkLst>
            <pc:docMk/>
            <pc:sldMk cId="703639133" sldId="329"/>
            <ac:spMk id="4" creationId="{00000000-0000-0000-0000-000000000000}"/>
          </ac:spMkLst>
        </pc:spChg>
      </pc:sldChg>
      <pc:sldChg chg="delSp modSp add mod">
        <pc:chgData name="Lukáš Veg" userId="d3bbb49e-65aa-4d0f-afcd-e617f54b6be1" providerId="ADAL" clId="{435F8F55-617B-4B23-8D0E-AA179E43AB0B}" dt="2021-11-02T14:24:39.400" v="208" actId="1076"/>
        <pc:sldMkLst>
          <pc:docMk/>
          <pc:sldMk cId="4046608427" sldId="330"/>
        </pc:sldMkLst>
        <pc:spChg chg="mod">
          <ac:chgData name="Lukáš Veg" userId="d3bbb49e-65aa-4d0f-afcd-e617f54b6be1" providerId="ADAL" clId="{435F8F55-617B-4B23-8D0E-AA179E43AB0B}" dt="2021-11-02T14:24:33.137" v="204" actId="1076"/>
          <ac:spMkLst>
            <pc:docMk/>
            <pc:sldMk cId="4046608427" sldId="330"/>
            <ac:spMk id="2" creationId="{00000000-0000-0000-0000-000000000000}"/>
          </ac:spMkLst>
        </pc:spChg>
        <pc:spChg chg="mod">
          <ac:chgData name="Lukáš Veg" userId="d3bbb49e-65aa-4d0f-afcd-e617f54b6be1" providerId="ADAL" clId="{435F8F55-617B-4B23-8D0E-AA179E43AB0B}" dt="2021-11-02T14:17:42.309" v="2"/>
          <ac:spMkLst>
            <pc:docMk/>
            <pc:sldMk cId="4046608427" sldId="330"/>
            <ac:spMk id="4" creationId="{00000000-0000-0000-0000-000000000000}"/>
          </ac:spMkLst>
        </pc:spChg>
        <pc:spChg chg="del">
          <ac:chgData name="Lukáš Veg" userId="d3bbb49e-65aa-4d0f-afcd-e617f54b6be1" providerId="ADAL" clId="{435F8F55-617B-4B23-8D0E-AA179E43AB0B}" dt="2021-11-02T14:24:35.789" v="205" actId="478"/>
          <ac:spMkLst>
            <pc:docMk/>
            <pc:sldMk cId="4046608427" sldId="330"/>
            <ac:spMk id="5" creationId="{00000000-0000-0000-0000-000000000000}"/>
          </ac:spMkLst>
        </pc:spChg>
        <pc:picChg chg="mod">
          <ac:chgData name="Lukáš Veg" userId="d3bbb49e-65aa-4d0f-afcd-e617f54b6be1" providerId="ADAL" clId="{435F8F55-617B-4B23-8D0E-AA179E43AB0B}" dt="2021-11-02T14:24:39.400" v="208" actId="1076"/>
          <ac:picMkLst>
            <pc:docMk/>
            <pc:sldMk cId="4046608427" sldId="330"/>
            <ac:picMk id="221185" creationId="{00000000-0000-0000-0000-000000000000}"/>
          </ac:picMkLst>
        </pc:picChg>
      </pc:sldChg>
      <pc:sldChg chg="modSp add mod">
        <pc:chgData name="Lukáš Veg" userId="d3bbb49e-65aa-4d0f-afcd-e617f54b6be1" providerId="ADAL" clId="{435F8F55-617B-4B23-8D0E-AA179E43AB0B}" dt="2021-11-02T14:25:44.542" v="229" actId="12"/>
        <pc:sldMkLst>
          <pc:docMk/>
          <pc:sldMk cId="1971602744" sldId="331"/>
        </pc:sldMkLst>
        <pc:spChg chg="mod">
          <ac:chgData name="Lukáš Veg" userId="d3bbb49e-65aa-4d0f-afcd-e617f54b6be1" providerId="ADAL" clId="{435F8F55-617B-4B23-8D0E-AA179E43AB0B}" dt="2021-11-02T14:25:44.542" v="229" actId="12"/>
          <ac:spMkLst>
            <pc:docMk/>
            <pc:sldMk cId="1971602744" sldId="331"/>
            <ac:spMk id="3" creationId="{00000000-0000-0000-0000-000000000000}"/>
          </ac:spMkLst>
        </pc:spChg>
        <pc:spChg chg="mod">
          <ac:chgData name="Lukáš Veg" userId="d3bbb49e-65aa-4d0f-afcd-e617f54b6be1" providerId="ADAL" clId="{435F8F55-617B-4B23-8D0E-AA179E43AB0B}" dt="2021-11-02T14:17:42.309" v="2"/>
          <ac:spMkLst>
            <pc:docMk/>
            <pc:sldMk cId="1971602744" sldId="331"/>
            <ac:spMk id="4" creationId="{00000000-0000-0000-0000-000000000000}"/>
          </ac:spMkLst>
        </pc:spChg>
      </pc:sldChg>
      <pc:sldChg chg="del">
        <pc:chgData name="Lukáš Veg" userId="d3bbb49e-65aa-4d0f-afcd-e617f54b6be1" providerId="ADAL" clId="{435F8F55-617B-4B23-8D0E-AA179E43AB0B}" dt="2021-11-02T14:11:36.272" v="1" actId="47"/>
        <pc:sldMkLst>
          <pc:docMk/>
          <pc:sldMk cId="4175397048" sldId="332"/>
        </pc:sldMkLst>
      </pc:sldChg>
      <pc:sldChg chg="del">
        <pc:chgData name="Lukáš Veg" userId="d3bbb49e-65aa-4d0f-afcd-e617f54b6be1" providerId="ADAL" clId="{435F8F55-617B-4B23-8D0E-AA179E43AB0B}" dt="2021-11-02T14:11:36.272" v="1" actId="47"/>
        <pc:sldMkLst>
          <pc:docMk/>
          <pc:sldMk cId="4287830921" sldId="333"/>
        </pc:sldMkLst>
      </pc:sldChg>
      <pc:sldChg chg="del">
        <pc:chgData name="Lukáš Veg" userId="d3bbb49e-65aa-4d0f-afcd-e617f54b6be1" providerId="ADAL" clId="{435F8F55-617B-4B23-8D0E-AA179E43AB0B}" dt="2021-11-02T14:11:36.272" v="1" actId="47"/>
        <pc:sldMkLst>
          <pc:docMk/>
          <pc:sldMk cId="1435040402" sldId="334"/>
        </pc:sldMkLst>
      </pc:sldChg>
      <pc:sldChg chg="modSp add mod">
        <pc:chgData name="Lukáš Veg" userId="d3bbb49e-65aa-4d0f-afcd-e617f54b6be1" providerId="ADAL" clId="{435F8F55-617B-4B23-8D0E-AA179E43AB0B}" dt="2021-11-02T14:19:08.699" v="21" actId="123"/>
        <pc:sldMkLst>
          <pc:docMk/>
          <pc:sldMk cId="3229269912" sldId="334"/>
        </pc:sldMkLst>
        <pc:spChg chg="mod">
          <ac:chgData name="Lukáš Veg" userId="d3bbb49e-65aa-4d0f-afcd-e617f54b6be1" providerId="ADAL" clId="{435F8F55-617B-4B23-8D0E-AA179E43AB0B}" dt="2021-11-02T14:19:08.699" v="21" actId="123"/>
          <ac:spMkLst>
            <pc:docMk/>
            <pc:sldMk cId="3229269912" sldId="334"/>
            <ac:spMk id="3" creationId="{00000000-0000-0000-0000-000000000000}"/>
          </ac:spMkLst>
        </pc:spChg>
        <pc:spChg chg="mod">
          <ac:chgData name="Lukáš Veg" userId="d3bbb49e-65aa-4d0f-afcd-e617f54b6be1" providerId="ADAL" clId="{435F8F55-617B-4B23-8D0E-AA179E43AB0B}" dt="2021-11-02T14:17:42.309" v="2"/>
          <ac:spMkLst>
            <pc:docMk/>
            <pc:sldMk cId="3229269912" sldId="334"/>
            <ac:spMk id="4" creationId="{00000000-0000-0000-0000-000000000000}"/>
          </ac:spMkLst>
        </pc:spChg>
        <pc:picChg chg="mod">
          <ac:chgData name="Lukáš Veg" userId="d3bbb49e-65aa-4d0f-afcd-e617f54b6be1" providerId="ADAL" clId="{435F8F55-617B-4B23-8D0E-AA179E43AB0B}" dt="2021-11-02T14:18:58.852" v="19" actId="1076"/>
          <ac:picMkLst>
            <pc:docMk/>
            <pc:sldMk cId="3229269912" sldId="334"/>
            <ac:picMk id="7" creationId="{00000000-0000-0000-0000-000000000000}"/>
          </ac:picMkLst>
        </pc:picChg>
      </pc:sldChg>
      <pc:sldChg chg="del">
        <pc:chgData name="Lukáš Veg" userId="d3bbb49e-65aa-4d0f-afcd-e617f54b6be1" providerId="ADAL" clId="{435F8F55-617B-4B23-8D0E-AA179E43AB0B}" dt="2021-11-02T14:11:36.272" v="1" actId="47"/>
        <pc:sldMkLst>
          <pc:docMk/>
          <pc:sldMk cId="2055507102" sldId="335"/>
        </pc:sldMkLst>
      </pc:sldChg>
      <pc:sldChg chg="modSp add mod">
        <pc:chgData name="Lukáš Veg" userId="d3bbb49e-65aa-4d0f-afcd-e617f54b6be1" providerId="ADAL" clId="{435F8F55-617B-4B23-8D0E-AA179E43AB0B}" dt="2021-11-02T14:19:33.604" v="30" actId="1076"/>
        <pc:sldMkLst>
          <pc:docMk/>
          <pc:sldMk cId="3179900149" sldId="335"/>
        </pc:sldMkLst>
        <pc:spChg chg="mod">
          <ac:chgData name="Lukáš Veg" userId="d3bbb49e-65aa-4d0f-afcd-e617f54b6be1" providerId="ADAL" clId="{435F8F55-617B-4B23-8D0E-AA179E43AB0B}" dt="2021-11-02T14:19:26.386" v="26" actId="12"/>
          <ac:spMkLst>
            <pc:docMk/>
            <pc:sldMk cId="3179900149" sldId="335"/>
            <ac:spMk id="3" creationId="{00000000-0000-0000-0000-000000000000}"/>
          </ac:spMkLst>
        </pc:spChg>
        <pc:spChg chg="mod">
          <ac:chgData name="Lukáš Veg" userId="d3bbb49e-65aa-4d0f-afcd-e617f54b6be1" providerId="ADAL" clId="{435F8F55-617B-4B23-8D0E-AA179E43AB0B}" dt="2021-11-02T14:17:42.309" v="2"/>
          <ac:spMkLst>
            <pc:docMk/>
            <pc:sldMk cId="3179900149" sldId="335"/>
            <ac:spMk id="4" creationId="{00000000-0000-0000-0000-000000000000}"/>
          </ac:spMkLst>
        </pc:spChg>
        <pc:picChg chg="mod">
          <ac:chgData name="Lukáš Veg" userId="d3bbb49e-65aa-4d0f-afcd-e617f54b6be1" providerId="ADAL" clId="{435F8F55-617B-4B23-8D0E-AA179E43AB0B}" dt="2021-11-02T14:19:33.604" v="30" actId="1076"/>
          <ac:picMkLst>
            <pc:docMk/>
            <pc:sldMk cId="3179900149" sldId="335"/>
            <ac:picMk id="9" creationId="{00000000-0000-0000-0000-000000000000}"/>
          </ac:picMkLst>
        </pc:picChg>
        <pc:picChg chg="mod">
          <ac:chgData name="Lukáš Veg" userId="d3bbb49e-65aa-4d0f-afcd-e617f54b6be1" providerId="ADAL" clId="{435F8F55-617B-4B23-8D0E-AA179E43AB0B}" dt="2021-11-02T14:19:32.531" v="29" actId="1076"/>
          <ac:picMkLst>
            <pc:docMk/>
            <pc:sldMk cId="3179900149" sldId="335"/>
            <ac:picMk id="10" creationId="{00000000-0000-0000-0000-000000000000}"/>
          </ac:picMkLst>
        </pc:picChg>
      </pc:sldChg>
      <pc:sldChg chg="del">
        <pc:chgData name="Lukáš Veg" userId="d3bbb49e-65aa-4d0f-afcd-e617f54b6be1" providerId="ADAL" clId="{435F8F55-617B-4B23-8D0E-AA179E43AB0B}" dt="2021-11-02T14:11:36.272" v="1" actId="47"/>
        <pc:sldMkLst>
          <pc:docMk/>
          <pc:sldMk cId="1056680409" sldId="336"/>
        </pc:sldMkLst>
      </pc:sldChg>
      <pc:sldChg chg="modSp add mod">
        <pc:chgData name="Lukáš Veg" userId="d3bbb49e-65aa-4d0f-afcd-e617f54b6be1" providerId="ADAL" clId="{435F8F55-617B-4B23-8D0E-AA179E43AB0B}" dt="2021-11-02T14:19:54.934" v="36" actId="1076"/>
        <pc:sldMkLst>
          <pc:docMk/>
          <pc:sldMk cId="1974846610" sldId="336"/>
        </pc:sldMkLst>
        <pc:spChg chg="mod">
          <ac:chgData name="Lukáš Veg" userId="d3bbb49e-65aa-4d0f-afcd-e617f54b6be1" providerId="ADAL" clId="{435F8F55-617B-4B23-8D0E-AA179E43AB0B}" dt="2021-11-02T14:19:54.934" v="36" actId="1076"/>
          <ac:spMkLst>
            <pc:docMk/>
            <pc:sldMk cId="1974846610" sldId="336"/>
            <ac:spMk id="2" creationId="{00000000-0000-0000-0000-000000000000}"/>
          </ac:spMkLst>
        </pc:spChg>
        <pc:spChg chg="mod">
          <ac:chgData name="Lukáš Veg" userId="d3bbb49e-65aa-4d0f-afcd-e617f54b6be1" providerId="ADAL" clId="{435F8F55-617B-4B23-8D0E-AA179E43AB0B}" dt="2021-11-02T14:17:42.309" v="2"/>
          <ac:spMkLst>
            <pc:docMk/>
            <pc:sldMk cId="1974846610" sldId="336"/>
            <ac:spMk id="4" creationId="{00000000-0000-0000-0000-000000000000}"/>
          </ac:spMkLst>
        </pc:spChg>
        <pc:picChg chg="mod">
          <ac:chgData name="Lukáš Veg" userId="d3bbb49e-65aa-4d0f-afcd-e617f54b6be1" providerId="ADAL" clId="{435F8F55-617B-4B23-8D0E-AA179E43AB0B}" dt="2021-11-02T14:19:51.524" v="35" actId="1076"/>
          <ac:picMkLst>
            <pc:docMk/>
            <pc:sldMk cId="1974846610" sldId="336"/>
            <ac:picMk id="8" creationId="{00000000-0000-0000-0000-000000000000}"/>
          </ac:picMkLst>
        </pc:picChg>
        <pc:picChg chg="mod modCrop">
          <ac:chgData name="Lukáš Veg" userId="d3bbb49e-65aa-4d0f-afcd-e617f54b6be1" providerId="ADAL" clId="{435F8F55-617B-4B23-8D0E-AA179E43AB0B}" dt="2021-11-02T14:19:46.448" v="34" actId="1076"/>
          <ac:picMkLst>
            <pc:docMk/>
            <pc:sldMk cId="1974846610" sldId="336"/>
            <ac:picMk id="11" creationId="{00000000-0000-0000-0000-000000000000}"/>
          </ac:picMkLst>
        </pc:picChg>
      </pc:sldChg>
      <pc:sldChg chg="del">
        <pc:chgData name="Lukáš Veg" userId="d3bbb49e-65aa-4d0f-afcd-e617f54b6be1" providerId="ADAL" clId="{435F8F55-617B-4B23-8D0E-AA179E43AB0B}" dt="2021-11-02T14:11:36.272" v="1" actId="47"/>
        <pc:sldMkLst>
          <pc:docMk/>
          <pc:sldMk cId="373780428" sldId="337"/>
        </pc:sldMkLst>
      </pc:sldChg>
      <pc:sldChg chg="modSp add mod">
        <pc:chgData name="Lukáš Veg" userId="d3bbb49e-65aa-4d0f-afcd-e617f54b6be1" providerId="ADAL" clId="{435F8F55-617B-4B23-8D0E-AA179E43AB0B}" dt="2021-11-02T14:20:09.703" v="40" actId="12"/>
        <pc:sldMkLst>
          <pc:docMk/>
          <pc:sldMk cId="1357524401" sldId="337"/>
        </pc:sldMkLst>
        <pc:spChg chg="mod">
          <ac:chgData name="Lukáš Veg" userId="d3bbb49e-65aa-4d0f-afcd-e617f54b6be1" providerId="ADAL" clId="{435F8F55-617B-4B23-8D0E-AA179E43AB0B}" dt="2021-11-02T14:20:09.703" v="40" actId="12"/>
          <ac:spMkLst>
            <pc:docMk/>
            <pc:sldMk cId="1357524401" sldId="337"/>
            <ac:spMk id="3" creationId="{00000000-0000-0000-0000-000000000000}"/>
          </ac:spMkLst>
        </pc:spChg>
        <pc:spChg chg="mod">
          <ac:chgData name="Lukáš Veg" userId="d3bbb49e-65aa-4d0f-afcd-e617f54b6be1" providerId="ADAL" clId="{435F8F55-617B-4B23-8D0E-AA179E43AB0B}" dt="2021-11-02T14:17:42.309" v="2"/>
          <ac:spMkLst>
            <pc:docMk/>
            <pc:sldMk cId="1357524401" sldId="337"/>
            <ac:spMk id="4" creationId="{00000000-0000-0000-0000-000000000000}"/>
          </ac:spMkLst>
        </pc:spChg>
        <pc:picChg chg="mod">
          <ac:chgData name="Lukáš Veg" userId="d3bbb49e-65aa-4d0f-afcd-e617f54b6be1" providerId="ADAL" clId="{435F8F55-617B-4B23-8D0E-AA179E43AB0B}" dt="2021-11-02T14:20:01.241" v="38" actId="1076"/>
          <ac:picMkLst>
            <pc:docMk/>
            <pc:sldMk cId="1357524401" sldId="337"/>
            <ac:picMk id="7" creationId="{00000000-0000-0000-0000-000000000000}"/>
          </ac:picMkLst>
        </pc:picChg>
        <pc:picChg chg="mod">
          <ac:chgData name="Lukáš Veg" userId="d3bbb49e-65aa-4d0f-afcd-e617f54b6be1" providerId="ADAL" clId="{435F8F55-617B-4B23-8D0E-AA179E43AB0B}" dt="2021-11-02T14:20:02.764" v="39" actId="1076"/>
          <ac:picMkLst>
            <pc:docMk/>
            <pc:sldMk cId="1357524401" sldId="337"/>
            <ac:picMk id="8" creationId="{00000000-0000-0000-0000-000000000000}"/>
          </ac:picMkLst>
        </pc:picChg>
      </pc:sldChg>
      <pc:sldChg chg="del">
        <pc:chgData name="Lukáš Veg" userId="d3bbb49e-65aa-4d0f-afcd-e617f54b6be1" providerId="ADAL" clId="{435F8F55-617B-4B23-8D0E-AA179E43AB0B}" dt="2021-11-02T14:11:36.272" v="1" actId="47"/>
        <pc:sldMkLst>
          <pc:docMk/>
          <pc:sldMk cId="37506992" sldId="338"/>
        </pc:sldMkLst>
      </pc:sldChg>
      <pc:sldChg chg="modSp add mod">
        <pc:chgData name="Lukáš Veg" userId="d3bbb49e-65aa-4d0f-afcd-e617f54b6be1" providerId="ADAL" clId="{435F8F55-617B-4B23-8D0E-AA179E43AB0B}" dt="2021-11-02T14:20:26.391" v="42" actId="12"/>
        <pc:sldMkLst>
          <pc:docMk/>
          <pc:sldMk cId="191170550" sldId="338"/>
        </pc:sldMkLst>
        <pc:spChg chg="mod">
          <ac:chgData name="Lukáš Veg" userId="d3bbb49e-65aa-4d0f-afcd-e617f54b6be1" providerId="ADAL" clId="{435F8F55-617B-4B23-8D0E-AA179E43AB0B}" dt="2021-11-02T14:20:26.391" v="42" actId="12"/>
          <ac:spMkLst>
            <pc:docMk/>
            <pc:sldMk cId="191170550" sldId="338"/>
            <ac:spMk id="3" creationId="{00000000-0000-0000-0000-000000000000}"/>
          </ac:spMkLst>
        </pc:spChg>
        <pc:spChg chg="mod">
          <ac:chgData name="Lukáš Veg" userId="d3bbb49e-65aa-4d0f-afcd-e617f54b6be1" providerId="ADAL" clId="{435F8F55-617B-4B23-8D0E-AA179E43AB0B}" dt="2021-11-02T14:17:42.309" v="2"/>
          <ac:spMkLst>
            <pc:docMk/>
            <pc:sldMk cId="191170550" sldId="338"/>
            <ac:spMk id="4" creationId="{00000000-0000-0000-0000-000000000000}"/>
          </ac:spMkLst>
        </pc:spChg>
      </pc:sldChg>
      <pc:sldChg chg="del">
        <pc:chgData name="Lukáš Veg" userId="d3bbb49e-65aa-4d0f-afcd-e617f54b6be1" providerId="ADAL" clId="{435F8F55-617B-4B23-8D0E-AA179E43AB0B}" dt="2021-11-02T14:11:36.272" v="1" actId="47"/>
        <pc:sldMkLst>
          <pc:docMk/>
          <pc:sldMk cId="137993796" sldId="339"/>
        </pc:sldMkLst>
      </pc:sldChg>
      <pc:sldChg chg="modSp add">
        <pc:chgData name="Lukáš Veg" userId="d3bbb49e-65aa-4d0f-afcd-e617f54b6be1" providerId="ADAL" clId="{435F8F55-617B-4B23-8D0E-AA179E43AB0B}" dt="2021-11-02T14:17:42.309" v="2"/>
        <pc:sldMkLst>
          <pc:docMk/>
          <pc:sldMk cId="1004449792" sldId="339"/>
        </pc:sldMkLst>
        <pc:spChg chg="mod">
          <ac:chgData name="Lukáš Veg" userId="d3bbb49e-65aa-4d0f-afcd-e617f54b6be1" providerId="ADAL" clId="{435F8F55-617B-4B23-8D0E-AA179E43AB0B}" dt="2021-11-02T14:17:42.309" v="2"/>
          <ac:spMkLst>
            <pc:docMk/>
            <pc:sldMk cId="1004449792" sldId="339"/>
            <ac:spMk id="4" creationId="{00000000-0000-0000-0000-000000000000}"/>
          </ac:spMkLst>
        </pc:spChg>
      </pc:sldChg>
      <pc:sldChg chg="modSp add mod">
        <pc:chgData name="Lukáš Veg" userId="d3bbb49e-65aa-4d0f-afcd-e617f54b6be1" providerId="ADAL" clId="{435F8F55-617B-4B23-8D0E-AA179E43AB0B}" dt="2021-11-02T14:25:50.820" v="230" actId="1076"/>
        <pc:sldMkLst>
          <pc:docMk/>
          <pc:sldMk cId="267376850" sldId="340"/>
        </pc:sldMkLst>
        <pc:spChg chg="mod">
          <ac:chgData name="Lukáš Veg" userId="d3bbb49e-65aa-4d0f-afcd-e617f54b6be1" providerId="ADAL" clId="{435F8F55-617B-4B23-8D0E-AA179E43AB0B}" dt="2021-11-02T14:25:50.820" v="230" actId="1076"/>
          <ac:spMkLst>
            <pc:docMk/>
            <pc:sldMk cId="267376850" sldId="340"/>
            <ac:spMk id="3" creationId="{00000000-0000-0000-0000-000000000000}"/>
          </ac:spMkLst>
        </pc:spChg>
        <pc:spChg chg="mod">
          <ac:chgData name="Lukáš Veg" userId="d3bbb49e-65aa-4d0f-afcd-e617f54b6be1" providerId="ADAL" clId="{435F8F55-617B-4B23-8D0E-AA179E43AB0B}" dt="2021-11-02T14:17:42.309" v="2"/>
          <ac:spMkLst>
            <pc:docMk/>
            <pc:sldMk cId="267376850" sldId="340"/>
            <ac:spMk id="4" creationId="{00000000-0000-0000-0000-000000000000}"/>
          </ac:spMkLst>
        </pc:spChg>
      </pc:sldChg>
      <pc:sldChg chg="del">
        <pc:chgData name="Lukáš Veg" userId="d3bbb49e-65aa-4d0f-afcd-e617f54b6be1" providerId="ADAL" clId="{435F8F55-617B-4B23-8D0E-AA179E43AB0B}" dt="2021-11-02T14:11:36.272" v="1" actId="47"/>
        <pc:sldMkLst>
          <pc:docMk/>
          <pc:sldMk cId="2622288148" sldId="340"/>
        </pc:sldMkLst>
      </pc:sldChg>
      <pc:sldChg chg="modSp add mod">
        <pc:chgData name="Lukáš Veg" userId="d3bbb49e-65aa-4d0f-afcd-e617f54b6be1" providerId="ADAL" clId="{435F8F55-617B-4B23-8D0E-AA179E43AB0B}" dt="2021-11-02T14:17:42.380" v="6" actId="27636"/>
        <pc:sldMkLst>
          <pc:docMk/>
          <pc:sldMk cId="748203492" sldId="341"/>
        </pc:sldMkLst>
        <pc:spChg chg="mod">
          <ac:chgData name="Lukáš Veg" userId="d3bbb49e-65aa-4d0f-afcd-e617f54b6be1" providerId="ADAL" clId="{435F8F55-617B-4B23-8D0E-AA179E43AB0B}" dt="2021-11-02T14:17:42.309" v="2"/>
          <ac:spMkLst>
            <pc:docMk/>
            <pc:sldMk cId="748203492" sldId="341"/>
            <ac:spMk id="4" creationId="{00000000-0000-0000-0000-000000000000}"/>
          </ac:spMkLst>
        </pc:spChg>
        <pc:spChg chg="mod">
          <ac:chgData name="Lukáš Veg" userId="d3bbb49e-65aa-4d0f-afcd-e617f54b6be1" providerId="ADAL" clId="{435F8F55-617B-4B23-8D0E-AA179E43AB0B}" dt="2021-11-02T14:17:42.380" v="6" actId="27636"/>
          <ac:spMkLst>
            <pc:docMk/>
            <pc:sldMk cId="748203492" sldId="341"/>
            <ac:spMk id="5" creationId="{00000000-0000-0000-0000-000000000000}"/>
          </ac:spMkLst>
        </pc:spChg>
      </pc:sldChg>
      <pc:sldChg chg="del">
        <pc:chgData name="Lukáš Veg" userId="d3bbb49e-65aa-4d0f-afcd-e617f54b6be1" providerId="ADAL" clId="{435F8F55-617B-4B23-8D0E-AA179E43AB0B}" dt="2021-11-02T14:11:36.272" v="1" actId="47"/>
        <pc:sldMkLst>
          <pc:docMk/>
          <pc:sldMk cId="1098420018" sldId="341"/>
        </pc:sldMkLst>
      </pc:sldChg>
      <pc:sldChg chg="del">
        <pc:chgData name="Lukáš Veg" userId="d3bbb49e-65aa-4d0f-afcd-e617f54b6be1" providerId="ADAL" clId="{435F8F55-617B-4B23-8D0E-AA179E43AB0B}" dt="2021-11-02T14:11:36.272" v="1" actId="47"/>
        <pc:sldMkLst>
          <pc:docMk/>
          <pc:sldMk cId="1744267441" sldId="342"/>
        </pc:sldMkLst>
      </pc:sldChg>
      <pc:sldChg chg="modSp add mod">
        <pc:chgData name="Lukáš Veg" userId="d3bbb49e-65aa-4d0f-afcd-e617f54b6be1" providerId="ADAL" clId="{435F8F55-617B-4B23-8D0E-AA179E43AB0B}" dt="2021-11-02T14:17:42.407" v="7" actId="27636"/>
        <pc:sldMkLst>
          <pc:docMk/>
          <pc:sldMk cId="3820456078" sldId="342"/>
        </pc:sldMkLst>
        <pc:spChg chg="mod">
          <ac:chgData name="Lukáš Veg" userId="d3bbb49e-65aa-4d0f-afcd-e617f54b6be1" providerId="ADAL" clId="{435F8F55-617B-4B23-8D0E-AA179E43AB0B}" dt="2021-11-02T14:17:42.309" v="2"/>
          <ac:spMkLst>
            <pc:docMk/>
            <pc:sldMk cId="3820456078" sldId="342"/>
            <ac:spMk id="4" creationId="{00000000-0000-0000-0000-000000000000}"/>
          </ac:spMkLst>
        </pc:spChg>
        <pc:spChg chg="mod">
          <ac:chgData name="Lukáš Veg" userId="d3bbb49e-65aa-4d0f-afcd-e617f54b6be1" providerId="ADAL" clId="{435F8F55-617B-4B23-8D0E-AA179E43AB0B}" dt="2021-11-02T14:17:42.407" v="7" actId="27636"/>
          <ac:spMkLst>
            <pc:docMk/>
            <pc:sldMk cId="3820456078" sldId="342"/>
            <ac:spMk id="5" creationId="{00000000-0000-0000-0000-000000000000}"/>
          </ac:spMkLst>
        </pc:spChg>
      </pc:sldChg>
      <pc:sldChg chg="modSp add mod">
        <pc:chgData name="Lukáš Veg" userId="d3bbb49e-65aa-4d0f-afcd-e617f54b6be1" providerId="ADAL" clId="{435F8F55-617B-4B23-8D0E-AA179E43AB0B}" dt="2021-11-02T14:25:36.128" v="228" actId="6549"/>
        <pc:sldMkLst>
          <pc:docMk/>
          <pc:sldMk cId="2129900861" sldId="343"/>
        </pc:sldMkLst>
        <pc:spChg chg="mod">
          <ac:chgData name="Lukáš Veg" userId="d3bbb49e-65aa-4d0f-afcd-e617f54b6be1" providerId="ADAL" clId="{435F8F55-617B-4B23-8D0E-AA179E43AB0B}" dt="2021-11-02T14:25:36.128" v="228" actId="6549"/>
          <ac:spMkLst>
            <pc:docMk/>
            <pc:sldMk cId="2129900861" sldId="343"/>
            <ac:spMk id="3" creationId="{00000000-0000-0000-0000-000000000000}"/>
          </ac:spMkLst>
        </pc:spChg>
        <pc:spChg chg="mod">
          <ac:chgData name="Lukáš Veg" userId="d3bbb49e-65aa-4d0f-afcd-e617f54b6be1" providerId="ADAL" clId="{435F8F55-617B-4B23-8D0E-AA179E43AB0B}" dt="2021-11-02T14:17:42.309" v="2"/>
          <ac:spMkLst>
            <pc:docMk/>
            <pc:sldMk cId="2129900861" sldId="343"/>
            <ac:spMk id="4" creationId="{00000000-0000-0000-0000-000000000000}"/>
          </ac:spMkLst>
        </pc:spChg>
        <pc:picChg chg="mod">
          <ac:chgData name="Lukáš Veg" userId="d3bbb49e-65aa-4d0f-afcd-e617f54b6be1" providerId="ADAL" clId="{435F8F55-617B-4B23-8D0E-AA179E43AB0B}" dt="2021-11-02T14:24:48.655" v="209" actId="1076"/>
          <ac:picMkLst>
            <pc:docMk/>
            <pc:sldMk cId="2129900861" sldId="343"/>
            <ac:picMk id="5" creationId="{95E19D9D-1ACD-4CFC-A2D2-10A7BA0D5172}"/>
          </ac:picMkLst>
        </pc:picChg>
      </pc:sldChg>
      <pc:sldChg chg="del">
        <pc:chgData name="Lukáš Veg" userId="d3bbb49e-65aa-4d0f-afcd-e617f54b6be1" providerId="ADAL" clId="{435F8F55-617B-4B23-8D0E-AA179E43AB0B}" dt="2021-11-02T14:11:36.272" v="1" actId="47"/>
        <pc:sldMkLst>
          <pc:docMk/>
          <pc:sldMk cId="2571615671" sldId="343"/>
        </pc:sldMkLst>
      </pc:sldChg>
      <pc:sldChg chg="del">
        <pc:chgData name="Lukáš Veg" userId="d3bbb49e-65aa-4d0f-afcd-e617f54b6be1" providerId="ADAL" clId="{435F8F55-617B-4B23-8D0E-AA179E43AB0B}" dt="2021-11-02T14:11:36.272" v="1" actId="47"/>
        <pc:sldMkLst>
          <pc:docMk/>
          <pc:sldMk cId="2165671835" sldId="344"/>
        </pc:sldMkLst>
      </pc:sldChg>
      <pc:sldChg chg="modSp add mod">
        <pc:chgData name="Lukáš Veg" userId="d3bbb49e-65aa-4d0f-afcd-e617f54b6be1" providerId="ADAL" clId="{435F8F55-617B-4B23-8D0E-AA179E43AB0B}" dt="2021-11-02T14:20:42.775" v="45" actId="1076"/>
        <pc:sldMkLst>
          <pc:docMk/>
          <pc:sldMk cId="2772890016" sldId="344"/>
        </pc:sldMkLst>
        <pc:spChg chg="mod">
          <ac:chgData name="Lukáš Veg" userId="d3bbb49e-65aa-4d0f-afcd-e617f54b6be1" providerId="ADAL" clId="{435F8F55-617B-4B23-8D0E-AA179E43AB0B}" dt="2021-11-02T14:20:39.145" v="44" actId="12"/>
          <ac:spMkLst>
            <pc:docMk/>
            <pc:sldMk cId="2772890016" sldId="344"/>
            <ac:spMk id="3" creationId="{00000000-0000-0000-0000-000000000000}"/>
          </ac:spMkLst>
        </pc:spChg>
        <pc:spChg chg="mod">
          <ac:chgData name="Lukáš Veg" userId="d3bbb49e-65aa-4d0f-afcd-e617f54b6be1" providerId="ADAL" clId="{435F8F55-617B-4B23-8D0E-AA179E43AB0B}" dt="2021-11-02T14:17:42.309" v="2"/>
          <ac:spMkLst>
            <pc:docMk/>
            <pc:sldMk cId="2772890016" sldId="344"/>
            <ac:spMk id="4" creationId="{00000000-0000-0000-0000-000000000000}"/>
          </ac:spMkLst>
        </pc:spChg>
        <pc:picChg chg="mod">
          <ac:chgData name="Lukáš Veg" userId="d3bbb49e-65aa-4d0f-afcd-e617f54b6be1" providerId="ADAL" clId="{435F8F55-617B-4B23-8D0E-AA179E43AB0B}" dt="2021-11-02T14:20:42.775" v="45" actId="1076"/>
          <ac:picMkLst>
            <pc:docMk/>
            <pc:sldMk cId="2772890016" sldId="344"/>
            <ac:picMk id="5" creationId="{0CF84808-18A6-4362-AC89-9D5D91A6384D}"/>
          </ac:picMkLst>
        </pc:picChg>
      </pc:sldChg>
      <pc:sldChg chg="modSp add mod">
        <pc:chgData name="Lukáš Veg" userId="d3bbb49e-65aa-4d0f-afcd-e617f54b6be1" providerId="ADAL" clId="{435F8F55-617B-4B23-8D0E-AA179E43AB0B}" dt="2021-11-02T14:21:28.856" v="55" actId="1076"/>
        <pc:sldMkLst>
          <pc:docMk/>
          <pc:sldMk cId="173195188" sldId="345"/>
        </pc:sldMkLst>
        <pc:spChg chg="mod">
          <ac:chgData name="Lukáš Veg" userId="d3bbb49e-65aa-4d0f-afcd-e617f54b6be1" providerId="ADAL" clId="{435F8F55-617B-4B23-8D0E-AA179E43AB0B}" dt="2021-11-02T14:20:53.931" v="47" actId="1076"/>
          <ac:spMkLst>
            <pc:docMk/>
            <pc:sldMk cId="173195188" sldId="345"/>
            <ac:spMk id="3" creationId="{00000000-0000-0000-0000-000000000000}"/>
          </ac:spMkLst>
        </pc:spChg>
        <pc:spChg chg="mod">
          <ac:chgData name="Lukáš Veg" userId="d3bbb49e-65aa-4d0f-afcd-e617f54b6be1" providerId="ADAL" clId="{435F8F55-617B-4B23-8D0E-AA179E43AB0B}" dt="2021-11-02T14:17:42.309" v="2"/>
          <ac:spMkLst>
            <pc:docMk/>
            <pc:sldMk cId="173195188" sldId="345"/>
            <ac:spMk id="4" creationId="{00000000-0000-0000-0000-000000000000}"/>
          </ac:spMkLst>
        </pc:spChg>
        <pc:spChg chg="mod">
          <ac:chgData name="Lukáš Veg" userId="d3bbb49e-65aa-4d0f-afcd-e617f54b6be1" providerId="ADAL" clId="{435F8F55-617B-4B23-8D0E-AA179E43AB0B}" dt="2021-11-02T14:21:22.489" v="53" actId="12"/>
          <ac:spMkLst>
            <pc:docMk/>
            <pc:sldMk cId="173195188" sldId="345"/>
            <ac:spMk id="7" creationId="{AB652870-8B7C-482B-A6B5-C5BB288F1535}"/>
          </ac:spMkLst>
        </pc:spChg>
        <pc:spChg chg="mod">
          <ac:chgData name="Lukáš Veg" userId="d3bbb49e-65aa-4d0f-afcd-e617f54b6be1" providerId="ADAL" clId="{435F8F55-617B-4B23-8D0E-AA179E43AB0B}" dt="2021-11-02T14:21:14.425" v="52" actId="12"/>
          <ac:spMkLst>
            <pc:docMk/>
            <pc:sldMk cId="173195188" sldId="345"/>
            <ac:spMk id="8" creationId="{D6EF3FB5-D463-4DF4-874A-B7EA1831DE82}"/>
          </ac:spMkLst>
        </pc:spChg>
        <pc:picChg chg="mod">
          <ac:chgData name="Lukáš Veg" userId="d3bbb49e-65aa-4d0f-afcd-e617f54b6be1" providerId="ADAL" clId="{435F8F55-617B-4B23-8D0E-AA179E43AB0B}" dt="2021-11-02T14:20:55.635" v="48" actId="1076"/>
          <ac:picMkLst>
            <pc:docMk/>
            <pc:sldMk cId="173195188" sldId="345"/>
            <ac:picMk id="6" creationId="{681F6F91-B078-49C4-97C4-01465193A6DE}"/>
          </ac:picMkLst>
        </pc:picChg>
        <pc:picChg chg="mod">
          <ac:chgData name="Lukáš Veg" userId="d3bbb49e-65aa-4d0f-afcd-e617f54b6be1" providerId="ADAL" clId="{435F8F55-617B-4B23-8D0E-AA179E43AB0B}" dt="2021-11-02T14:21:28.856" v="55" actId="1076"/>
          <ac:picMkLst>
            <pc:docMk/>
            <pc:sldMk cId="173195188" sldId="345"/>
            <ac:picMk id="9" creationId="{92A2CE31-972D-4273-AFB8-763CD471B8A5}"/>
          </ac:picMkLst>
        </pc:picChg>
      </pc:sldChg>
      <pc:sldChg chg="modSp add mod">
        <pc:chgData name="Lukáš Veg" userId="d3bbb49e-65aa-4d0f-afcd-e617f54b6be1" providerId="ADAL" clId="{435F8F55-617B-4B23-8D0E-AA179E43AB0B}" dt="2021-11-02T14:21:52.748" v="59" actId="1076"/>
        <pc:sldMkLst>
          <pc:docMk/>
          <pc:sldMk cId="3124273960" sldId="346"/>
        </pc:sldMkLst>
        <pc:spChg chg="mod">
          <ac:chgData name="Lukáš Veg" userId="d3bbb49e-65aa-4d0f-afcd-e617f54b6be1" providerId="ADAL" clId="{435F8F55-617B-4B23-8D0E-AA179E43AB0B}" dt="2021-11-02T14:17:42.309" v="2"/>
          <ac:spMkLst>
            <pc:docMk/>
            <pc:sldMk cId="3124273960" sldId="346"/>
            <ac:spMk id="4" creationId="{00000000-0000-0000-0000-000000000000}"/>
          </ac:spMkLst>
        </pc:spChg>
        <pc:spChg chg="mod">
          <ac:chgData name="Lukáš Veg" userId="d3bbb49e-65aa-4d0f-afcd-e617f54b6be1" providerId="ADAL" clId="{435F8F55-617B-4B23-8D0E-AA179E43AB0B}" dt="2021-11-02T14:21:41.192" v="56" actId="12"/>
          <ac:spMkLst>
            <pc:docMk/>
            <pc:sldMk cId="3124273960" sldId="346"/>
            <ac:spMk id="7" creationId="{AB652870-8B7C-482B-A6B5-C5BB288F1535}"/>
          </ac:spMkLst>
        </pc:spChg>
        <pc:picChg chg="mod">
          <ac:chgData name="Lukáš Veg" userId="d3bbb49e-65aa-4d0f-afcd-e617f54b6be1" providerId="ADAL" clId="{435F8F55-617B-4B23-8D0E-AA179E43AB0B}" dt="2021-11-02T14:21:52.748" v="59" actId="1076"/>
          <ac:picMkLst>
            <pc:docMk/>
            <pc:sldMk cId="3124273960" sldId="346"/>
            <ac:picMk id="11" creationId="{485DB238-D6DA-4E4B-BC13-297EDFC17087}"/>
          </ac:picMkLst>
        </pc:picChg>
      </pc:sldChg>
      <pc:sldChg chg="del">
        <pc:chgData name="Lukáš Veg" userId="d3bbb49e-65aa-4d0f-afcd-e617f54b6be1" providerId="ADAL" clId="{435F8F55-617B-4B23-8D0E-AA179E43AB0B}" dt="2021-11-02T14:11:36.272" v="1" actId="47"/>
        <pc:sldMkLst>
          <pc:docMk/>
          <pc:sldMk cId="3848346971" sldId="346"/>
        </pc:sldMkLst>
      </pc:sldChg>
      <pc:sldChg chg="modSp add mod">
        <pc:chgData name="Lukáš Veg" userId="d3bbb49e-65aa-4d0f-afcd-e617f54b6be1" providerId="ADAL" clId="{435F8F55-617B-4B23-8D0E-AA179E43AB0B}" dt="2021-11-02T14:22:10.468" v="65" actId="1076"/>
        <pc:sldMkLst>
          <pc:docMk/>
          <pc:sldMk cId="1434846712" sldId="347"/>
        </pc:sldMkLst>
        <pc:spChg chg="mod">
          <ac:chgData name="Lukáš Veg" userId="d3bbb49e-65aa-4d0f-afcd-e617f54b6be1" providerId="ADAL" clId="{435F8F55-617B-4B23-8D0E-AA179E43AB0B}" dt="2021-11-02T14:17:42.309" v="2"/>
          <ac:spMkLst>
            <pc:docMk/>
            <pc:sldMk cId="1434846712" sldId="347"/>
            <ac:spMk id="4" creationId="{00000000-0000-0000-0000-000000000000}"/>
          </ac:spMkLst>
        </pc:spChg>
        <pc:spChg chg="mod">
          <ac:chgData name="Lukáš Veg" userId="d3bbb49e-65aa-4d0f-afcd-e617f54b6be1" providerId="ADAL" clId="{435F8F55-617B-4B23-8D0E-AA179E43AB0B}" dt="2021-11-02T14:22:05.759" v="62" actId="1076"/>
          <ac:spMkLst>
            <pc:docMk/>
            <pc:sldMk cId="1434846712" sldId="347"/>
            <ac:spMk id="7" creationId="{AB652870-8B7C-482B-A6B5-C5BB288F1535}"/>
          </ac:spMkLst>
        </pc:spChg>
        <pc:picChg chg="mod">
          <ac:chgData name="Lukáš Veg" userId="d3bbb49e-65aa-4d0f-afcd-e617f54b6be1" providerId="ADAL" clId="{435F8F55-617B-4B23-8D0E-AA179E43AB0B}" dt="2021-11-02T14:22:07.599" v="63" actId="1076"/>
          <ac:picMkLst>
            <pc:docMk/>
            <pc:sldMk cId="1434846712" sldId="347"/>
            <ac:picMk id="3" creationId="{64E764C6-E687-4F37-A024-4D0D1AAE3D73}"/>
          </ac:picMkLst>
        </pc:picChg>
        <pc:picChg chg="mod">
          <ac:chgData name="Lukáš Veg" userId="d3bbb49e-65aa-4d0f-afcd-e617f54b6be1" providerId="ADAL" clId="{435F8F55-617B-4B23-8D0E-AA179E43AB0B}" dt="2021-11-02T14:22:08.530" v="64" actId="1076"/>
          <ac:picMkLst>
            <pc:docMk/>
            <pc:sldMk cId="1434846712" sldId="347"/>
            <ac:picMk id="5" creationId="{55FA38C8-F73E-45AD-9486-48DA583619AF}"/>
          </ac:picMkLst>
        </pc:picChg>
        <pc:picChg chg="mod">
          <ac:chgData name="Lukáš Veg" userId="d3bbb49e-65aa-4d0f-afcd-e617f54b6be1" providerId="ADAL" clId="{435F8F55-617B-4B23-8D0E-AA179E43AB0B}" dt="2021-11-02T14:22:10.468" v="65" actId="1076"/>
          <ac:picMkLst>
            <pc:docMk/>
            <pc:sldMk cId="1434846712" sldId="347"/>
            <ac:picMk id="6" creationId="{92C72F45-87B8-4A7E-B8C5-E8515066F9A4}"/>
          </ac:picMkLst>
        </pc:picChg>
      </pc:sldChg>
      <pc:sldChg chg="del">
        <pc:chgData name="Lukáš Veg" userId="d3bbb49e-65aa-4d0f-afcd-e617f54b6be1" providerId="ADAL" clId="{435F8F55-617B-4B23-8D0E-AA179E43AB0B}" dt="2021-11-02T14:11:36.272" v="1" actId="47"/>
        <pc:sldMkLst>
          <pc:docMk/>
          <pc:sldMk cId="2068334007" sldId="347"/>
        </pc:sldMkLst>
      </pc:sldChg>
      <pc:sldChg chg="del">
        <pc:chgData name="Lukáš Veg" userId="d3bbb49e-65aa-4d0f-afcd-e617f54b6be1" providerId="ADAL" clId="{435F8F55-617B-4B23-8D0E-AA179E43AB0B}" dt="2021-11-02T14:11:36.272" v="1" actId="47"/>
        <pc:sldMkLst>
          <pc:docMk/>
          <pc:sldMk cId="3661123629" sldId="348"/>
        </pc:sldMkLst>
      </pc:sldChg>
      <pc:sldChg chg="del">
        <pc:chgData name="Lukáš Veg" userId="d3bbb49e-65aa-4d0f-afcd-e617f54b6be1" providerId="ADAL" clId="{435F8F55-617B-4B23-8D0E-AA179E43AB0B}" dt="2021-11-02T14:11:36.272" v="1" actId="47"/>
        <pc:sldMkLst>
          <pc:docMk/>
          <pc:sldMk cId="3282363191" sldId="349"/>
        </pc:sldMkLst>
      </pc:sldChg>
      <pc:sldChg chg="del">
        <pc:chgData name="Lukáš Veg" userId="d3bbb49e-65aa-4d0f-afcd-e617f54b6be1" providerId="ADAL" clId="{435F8F55-617B-4B23-8D0E-AA179E43AB0B}" dt="2021-11-02T14:11:36.272" v="1" actId="47"/>
        <pc:sldMkLst>
          <pc:docMk/>
          <pc:sldMk cId="2530924657" sldId="350"/>
        </pc:sldMkLst>
      </pc:sldChg>
      <pc:sldChg chg="del">
        <pc:chgData name="Lukáš Veg" userId="d3bbb49e-65aa-4d0f-afcd-e617f54b6be1" providerId="ADAL" clId="{435F8F55-617B-4B23-8D0E-AA179E43AB0B}" dt="2021-11-02T14:11:36.272" v="1" actId="47"/>
        <pc:sldMkLst>
          <pc:docMk/>
          <pc:sldMk cId="3554746883" sldId="351"/>
        </pc:sldMkLst>
      </pc:sldChg>
      <pc:sldChg chg="del">
        <pc:chgData name="Lukáš Veg" userId="d3bbb49e-65aa-4d0f-afcd-e617f54b6be1" providerId="ADAL" clId="{435F8F55-617B-4B23-8D0E-AA179E43AB0B}" dt="2021-11-02T14:11:36.272" v="1" actId="47"/>
        <pc:sldMkLst>
          <pc:docMk/>
          <pc:sldMk cId="2177559068" sldId="352"/>
        </pc:sldMkLst>
      </pc:sldChg>
      <pc:sldChg chg="del">
        <pc:chgData name="Lukáš Veg" userId="d3bbb49e-65aa-4d0f-afcd-e617f54b6be1" providerId="ADAL" clId="{435F8F55-617B-4B23-8D0E-AA179E43AB0B}" dt="2021-11-02T14:11:36.272" v="1" actId="47"/>
        <pc:sldMkLst>
          <pc:docMk/>
          <pc:sldMk cId="3592465153" sldId="353"/>
        </pc:sldMkLst>
      </pc:sldChg>
      <pc:sldChg chg="del">
        <pc:chgData name="Lukáš Veg" userId="d3bbb49e-65aa-4d0f-afcd-e617f54b6be1" providerId="ADAL" clId="{435F8F55-617B-4B23-8D0E-AA179E43AB0B}" dt="2021-11-02T14:11:36.272" v="1" actId="47"/>
        <pc:sldMkLst>
          <pc:docMk/>
          <pc:sldMk cId="4260541381" sldId="354"/>
        </pc:sldMkLst>
      </pc:sldChg>
      <pc:sldChg chg="del">
        <pc:chgData name="Lukáš Veg" userId="d3bbb49e-65aa-4d0f-afcd-e617f54b6be1" providerId="ADAL" clId="{435F8F55-617B-4B23-8D0E-AA179E43AB0B}" dt="2021-11-02T14:11:36.272" v="1" actId="47"/>
        <pc:sldMkLst>
          <pc:docMk/>
          <pc:sldMk cId="3452311988" sldId="355"/>
        </pc:sldMkLst>
      </pc:sldChg>
      <pc:sldChg chg="modSp mod">
        <pc:chgData name="Lukáš Veg" userId="d3bbb49e-65aa-4d0f-afcd-e617f54b6be1" providerId="ADAL" clId="{435F8F55-617B-4B23-8D0E-AA179E43AB0B}" dt="2021-11-02T14:27:36.172" v="358" actId="20577"/>
        <pc:sldMkLst>
          <pc:docMk/>
          <pc:sldMk cId="1100254754" sldId="362"/>
        </pc:sldMkLst>
        <pc:spChg chg="mod">
          <ac:chgData name="Lukáš Veg" userId="d3bbb49e-65aa-4d0f-afcd-e617f54b6be1" providerId="ADAL" clId="{435F8F55-617B-4B23-8D0E-AA179E43AB0B}" dt="2021-11-02T14:27:36.172" v="358" actId="20577"/>
          <ac:spMkLst>
            <pc:docMk/>
            <pc:sldMk cId="1100254754" sldId="362"/>
            <ac:spMk id="6" creationId="{498838F8-5FC9-410A-AC7E-C720A8952588}"/>
          </ac:spMkLst>
        </pc:spChg>
      </pc:sldChg>
      <pc:sldChg chg="modSp mod">
        <pc:chgData name="Lukáš Veg" userId="d3bbb49e-65aa-4d0f-afcd-e617f54b6be1" providerId="ADAL" clId="{435F8F55-617B-4B23-8D0E-AA179E43AB0B}" dt="2021-11-02T14:26:17.560" v="241"/>
        <pc:sldMkLst>
          <pc:docMk/>
          <pc:sldMk cId="1377631858" sldId="368"/>
        </pc:sldMkLst>
        <pc:spChg chg="mod">
          <ac:chgData name="Lukáš Veg" userId="d3bbb49e-65aa-4d0f-afcd-e617f54b6be1" providerId="ADAL" clId="{435F8F55-617B-4B23-8D0E-AA179E43AB0B}" dt="2021-11-02T14:26:17.560" v="241"/>
          <ac:spMkLst>
            <pc:docMk/>
            <pc:sldMk cId="1377631858" sldId="368"/>
            <ac:spMk id="15" creationId="{00000000-0000-0000-0000-000000000000}"/>
          </ac:spMkLst>
        </pc:spChg>
      </pc:sldChg>
      <pc:sldChg chg="modSp mod">
        <pc:chgData name="Lukáš Veg" userId="d3bbb49e-65aa-4d0f-afcd-e617f54b6be1" providerId="ADAL" clId="{435F8F55-617B-4B23-8D0E-AA179E43AB0B}" dt="2021-11-02T14:11:26.848" v="0"/>
        <pc:sldMkLst>
          <pc:docMk/>
          <pc:sldMk cId="0" sldId="387"/>
        </pc:sldMkLst>
        <pc:spChg chg="mod">
          <ac:chgData name="Lukáš Veg" userId="d3bbb49e-65aa-4d0f-afcd-e617f54b6be1" providerId="ADAL" clId="{435F8F55-617B-4B23-8D0E-AA179E43AB0B}" dt="2021-11-02T14:11:26.848" v="0"/>
          <ac:spMkLst>
            <pc:docMk/>
            <pc:sldMk cId="0" sldId="387"/>
            <ac:spMk id="19" creationId="{47EB8754-2E81-4FBC-A739-D438FB7C221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837D52-BD1A-4E0C-AC9D-48425A1BBC6E}" type="datetimeFigureOut">
              <a:rPr lang="cs-CZ" smtClean="0"/>
              <a:pPr/>
              <a:t>02.11.2021</a:t>
            </a:fld>
            <a:endParaRPr lang="cs-CZ"/>
          </a:p>
        </p:txBody>
      </p:sp>
      <p:sp>
        <p:nvSpPr>
          <p:cNvPr id="4" name="Zástupný symbol pro zápatí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DE1B5C-AE0A-4BAA-B5AB-54DED15B4B9A}" type="slidenum">
              <a:rPr lang="cs-CZ" smtClean="0"/>
              <a:pPr/>
              <a:t>‹#›</a:t>
            </a:fld>
            <a:endParaRPr lang="cs-CZ"/>
          </a:p>
        </p:txBody>
      </p:sp>
    </p:spTree>
    <p:extLst>
      <p:ext uri="{BB962C8B-B14F-4D97-AF65-F5344CB8AC3E}">
        <p14:creationId xmlns:p14="http://schemas.microsoft.com/office/powerpoint/2010/main" val="2695076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D381C0-47FB-4AB7-B184-F88634AA01B0}" type="datetimeFigureOut">
              <a:rPr lang="cs-CZ" smtClean="0"/>
              <a:pPr/>
              <a:t>02.11.2021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DE862D-5576-4352-99A9-0BCBE0128656}" type="slidenum">
              <a:rPr lang="cs-CZ" smtClean="0"/>
              <a:pPr/>
              <a:t>‹#›</a:t>
            </a:fld>
            <a:endParaRPr lang="cs-CZ"/>
          </a:p>
        </p:txBody>
      </p:sp>
    </p:spTree>
    <p:extLst>
      <p:ext uri="{BB962C8B-B14F-4D97-AF65-F5344CB8AC3E}">
        <p14:creationId xmlns:p14="http://schemas.microsoft.com/office/powerpoint/2010/main" val="2645847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2</a:t>
            </a:fld>
            <a:endParaRPr lang="cs-CZ"/>
          </a:p>
        </p:txBody>
      </p:sp>
    </p:spTree>
    <p:extLst>
      <p:ext uri="{BB962C8B-B14F-4D97-AF65-F5344CB8AC3E}">
        <p14:creationId xmlns:p14="http://schemas.microsoft.com/office/powerpoint/2010/main" val="248922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3</a:t>
            </a:fld>
            <a:endParaRPr lang="cs-CZ"/>
          </a:p>
        </p:txBody>
      </p:sp>
    </p:spTree>
    <p:extLst>
      <p:ext uri="{BB962C8B-B14F-4D97-AF65-F5344CB8AC3E}">
        <p14:creationId xmlns:p14="http://schemas.microsoft.com/office/powerpoint/2010/main" val="105752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4</a:t>
            </a:fld>
            <a:endParaRPr lang="cs-CZ"/>
          </a:p>
        </p:txBody>
      </p:sp>
    </p:spTree>
    <p:extLst>
      <p:ext uri="{BB962C8B-B14F-4D97-AF65-F5344CB8AC3E}">
        <p14:creationId xmlns:p14="http://schemas.microsoft.com/office/powerpoint/2010/main" val="240325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5</a:t>
            </a:fld>
            <a:endParaRPr lang="cs-CZ"/>
          </a:p>
        </p:txBody>
      </p:sp>
    </p:spTree>
    <p:extLst>
      <p:ext uri="{BB962C8B-B14F-4D97-AF65-F5344CB8AC3E}">
        <p14:creationId xmlns:p14="http://schemas.microsoft.com/office/powerpoint/2010/main" val="257138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6</a:t>
            </a:fld>
            <a:endParaRPr lang="cs-CZ"/>
          </a:p>
        </p:txBody>
      </p:sp>
    </p:spTree>
    <p:extLst>
      <p:ext uri="{BB962C8B-B14F-4D97-AF65-F5344CB8AC3E}">
        <p14:creationId xmlns:p14="http://schemas.microsoft.com/office/powerpoint/2010/main" val="393328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7</a:t>
            </a:fld>
            <a:endParaRPr lang="cs-CZ"/>
          </a:p>
        </p:txBody>
      </p:sp>
    </p:spTree>
    <p:extLst>
      <p:ext uri="{BB962C8B-B14F-4D97-AF65-F5344CB8AC3E}">
        <p14:creationId xmlns:p14="http://schemas.microsoft.com/office/powerpoint/2010/main" val="2321522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0EDE862D-5576-4352-99A9-0BCBE0128656}" type="slidenum">
              <a:rPr lang="cs-CZ" smtClean="0"/>
              <a:pPr/>
              <a:t>11</a:t>
            </a:fld>
            <a:endParaRPr lang="cs-CZ"/>
          </a:p>
        </p:txBody>
      </p:sp>
    </p:spTree>
    <p:extLst>
      <p:ext uri="{BB962C8B-B14F-4D97-AF65-F5344CB8AC3E}">
        <p14:creationId xmlns:p14="http://schemas.microsoft.com/office/powerpoint/2010/main" val="812269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0EDE862D-5576-4352-99A9-0BCBE0128656}" type="slidenum">
              <a:rPr lang="cs-CZ" smtClean="0"/>
              <a:pPr/>
              <a:t>12</a:t>
            </a:fld>
            <a:endParaRPr lang="cs-CZ"/>
          </a:p>
        </p:txBody>
      </p:sp>
    </p:spTree>
    <p:extLst>
      <p:ext uri="{BB962C8B-B14F-4D97-AF65-F5344CB8AC3E}">
        <p14:creationId xmlns:p14="http://schemas.microsoft.com/office/powerpoint/2010/main" val="2900192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0EDE862D-5576-4352-99A9-0BCBE0128656}" type="slidenum">
              <a:rPr lang="cs-CZ" smtClean="0"/>
              <a:pPr/>
              <a:t>20</a:t>
            </a:fld>
            <a:endParaRPr lang="cs-CZ"/>
          </a:p>
        </p:txBody>
      </p:sp>
    </p:spTree>
    <p:extLst>
      <p:ext uri="{BB962C8B-B14F-4D97-AF65-F5344CB8AC3E}">
        <p14:creationId xmlns:p14="http://schemas.microsoft.com/office/powerpoint/2010/main" val="2908510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25</a:t>
            </a:fld>
            <a:endParaRPr lang="cs-CZ"/>
          </a:p>
        </p:txBody>
      </p:sp>
    </p:spTree>
    <p:extLst>
      <p:ext uri="{BB962C8B-B14F-4D97-AF65-F5344CB8AC3E}">
        <p14:creationId xmlns:p14="http://schemas.microsoft.com/office/powerpoint/2010/main" val="1810877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0EDE862D-5576-4352-99A9-0BCBE0128656}" type="slidenum">
              <a:rPr lang="cs-CZ" smtClean="0"/>
              <a:pPr/>
              <a:t>26</a:t>
            </a:fld>
            <a:endParaRPr lang="cs-CZ"/>
          </a:p>
        </p:txBody>
      </p:sp>
    </p:spTree>
    <p:extLst>
      <p:ext uri="{BB962C8B-B14F-4D97-AF65-F5344CB8AC3E}">
        <p14:creationId xmlns:p14="http://schemas.microsoft.com/office/powerpoint/2010/main" val="164525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Úvodní snímek">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79"/>
            <a:ext cx="7772400" cy="538609"/>
          </a:xfrm>
          <a:prstGeom prst="rect">
            <a:avLst/>
          </a:prstGeom>
        </p:spPr>
        <p:txBody>
          <a:bodyPr wrap="square" lIns="0" tIns="0" rIns="0" bIns="0">
            <a:spAutoFit/>
          </a:bodyPr>
          <a:lstStyle>
            <a:lvl1pPr>
              <a:defRPr/>
            </a:lvl1pPr>
          </a:lstStyle>
          <a:p>
            <a:r>
              <a:rPr lang="cs-CZ"/>
              <a:t>Kliknutím lze upravit styl.</a:t>
            </a:r>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r>
              <a:rPr lang="cs-CZ"/>
              <a:t>Kliknutím můžete upravit styl předlohy.</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cs-CZ"/>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41696B4-E2FE-4D2F-94B3-78C4E9A1CB96}" type="datetime1">
              <a:rPr lang="cs-CZ" smtClean="0"/>
              <a:pPr/>
              <a:t>02.11.2021</a:t>
            </a:fld>
            <a:endParaRPr lang="cs-CZ"/>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5D406C68-BF99-47B0-9F86-47F1FD942D4D}" type="slidenum">
              <a:rPr lang="cs-CZ" smtClean="0"/>
              <a:pPr/>
              <a:t>‹#›</a:t>
            </a:fld>
            <a:endParaRPr lang="cs-CZ"/>
          </a:p>
        </p:txBody>
      </p:sp>
    </p:spTree>
    <p:extLst>
      <p:ext uri="{BB962C8B-B14F-4D97-AF65-F5344CB8AC3E}">
        <p14:creationId xmlns:p14="http://schemas.microsoft.com/office/powerpoint/2010/main" val="246157549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04819" y="1205029"/>
            <a:ext cx="7934363" cy="460575"/>
          </a:xfrm>
        </p:spPr>
        <p:txBody>
          <a:bodyPr lIns="0" tIns="0" rIns="0" bIns="0"/>
          <a:lstStyle>
            <a:lvl1pPr>
              <a:defRPr sz="2993" b="1" i="0">
                <a:solidFill>
                  <a:srgbClr val="428F9B"/>
                </a:solidFill>
                <a:latin typeface="Calibri"/>
                <a:cs typeface="Calibri"/>
              </a:defRPr>
            </a:lvl1pPr>
          </a:lstStyle>
          <a:p>
            <a:r>
              <a:rPr lang="cs-CZ"/>
              <a:t>Kliknutím lze upravit styl.</a:t>
            </a:r>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pPr lvl="0"/>
            <a:r>
              <a:rPr lang="cs-CZ"/>
              <a:t>Po kliknutí můžete upravovat styly textu v předloze.</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cs-CZ"/>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41696B4-E2FE-4D2F-94B3-78C4E9A1CB96}" type="datetime1">
              <a:rPr lang="cs-CZ" smtClean="0"/>
              <a:pPr/>
              <a:t>02.11.2021</a:t>
            </a:fld>
            <a:endParaRPr lang="cs-CZ"/>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5D406C68-BF99-47B0-9F86-47F1FD942D4D}" type="slidenum">
              <a:rPr lang="cs-CZ" smtClean="0"/>
              <a:pPr/>
              <a:t>‹#›</a:t>
            </a:fld>
            <a:endParaRPr lang="cs-CZ"/>
          </a:p>
        </p:txBody>
      </p:sp>
    </p:spTree>
    <p:extLst>
      <p:ext uri="{BB962C8B-B14F-4D97-AF65-F5344CB8AC3E}">
        <p14:creationId xmlns:p14="http://schemas.microsoft.com/office/powerpoint/2010/main" val="420236469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Dva obsahy">
    <p:spTree>
      <p:nvGrpSpPr>
        <p:cNvPr id="1" name=""/>
        <p:cNvGrpSpPr/>
        <p:nvPr/>
      </p:nvGrpSpPr>
      <p:grpSpPr>
        <a:xfrm>
          <a:off x="0" y="0"/>
          <a:ext cx="0" cy="0"/>
          <a:chOff x="0" y="0"/>
          <a:chExt cx="0" cy="0"/>
        </a:xfrm>
      </p:grpSpPr>
      <p:sp>
        <p:nvSpPr>
          <p:cNvPr id="2" name="Holder 2"/>
          <p:cNvSpPr>
            <a:spLocks noGrp="1"/>
          </p:cNvSpPr>
          <p:nvPr>
            <p:ph type="title"/>
          </p:nvPr>
        </p:nvSpPr>
        <p:spPr>
          <a:xfrm>
            <a:off x="604819" y="1205029"/>
            <a:ext cx="7934363" cy="460575"/>
          </a:xfrm>
        </p:spPr>
        <p:txBody>
          <a:bodyPr lIns="0" tIns="0" rIns="0" bIns="0"/>
          <a:lstStyle>
            <a:lvl1pPr>
              <a:defRPr sz="2993" b="1" i="0">
                <a:solidFill>
                  <a:srgbClr val="428F9B"/>
                </a:solidFill>
                <a:latin typeface="Calibri"/>
                <a:cs typeface="Calibri"/>
              </a:defRPr>
            </a:lvl1pPr>
          </a:lstStyle>
          <a:p>
            <a:r>
              <a:rPr lang="cs-CZ"/>
              <a:t>Kliknutím lze upravit styl.</a:t>
            </a:r>
            <a:endParaRPr/>
          </a:p>
        </p:txBody>
      </p:sp>
      <p:sp>
        <p:nvSpPr>
          <p:cNvPr id="3" name="Holder 3"/>
          <p:cNvSpPr>
            <a:spLocks noGrp="1"/>
          </p:cNvSpPr>
          <p:nvPr>
            <p:ph sz="half" idx="2"/>
          </p:nvPr>
        </p:nvSpPr>
        <p:spPr>
          <a:xfrm>
            <a:off x="457200" y="1577340"/>
            <a:ext cx="3977640" cy="553998"/>
          </a:xfrm>
          <a:prstGeom prst="rect">
            <a:avLst/>
          </a:prstGeom>
        </p:spPr>
        <p:txBody>
          <a:bodyPr wrap="square" lIns="0" tIns="0" rIns="0" bIns="0">
            <a:spAutoFit/>
          </a:bodyPr>
          <a:lstStyle>
            <a:lvl1pPr>
              <a:defRPr/>
            </a:lvl1pPr>
          </a:lstStyle>
          <a:p>
            <a:pPr lvl="0"/>
            <a:r>
              <a:rPr lang="cs-CZ"/>
              <a:t>Po kliknutí můžete upravovat styly textu v předloze.</a:t>
            </a:r>
          </a:p>
        </p:txBody>
      </p:sp>
      <p:sp>
        <p:nvSpPr>
          <p:cNvPr id="4" name="Holder 4"/>
          <p:cNvSpPr>
            <a:spLocks noGrp="1"/>
          </p:cNvSpPr>
          <p:nvPr>
            <p:ph sz="half" idx="3"/>
          </p:nvPr>
        </p:nvSpPr>
        <p:spPr>
          <a:xfrm>
            <a:off x="4709160" y="1577340"/>
            <a:ext cx="3977640" cy="553998"/>
          </a:xfrm>
          <a:prstGeom prst="rect">
            <a:avLst/>
          </a:prstGeom>
        </p:spPr>
        <p:txBody>
          <a:bodyPr wrap="square" lIns="0" tIns="0" rIns="0" bIns="0">
            <a:spAutoFit/>
          </a:bodyPr>
          <a:lstStyle>
            <a:lvl1pPr>
              <a:defRPr/>
            </a:lvl1pPr>
          </a:lstStyle>
          <a:p>
            <a:pPr lvl="0"/>
            <a:r>
              <a:rPr lang="cs-CZ"/>
              <a:t>Po kliknutí můžete upravovat styly textu v předloze.</a:t>
            </a: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lang="cs-CZ"/>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841696B4-E2FE-4D2F-94B3-78C4E9A1CB96}" type="datetime1">
              <a:rPr lang="cs-CZ" smtClean="0"/>
              <a:pPr/>
              <a:t>02.11.2021</a:t>
            </a:fld>
            <a:endParaRPr lang="cs-CZ"/>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5D406C68-BF99-47B0-9F86-47F1FD942D4D}" type="slidenum">
              <a:rPr lang="cs-CZ" smtClean="0"/>
              <a:pPr/>
              <a:t>‹#›</a:t>
            </a:fld>
            <a:endParaRPr lang="cs-CZ"/>
          </a:p>
        </p:txBody>
      </p:sp>
    </p:spTree>
    <p:extLst>
      <p:ext uri="{BB962C8B-B14F-4D97-AF65-F5344CB8AC3E}">
        <p14:creationId xmlns:p14="http://schemas.microsoft.com/office/powerpoint/2010/main" val="220264751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Jenom nadpis">
    <p:spTree>
      <p:nvGrpSpPr>
        <p:cNvPr id="1" name=""/>
        <p:cNvGrpSpPr/>
        <p:nvPr/>
      </p:nvGrpSpPr>
      <p:grpSpPr>
        <a:xfrm>
          <a:off x="0" y="0"/>
          <a:ext cx="0" cy="0"/>
          <a:chOff x="0" y="0"/>
          <a:chExt cx="0" cy="0"/>
        </a:xfrm>
      </p:grpSpPr>
      <p:sp>
        <p:nvSpPr>
          <p:cNvPr id="2" name="Holder 2"/>
          <p:cNvSpPr>
            <a:spLocks noGrp="1"/>
          </p:cNvSpPr>
          <p:nvPr>
            <p:ph type="title"/>
          </p:nvPr>
        </p:nvSpPr>
        <p:spPr>
          <a:xfrm>
            <a:off x="604819" y="1205029"/>
            <a:ext cx="7934363" cy="460575"/>
          </a:xfrm>
        </p:spPr>
        <p:txBody>
          <a:bodyPr lIns="0" tIns="0" rIns="0" bIns="0"/>
          <a:lstStyle>
            <a:lvl1pPr>
              <a:defRPr sz="2993" b="1" i="0">
                <a:solidFill>
                  <a:srgbClr val="428F9B"/>
                </a:solidFill>
                <a:latin typeface="Calibri"/>
                <a:cs typeface="Calibri"/>
              </a:defRPr>
            </a:lvl1pPr>
          </a:lstStyle>
          <a:p>
            <a:r>
              <a:rPr lang="cs-CZ"/>
              <a:t>Kliknutím lze upravit styl.</a:t>
            </a:r>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lang="cs-CZ"/>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841696B4-E2FE-4D2F-94B3-78C4E9A1CB96}" type="datetime1">
              <a:rPr lang="cs-CZ" smtClean="0"/>
              <a:pPr/>
              <a:t>02.11.2021</a:t>
            </a:fld>
            <a:endParaRPr lang="cs-CZ"/>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5D406C68-BF99-47B0-9F86-47F1FD942D4D}" type="slidenum">
              <a:rPr lang="cs-CZ" smtClean="0"/>
              <a:pPr/>
              <a:t>‹#›</a:t>
            </a:fld>
            <a:endParaRPr lang="cs-CZ"/>
          </a:p>
        </p:txBody>
      </p:sp>
    </p:spTree>
    <p:extLst>
      <p:ext uri="{BB962C8B-B14F-4D97-AF65-F5344CB8AC3E}">
        <p14:creationId xmlns:p14="http://schemas.microsoft.com/office/powerpoint/2010/main" val="265960866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84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1"/>
            <a:ext cx="9142805" cy="5876068"/>
          </a:xfrm>
          <a:prstGeom prst="rect">
            <a:avLst/>
          </a:prstGeom>
          <a:blipFill>
            <a:blip r:embed="rId7" cstate="print"/>
            <a:stretch>
              <a:fillRect/>
            </a:stretch>
          </a:blipFill>
        </p:spPr>
        <p:txBody>
          <a:bodyPr wrap="square" lIns="0" tIns="0" rIns="0" bIns="0" rtlCol="0"/>
          <a:lstStyle/>
          <a:p>
            <a:endParaRPr sz="1539"/>
          </a:p>
        </p:txBody>
      </p:sp>
      <p:sp>
        <p:nvSpPr>
          <p:cNvPr id="17" name="bk object 17"/>
          <p:cNvSpPr/>
          <p:nvPr/>
        </p:nvSpPr>
        <p:spPr>
          <a:xfrm>
            <a:off x="5715614" y="6120915"/>
            <a:ext cx="955492" cy="489670"/>
          </a:xfrm>
          <a:prstGeom prst="rect">
            <a:avLst/>
          </a:prstGeom>
          <a:blipFill>
            <a:blip r:embed="rId8" cstate="print"/>
            <a:stretch>
              <a:fillRect/>
            </a:stretch>
          </a:blipFill>
        </p:spPr>
        <p:txBody>
          <a:bodyPr wrap="square" lIns="0" tIns="0" rIns="0" bIns="0" rtlCol="0"/>
          <a:lstStyle/>
          <a:p>
            <a:endParaRPr sz="1539"/>
          </a:p>
        </p:txBody>
      </p:sp>
      <p:sp>
        <p:nvSpPr>
          <p:cNvPr id="18" name="bk object 18"/>
          <p:cNvSpPr/>
          <p:nvPr/>
        </p:nvSpPr>
        <p:spPr>
          <a:xfrm>
            <a:off x="3237482" y="6192160"/>
            <a:ext cx="1777486" cy="350009"/>
          </a:xfrm>
          <a:prstGeom prst="rect">
            <a:avLst/>
          </a:prstGeom>
          <a:blipFill>
            <a:blip r:embed="rId9" cstate="print"/>
            <a:stretch>
              <a:fillRect/>
            </a:stretch>
          </a:blipFill>
        </p:spPr>
        <p:txBody>
          <a:bodyPr wrap="square" lIns="0" tIns="0" rIns="0" bIns="0" rtlCol="0"/>
          <a:lstStyle/>
          <a:p>
            <a:endParaRPr sz="1539"/>
          </a:p>
        </p:txBody>
      </p:sp>
      <p:sp>
        <p:nvSpPr>
          <p:cNvPr id="19" name="bk object 19"/>
          <p:cNvSpPr/>
          <p:nvPr/>
        </p:nvSpPr>
        <p:spPr>
          <a:xfrm>
            <a:off x="2471704" y="6120918"/>
            <a:ext cx="692859"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539"/>
          </a:p>
        </p:txBody>
      </p:sp>
      <p:sp>
        <p:nvSpPr>
          <p:cNvPr id="20" name="bk object 20"/>
          <p:cNvSpPr/>
          <p:nvPr/>
        </p:nvSpPr>
        <p:spPr>
          <a:xfrm>
            <a:off x="2793616" y="6175325"/>
            <a:ext cx="48869"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539"/>
          </a:p>
        </p:txBody>
      </p:sp>
      <p:sp>
        <p:nvSpPr>
          <p:cNvPr id="21" name="bk object 21"/>
          <p:cNvSpPr/>
          <p:nvPr/>
        </p:nvSpPr>
        <p:spPr>
          <a:xfrm>
            <a:off x="2716657" y="6197193"/>
            <a:ext cx="48869"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539"/>
          </a:p>
        </p:txBody>
      </p:sp>
      <p:sp>
        <p:nvSpPr>
          <p:cNvPr id="22" name="bk object 22"/>
          <p:cNvSpPr/>
          <p:nvPr/>
        </p:nvSpPr>
        <p:spPr>
          <a:xfrm>
            <a:off x="2660318" y="6256925"/>
            <a:ext cx="48869"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23" name="bk object 23"/>
          <p:cNvSpPr/>
          <p:nvPr/>
        </p:nvSpPr>
        <p:spPr>
          <a:xfrm>
            <a:off x="2639698" y="6338550"/>
            <a:ext cx="48869"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539"/>
          </a:p>
        </p:txBody>
      </p:sp>
      <p:sp>
        <p:nvSpPr>
          <p:cNvPr id="24" name="bk object 24"/>
          <p:cNvSpPr/>
          <p:nvPr/>
        </p:nvSpPr>
        <p:spPr>
          <a:xfrm>
            <a:off x="2947536" y="6338550"/>
            <a:ext cx="48869"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539"/>
          </a:p>
        </p:txBody>
      </p:sp>
      <p:sp>
        <p:nvSpPr>
          <p:cNvPr id="25" name="bk object 25"/>
          <p:cNvSpPr/>
          <p:nvPr/>
        </p:nvSpPr>
        <p:spPr>
          <a:xfrm>
            <a:off x="2926915" y="6256925"/>
            <a:ext cx="48869"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26" name="bk object 26"/>
          <p:cNvSpPr/>
          <p:nvPr/>
        </p:nvSpPr>
        <p:spPr>
          <a:xfrm>
            <a:off x="2870576" y="6197193"/>
            <a:ext cx="48869"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539"/>
          </a:p>
        </p:txBody>
      </p:sp>
      <p:sp>
        <p:nvSpPr>
          <p:cNvPr id="27" name="bk object 27"/>
          <p:cNvSpPr/>
          <p:nvPr/>
        </p:nvSpPr>
        <p:spPr>
          <a:xfrm>
            <a:off x="2926915" y="6420152"/>
            <a:ext cx="48869"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28" name="bk object 28"/>
          <p:cNvSpPr/>
          <p:nvPr/>
        </p:nvSpPr>
        <p:spPr>
          <a:xfrm>
            <a:off x="2870576" y="6479894"/>
            <a:ext cx="48869"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29" name="bk object 29"/>
          <p:cNvSpPr/>
          <p:nvPr/>
        </p:nvSpPr>
        <p:spPr>
          <a:xfrm>
            <a:off x="2793616" y="6501763"/>
            <a:ext cx="48869"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30" name="bk object 30"/>
          <p:cNvSpPr/>
          <p:nvPr/>
        </p:nvSpPr>
        <p:spPr>
          <a:xfrm>
            <a:off x="2716657" y="6479894"/>
            <a:ext cx="48869"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31" name="bk object 31"/>
          <p:cNvSpPr/>
          <p:nvPr/>
        </p:nvSpPr>
        <p:spPr>
          <a:xfrm>
            <a:off x="2660318" y="6420152"/>
            <a:ext cx="48869"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539"/>
          </a:p>
        </p:txBody>
      </p:sp>
      <p:sp>
        <p:nvSpPr>
          <p:cNvPr id="2" name="Holder 2"/>
          <p:cNvSpPr>
            <a:spLocks noGrp="1"/>
          </p:cNvSpPr>
          <p:nvPr>
            <p:ph type="title"/>
          </p:nvPr>
        </p:nvSpPr>
        <p:spPr>
          <a:xfrm>
            <a:off x="604819" y="1205029"/>
            <a:ext cx="7934363" cy="538609"/>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604819" y="1876956"/>
            <a:ext cx="7934363"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39"/>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lang="cs-CZ"/>
          </a:p>
        </p:txBody>
      </p:sp>
      <p:sp>
        <p:nvSpPr>
          <p:cNvPr id="5" name="Holder 5"/>
          <p:cNvSpPr>
            <a:spLocks noGrp="1"/>
          </p:cNvSpPr>
          <p:nvPr>
            <p:ph type="dt" sz="half" idx="6"/>
          </p:nvPr>
        </p:nvSpPr>
        <p:spPr>
          <a:xfrm>
            <a:off x="457200" y="6377939"/>
            <a:ext cx="2103120" cy="276999"/>
          </a:xfrm>
          <a:prstGeom prst="rect">
            <a:avLst/>
          </a:prstGeom>
        </p:spPr>
        <p:txBody>
          <a:bodyPr wrap="square" lIns="0" tIns="0" rIns="0" bIns="0">
            <a:spAutoFit/>
          </a:bodyPr>
          <a:lstStyle>
            <a:lvl1pPr algn="l">
              <a:defRPr>
                <a:solidFill>
                  <a:schemeClr val="tx1">
                    <a:tint val="75000"/>
                  </a:schemeClr>
                </a:solidFill>
              </a:defRPr>
            </a:lvl1pPr>
          </a:lstStyle>
          <a:p>
            <a:fld id="{841696B4-E2FE-4D2F-94B3-78C4E9A1CB96}" type="datetime1">
              <a:rPr lang="cs-CZ" smtClean="0"/>
              <a:pPr/>
              <a:t>02.11.2021</a:t>
            </a:fld>
            <a:endParaRPr lang="cs-CZ"/>
          </a:p>
        </p:txBody>
      </p:sp>
      <p:sp>
        <p:nvSpPr>
          <p:cNvPr id="6" name="Holder 6"/>
          <p:cNvSpPr>
            <a:spLocks noGrp="1"/>
          </p:cNvSpPr>
          <p:nvPr>
            <p:ph type="sldNum" sz="quarter" idx="7"/>
          </p:nvPr>
        </p:nvSpPr>
        <p:spPr>
          <a:xfrm>
            <a:off x="6583680" y="6377939"/>
            <a:ext cx="2103120" cy="276999"/>
          </a:xfrm>
          <a:prstGeom prst="rect">
            <a:avLst/>
          </a:prstGeom>
        </p:spPr>
        <p:txBody>
          <a:bodyPr wrap="square" lIns="0" tIns="0" rIns="0" bIns="0">
            <a:spAutoFit/>
          </a:bodyPr>
          <a:lstStyle>
            <a:lvl1pPr algn="r">
              <a:defRPr>
                <a:solidFill>
                  <a:schemeClr val="tx1">
                    <a:tint val="75000"/>
                  </a:schemeClr>
                </a:solidFill>
              </a:defRPr>
            </a:lvl1pPr>
          </a:lstStyle>
          <a:p>
            <a:fld id="{5D406C68-BF99-47B0-9F86-47F1FD942D4D}" type="slidenum">
              <a:rPr lang="cs-CZ" smtClean="0"/>
              <a:pPr/>
              <a:t>‹#›</a:t>
            </a:fld>
            <a:endParaRPr lang="cs-CZ"/>
          </a:p>
        </p:txBody>
      </p:sp>
    </p:spTree>
    <p:extLst>
      <p:ext uri="{BB962C8B-B14F-4D97-AF65-F5344CB8AC3E}">
        <p14:creationId xmlns:p14="http://schemas.microsoft.com/office/powerpoint/2010/main" val="341236291"/>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Lst>
  <p:hf hdr="0" ftr="0" dt="0"/>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390952" eaLnBrk="1" hangingPunct="1">
        <a:defRPr>
          <a:latin typeface="+mn-lt"/>
          <a:ea typeface="+mn-ea"/>
          <a:cs typeface="+mn-cs"/>
        </a:defRPr>
      </a:lvl2pPr>
      <a:lvl3pPr marL="781903" eaLnBrk="1" hangingPunct="1">
        <a:defRPr>
          <a:latin typeface="+mn-lt"/>
          <a:ea typeface="+mn-ea"/>
          <a:cs typeface="+mn-cs"/>
        </a:defRPr>
      </a:lvl3pPr>
      <a:lvl4pPr marL="1172855" eaLnBrk="1" hangingPunct="1">
        <a:defRPr>
          <a:latin typeface="+mn-lt"/>
          <a:ea typeface="+mn-ea"/>
          <a:cs typeface="+mn-cs"/>
        </a:defRPr>
      </a:lvl4pPr>
      <a:lvl5pPr marL="1563807" eaLnBrk="1" hangingPunct="1">
        <a:defRPr>
          <a:latin typeface="+mn-lt"/>
          <a:ea typeface="+mn-ea"/>
          <a:cs typeface="+mn-cs"/>
        </a:defRPr>
      </a:lvl5pPr>
      <a:lvl6pPr marL="1954759" eaLnBrk="1" hangingPunct="1">
        <a:defRPr>
          <a:latin typeface="+mn-lt"/>
          <a:ea typeface="+mn-ea"/>
          <a:cs typeface="+mn-cs"/>
        </a:defRPr>
      </a:lvl6pPr>
      <a:lvl7pPr marL="2345710" eaLnBrk="1" hangingPunct="1">
        <a:defRPr>
          <a:latin typeface="+mn-lt"/>
          <a:ea typeface="+mn-ea"/>
          <a:cs typeface="+mn-cs"/>
        </a:defRPr>
      </a:lvl7pPr>
      <a:lvl8pPr marL="2736662" eaLnBrk="1" hangingPunct="1">
        <a:defRPr>
          <a:latin typeface="+mn-lt"/>
          <a:ea typeface="+mn-ea"/>
          <a:cs typeface="+mn-cs"/>
        </a:defRPr>
      </a:lvl8pPr>
      <a:lvl9pPr marL="3127614" eaLnBrk="1" hangingPunct="1">
        <a:defRPr>
          <a:latin typeface="+mn-lt"/>
          <a:ea typeface="+mn-ea"/>
          <a:cs typeface="+mn-cs"/>
        </a:defRPr>
      </a:lvl9pPr>
    </p:bodyStyle>
    <p:otherStyle>
      <a:lvl1pPr marL="0" eaLnBrk="1" hangingPunct="1">
        <a:defRPr>
          <a:latin typeface="+mn-lt"/>
          <a:ea typeface="+mn-ea"/>
          <a:cs typeface="+mn-cs"/>
        </a:defRPr>
      </a:lvl1pPr>
      <a:lvl2pPr marL="390952" eaLnBrk="1" hangingPunct="1">
        <a:defRPr>
          <a:latin typeface="+mn-lt"/>
          <a:ea typeface="+mn-ea"/>
          <a:cs typeface="+mn-cs"/>
        </a:defRPr>
      </a:lvl2pPr>
      <a:lvl3pPr marL="781903" eaLnBrk="1" hangingPunct="1">
        <a:defRPr>
          <a:latin typeface="+mn-lt"/>
          <a:ea typeface="+mn-ea"/>
          <a:cs typeface="+mn-cs"/>
        </a:defRPr>
      </a:lvl3pPr>
      <a:lvl4pPr marL="1172855" eaLnBrk="1" hangingPunct="1">
        <a:defRPr>
          <a:latin typeface="+mn-lt"/>
          <a:ea typeface="+mn-ea"/>
          <a:cs typeface="+mn-cs"/>
        </a:defRPr>
      </a:lvl4pPr>
      <a:lvl5pPr marL="1563807" eaLnBrk="1" hangingPunct="1">
        <a:defRPr>
          <a:latin typeface="+mn-lt"/>
          <a:ea typeface="+mn-ea"/>
          <a:cs typeface="+mn-cs"/>
        </a:defRPr>
      </a:lvl5pPr>
      <a:lvl6pPr marL="1954759" eaLnBrk="1" hangingPunct="1">
        <a:defRPr>
          <a:latin typeface="+mn-lt"/>
          <a:ea typeface="+mn-ea"/>
          <a:cs typeface="+mn-cs"/>
        </a:defRPr>
      </a:lvl6pPr>
      <a:lvl7pPr marL="2345710" eaLnBrk="1" hangingPunct="1">
        <a:defRPr>
          <a:latin typeface="+mn-lt"/>
          <a:ea typeface="+mn-ea"/>
          <a:cs typeface="+mn-cs"/>
        </a:defRPr>
      </a:lvl7pPr>
      <a:lvl8pPr marL="2736662" eaLnBrk="1" hangingPunct="1">
        <a:defRPr>
          <a:latin typeface="+mn-lt"/>
          <a:ea typeface="+mn-ea"/>
          <a:cs typeface="+mn-cs"/>
        </a:defRPr>
      </a:lvl8pPr>
      <a:lvl9pPr marL="3127614"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2805" cy="5541090"/>
          </a:xfrm>
          <a:prstGeom prst="rect">
            <a:avLst/>
          </a:prstGeom>
          <a:blipFill>
            <a:blip r:embed="rId2" cstate="print"/>
            <a:stretch>
              <a:fillRect/>
            </a:stretch>
          </a:blipFill>
        </p:spPr>
        <p:txBody>
          <a:bodyPr wrap="square" lIns="0" tIns="0" rIns="0" bIns="0" rtlCol="0"/>
          <a:lstStyle/>
          <a:p>
            <a:endParaRPr sz="1539" dirty="0"/>
          </a:p>
        </p:txBody>
      </p:sp>
      <p:sp>
        <p:nvSpPr>
          <p:cNvPr id="18" name="object 18"/>
          <p:cNvSpPr txBox="1"/>
          <p:nvPr/>
        </p:nvSpPr>
        <p:spPr>
          <a:xfrm>
            <a:off x="765785" y="2178688"/>
            <a:ext cx="7612217" cy="955583"/>
          </a:xfrm>
          <a:prstGeom prst="rect">
            <a:avLst/>
          </a:prstGeom>
        </p:spPr>
        <p:txBody>
          <a:bodyPr vert="horz" wrap="square" lIns="0" tIns="0" rIns="0" bIns="0" rtlCol="0">
            <a:spAutoFit/>
          </a:bodyPr>
          <a:lstStyle/>
          <a:p>
            <a:pPr algn="ctr">
              <a:lnSpc>
                <a:spcPts val="4019"/>
              </a:lnSpc>
            </a:pPr>
            <a:r>
              <a:rPr lang="cs-CZ" sz="2736" b="1" spc="-17" dirty="0">
                <a:solidFill>
                  <a:srgbClr val="428F9B"/>
                </a:solidFill>
                <a:cs typeface="Calibri"/>
              </a:rPr>
              <a:t>ESF II projekt Západočeské univerzity v Plzni</a:t>
            </a:r>
          </a:p>
          <a:p>
            <a:pPr algn="ctr">
              <a:lnSpc>
                <a:spcPts val="4019"/>
              </a:lnSpc>
            </a:pPr>
            <a:r>
              <a:rPr lang="cs-CZ" sz="1710" b="1" spc="-17" dirty="0" err="1">
                <a:solidFill>
                  <a:srgbClr val="428F9B"/>
                </a:solidFill>
                <a:cs typeface="Calibri"/>
              </a:rPr>
              <a:t>reg</a:t>
            </a:r>
            <a:r>
              <a:rPr lang="cs-CZ" sz="1710" b="1" spc="-17" dirty="0">
                <a:solidFill>
                  <a:srgbClr val="428F9B"/>
                </a:solidFill>
                <a:cs typeface="Calibri"/>
              </a:rPr>
              <a:t>. č. CZ.02.2.69/0.0/0.0/18_056/0013239</a:t>
            </a:r>
            <a:endParaRPr sz="3420" dirty="0">
              <a:latin typeface="Calibri"/>
              <a:cs typeface="Calibri"/>
            </a:endParaRPr>
          </a:p>
        </p:txBody>
      </p:sp>
      <p:sp>
        <p:nvSpPr>
          <p:cNvPr id="19" name="TextovéPole 18">
            <a:extLst>
              <a:ext uri="{FF2B5EF4-FFF2-40B4-BE49-F238E27FC236}">
                <a16:creationId xmlns:a16="http://schemas.microsoft.com/office/drawing/2014/main" id="{47EB8754-2E81-4FBC-A739-D438FB7C2219}"/>
              </a:ext>
            </a:extLst>
          </p:cNvPr>
          <p:cNvSpPr txBox="1"/>
          <p:nvPr/>
        </p:nvSpPr>
        <p:spPr>
          <a:xfrm>
            <a:off x="1509520" y="3885114"/>
            <a:ext cx="6003006" cy="694293"/>
          </a:xfrm>
          <a:prstGeom prst="rect">
            <a:avLst/>
          </a:prstGeom>
          <a:noFill/>
        </p:spPr>
        <p:txBody>
          <a:bodyPr wrap="square">
            <a:spAutoFit/>
          </a:bodyPr>
          <a:lstStyle/>
          <a:p>
            <a:pPr algn="ctr">
              <a:spcAft>
                <a:spcPts val="1026"/>
              </a:spcAft>
            </a:pPr>
            <a:r>
              <a:rPr lang="cs-CZ" sz="1539" b="1" cap="all" spc="-15" dirty="0">
                <a:solidFill>
                  <a:srgbClr val="428F9B"/>
                </a:solidFill>
                <a:cs typeface="Calibri"/>
              </a:rPr>
              <a:t>KEV/KPES - Konstrukční prvky elektrických strojů</a:t>
            </a:r>
          </a:p>
          <a:p>
            <a:pPr algn="ctr"/>
            <a:r>
              <a:rPr lang="cs-CZ" sz="1539" b="1" spc="-15" dirty="0">
                <a:solidFill>
                  <a:srgbClr val="428F9B"/>
                </a:solidFill>
                <a:cs typeface="Calibri"/>
              </a:rPr>
              <a:t>Vzduchová a magnetická ložiska</a:t>
            </a: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ástupný symbol pro obsah 2"/>
          <p:cNvSpPr>
            <a:spLocks noGrp="1"/>
          </p:cNvSpPr>
          <p:nvPr>
            <p:ph idx="1"/>
          </p:nvPr>
        </p:nvSpPr>
        <p:spPr>
          <a:xfrm>
            <a:off x="628650" y="1415502"/>
            <a:ext cx="7886700" cy="4940849"/>
          </a:xfrm>
        </p:spPr>
        <p:txBody>
          <a:bodyPr>
            <a:normAutofit/>
          </a:bodyPr>
          <a:lstStyle/>
          <a:p>
            <a:pPr marL="285750" indent="-285750" algn="just">
              <a:buFont typeface="Wingdings" panose="05000000000000000000" pitchFamily="2" charset="2"/>
              <a:buChar char="§"/>
            </a:pPr>
            <a:r>
              <a:rPr lang="cs-CZ" dirty="0"/>
              <a:t>Účelem všech ložisek je snížení tření a vymezení vzájemné polohy při vzájemném otáčivém nebo posuvném pohybu strojních dílů. </a:t>
            </a:r>
          </a:p>
          <a:p>
            <a:pPr marL="285750" indent="-285750" algn="just">
              <a:buFont typeface="Wingdings" panose="05000000000000000000" pitchFamily="2" charset="2"/>
              <a:buChar char="§"/>
            </a:pPr>
            <a:r>
              <a:rPr lang="cs-CZ" dirty="0"/>
              <a:t>Základní dělení ložisek:</a:t>
            </a:r>
          </a:p>
          <a:p>
            <a:pPr marL="676702" lvl="1" indent="-285750" algn="just">
              <a:buFont typeface="Wingdings" panose="05000000000000000000" pitchFamily="2" charset="2"/>
              <a:buChar char="§"/>
            </a:pPr>
            <a:r>
              <a:rPr lang="cs-CZ" dirty="0"/>
              <a:t>Kluzná ložiska</a:t>
            </a:r>
          </a:p>
          <a:p>
            <a:pPr lvl="2" algn="just"/>
            <a:r>
              <a:rPr lang="cs-CZ" dirty="0"/>
              <a:t>Hydrostatická a hydrodynamická</a:t>
            </a:r>
          </a:p>
          <a:p>
            <a:pPr marL="676702" lvl="1" indent="-285750" algn="just">
              <a:buFont typeface="Wingdings" panose="05000000000000000000" pitchFamily="2" charset="2"/>
              <a:buChar char="§"/>
            </a:pPr>
            <a:r>
              <a:rPr lang="cs-CZ" dirty="0"/>
              <a:t>Valivá ložiska</a:t>
            </a:r>
          </a:p>
          <a:p>
            <a:pPr marL="676702" lvl="1" indent="-285750" algn="just">
              <a:buFont typeface="Wingdings" panose="05000000000000000000" pitchFamily="2" charset="2"/>
              <a:buChar char="§"/>
            </a:pPr>
            <a:r>
              <a:rPr lang="cs-CZ" b="1" dirty="0"/>
              <a:t>Vzduchová a magnetická ložiska</a:t>
            </a:r>
          </a:p>
          <a:p>
            <a:pPr algn="just"/>
            <a:endParaRPr lang="cs-CZ" dirty="0"/>
          </a:p>
          <a:p>
            <a:pPr algn="just"/>
            <a:endParaRPr lang="cs-CZ" dirty="0"/>
          </a:p>
        </p:txBody>
      </p:sp>
      <p:sp>
        <p:nvSpPr>
          <p:cNvPr id="2" name="Nadpis 1"/>
          <p:cNvSpPr>
            <a:spLocks noGrp="1"/>
          </p:cNvSpPr>
          <p:nvPr>
            <p:ph type="title"/>
          </p:nvPr>
        </p:nvSpPr>
        <p:spPr>
          <a:xfrm>
            <a:off x="685800" y="484632"/>
            <a:ext cx="7772400" cy="930870"/>
          </a:xfrm>
        </p:spPr>
        <p:txBody>
          <a:bodyPr>
            <a:normAutofit/>
          </a:bodyPr>
          <a:lstStyle/>
          <a:p>
            <a:r>
              <a:rPr lang="cs-CZ" dirty="0"/>
              <a:t>Ložiska</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2</a:t>
            </a:fld>
            <a:endParaRPr lang="cs-CZ"/>
          </a:p>
        </p:txBody>
      </p:sp>
    </p:spTree>
    <p:extLst>
      <p:ext uri="{BB962C8B-B14F-4D97-AF65-F5344CB8AC3E}">
        <p14:creationId xmlns:p14="http://schemas.microsoft.com/office/powerpoint/2010/main" val="88687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p:cNvPicPr>
            <a:picLocks noChangeAspect="1"/>
          </p:cNvPicPr>
          <p:nvPr/>
        </p:nvPicPr>
        <p:blipFill rotWithShape="1">
          <a:blip r:embed="rId3"/>
          <a:srcRect b="5865"/>
          <a:stretch/>
        </p:blipFill>
        <p:spPr>
          <a:xfrm>
            <a:off x="387500" y="3645025"/>
            <a:ext cx="4320480" cy="2376264"/>
          </a:xfrm>
          <a:prstGeom prst="rect">
            <a:avLst/>
          </a:prstGeom>
        </p:spPr>
      </p:pic>
      <p:sp>
        <p:nvSpPr>
          <p:cNvPr id="2" name="Nadpis 1"/>
          <p:cNvSpPr>
            <a:spLocks noGrp="1"/>
          </p:cNvSpPr>
          <p:nvPr>
            <p:ph type="title"/>
          </p:nvPr>
        </p:nvSpPr>
        <p:spPr/>
        <p:txBody>
          <a:bodyPr>
            <a:normAutofit/>
          </a:bodyPr>
          <a:lstStyle/>
          <a:p>
            <a:r>
              <a:rPr lang="cs-CZ" dirty="0"/>
              <a:t>Aerostatická, aerodynamická ložiska</a:t>
            </a:r>
          </a:p>
        </p:txBody>
      </p:sp>
      <p:sp>
        <p:nvSpPr>
          <p:cNvPr id="3" name="Zástupný symbol pro obsah 2"/>
          <p:cNvSpPr>
            <a:spLocks noGrp="1"/>
          </p:cNvSpPr>
          <p:nvPr>
            <p:ph idx="1"/>
          </p:nvPr>
        </p:nvSpPr>
        <p:spPr>
          <a:xfrm>
            <a:off x="604819" y="1876956"/>
            <a:ext cx="7934363" cy="1938992"/>
          </a:xfrm>
        </p:spPr>
        <p:txBody>
          <a:bodyPr/>
          <a:lstStyle/>
          <a:p>
            <a:pPr algn="just"/>
            <a:r>
              <a:rPr lang="cs-CZ" dirty="0"/>
              <a:t>Vzduchová ložiska jsou bezkontaktní ložiska spadající do kategorie plynem mazaných ložisek, která k </a:t>
            </a:r>
            <a:r>
              <a:rPr lang="cs-CZ" i="1" dirty="0"/>
              <a:t>„nadnášení elementů“ </a:t>
            </a:r>
            <a:r>
              <a:rPr lang="cs-CZ" dirty="0"/>
              <a:t>využívají stlačený atmosférický vzduch.</a:t>
            </a:r>
          </a:p>
          <a:p>
            <a:pPr algn="just"/>
            <a:endParaRPr lang="cs-CZ" dirty="0"/>
          </a:p>
          <a:p>
            <a:pPr lvl="1" algn="just"/>
            <a:r>
              <a:rPr lang="cs-CZ" dirty="0"/>
              <a:t>Aerostatická </a:t>
            </a:r>
          </a:p>
          <a:p>
            <a:pPr lvl="1" algn="just"/>
            <a:endParaRPr lang="cs-CZ" dirty="0"/>
          </a:p>
          <a:p>
            <a:pPr lvl="1" algn="just"/>
            <a:r>
              <a:rPr lang="cs-CZ" dirty="0"/>
              <a:t>Aerodynamická</a:t>
            </a:r>
          </a:p>
          <a:p>
            <a:pPr algn="just"/>
            <a:endParaRPr lang="en-US" dirty="0"/>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3</a:t>
            </a:fld>
            <a:endParaRPr lang="cs-CZ"/>
          </a:p>
        </p:txBody>
      </p:sp>
      <p:pic>
        <p:nvPicPr>
          <p:cNvPr id="6" name="Picture 2"/>
          <p:cNvPicPr>
            <a:picLocks noChangeAspect="1" noChangeArrowheads="1"/>
          </p:cNvPicPr>
          <p:nvPr/>
        </p:nvPicPr>
        <p:blipFill>
          <a:blip r:embed="rId4" cstate="print"/>
          <a:srcRect/>
          <a:stretch>
            <a:fillRect/>
          </a:stretch>
        </p:blipFill>
        <p:spPr bwMode="auto">
          <a:xfrm>
            <a:off x="4583390" y="2708920"/>
            <a:ext cx="4245162" cy="3220468"/>
          </a:xfrm>
          <a:prstGeom prst="rect">
            <a:avLst/>
          </a:prstGeom>
          <a:noFill/>
          <a:ln w="9525">
            <a:noFill/>
            <a:miter lim="800000"/>
            <a:headEnd/>
            <a:tailEnd/>
          </a:ln>
        </p:spPr>
      </p:pic>
    </p:spTree>
    <p:extLst>
      <p:ext uri="{BB962C8B-B14F-4D97-AF65-F5344CB8AC3E}">
        <p14:creationId xmlns:p14="http://schemas.microsoft.com/office/powerpoint/2010/main" val="25212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Aerostatická, aerodynamická ložiska</a:t>
            </a:r>
          </a:p>
        </p:txBody>
      </p:sp>
      <p:sp>
        <p:nvSpPr>
          <p:cNvPr id="3" name="Zástupný symbol pro obsah 2"/>
          <p:cNvSpPr>
            <a:spLocks noGrp="1"/>
          </p:cNvSpPr>
          <p:nvPr>
            <p:ph idx="1"/>
          </p:nvPr>
        </p:nvSpPr>
        <p:spPr>
          <a:xfrm>
            <a:off x="604819" y="1876956"/>
            <a:ext cx="7934363" cy="1661993"/>
          </a:xfrm>
        </p:spPr>
        <p:txBody>
          <a:bodyPr/>
          <a:lstStyle/>
          <a:p>
            <a:pPr algn="just"/>
            <a:r>
              <a:rPr lang="cs-CZ" dirty="0"/>
              <a:t>Vzhledem k velmi </a:t>
            </a:r>
            <a:r>
              <a:rPr lang="cs-CZ" b="1" dirty="0"/>
              <a:t>malé viskozitě stlačeného vzduchu </a:t>
            </a:r>
            <a:r>
              <a:rPr lang="cs-CZ" dirty="0"/>
              <a:t>se tloušťka vzduchového filmu pohybuje v rozmezí </a:t>
            </a:r>
            <a:r>
              <a:rPr lang="cs-CZ" b="1" dirty="0"/>
              <a:t>5–50 </a:t>
            </a:r>
            <a:r>
              <a:rPr lang="el-GR" b="1" dirty="0"/>
              <a:t>μ</a:t>
            </a:r>
            <a:r>
              <a:rPr lang="cs-CZ" b="1" dirty="0"/>
              <a:t>m</a:t>
            </a:r>
          </a:p>
          <a:p>
            <a:pPr algn="just"/>
            <a:endParaRPr lang="cs-CZ" dirty="0"/>
          </a:p>
          <a:p>
            <a:pPr algn="just"/>
            <a:r>
              <a:rPr lang="cs-CZ" dirty="0"/>
              <a:t>Vzhledem k malé viskozitě plynů snesou vzduchová ložiska až 5x nižší zatížení, než ložiska hydrodynamická. </a:t>
            </a:r>
          </a:p>
          <a:p>
            <a:pPr algn="just"/>
            <a:endParaRPr lang="en-US" dirty="0"/>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4</a:t>
            </a:fld>
            <a:endParaRPr lang="cs-CZ"/>
          </a:p>
        </p:txBody>
      </p:sp>
      <p:pic>
        <p:nvPicPr>
          <p:cNvPr id="7" name="Picture 2"/>
          <p:cNvPicPr>
            <a:picLocks noChangeAspect="1" noChangeArrowheads="1"/>
          </p:cNvPicPr>
          <p:nvPr/>
        </p:nvPicPr>
        <p:blipFill>
          <a:blip r:embed="rId3" cstate="print"/>
          <a:srcRect/>
          <a:stretch>
            <a:fillRect/>
          </a:stretch>
        </p:blipFill>
        <p:spPr bwMode="auto">
          <a:xfrm>
            <a:off x="3491880" y="3068960"/>
            <a:ext cx="4572001" cy="2841625"/>
          </a:xfrm>
          <a:prstGeom prst="rect">
            <a:avLst/>
          </a:prstGeom>
          <a:noFill/>
          <a:ln w="9525">
            <a:noFill/>
            <a:miter lim="800000"/>
            <a:headEnd/>
            <a:tailEnd/>
          </a:ln>
        </p:spPr>
      </p:pic>
    </p:spTree>
    <p:extLst>
      <p:ext uri="{BB962C8B-B14F-4D97-AF65-F5344CB8AC3E}">
        <p14:creationId xmlns:p14="http://schemas.microsoft.com/office/powerpoint/2010/main" val="3229269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Aerostatická, aerodynamická ložiska</a:t>
            </a:r>
          </a:p>
        </p:txBody>
      </p:sp>
      <p:sp>
        <p:nvSpPr>
          <p:cNvPr id="3" name="Zástupný symbol pro obsah 2"/>
          <p:cNvSpPr>
            <a:spLocks noGrp="1"/>
          </p:cNvSpPr>
          <p:nvPr>
            <p:ph idx="1"/>
          </p:nvPr>
        </p:nvSpPr>
        <p:spPr>
          <a:xfrm>
            <a:off x="604819" y="1876956"/>
            <a:ext cx="7934363" cy="1107996"/>
          </a:xfrm>
        </p:spPr>
        <p:txBody>
          <a:bodyPr/>
          <a:lstStyle/>
          <a:p>
            <a:pPr marL="285750" indent="-285750" algn="just">
              <a:buFont typeface="Arial" panose="020B0604020202020204" pitchFamily="34" charset="0"/>
              <a:buChar char="•"/>
            </a:pPr>
            <a:r>
              <a:rPr lang="cs-CZ" dirty="0"/>
              <a:t>Nejčastěji vyráběným typem jsou lineární aerostatická ložiska. </a:t>
            </a:r>
          </a:p>
          <a:p>
            <a:pPr marL="285750" indent="-285750" algn="just">
              <a:buFont typeface="Arial" panose="020B0604020202020204" pitchFamily="34" charset="0"/>
              <a:buChar char="•"/>
            </a:pPr>
            <a:r>
              <a:rPr lang="cs-CZ" dirty="0"/>
              <a:t>Ty se vyskytují ve formě plochých blokových segmentů většinou kruhového tvaru. </a:t>
            </a:r>
          </a:p>
          <a:p>
            <a:pPr marL="285750" indent="-285750" algn="just">
              <a:buFont typeface="Arial" panose="020B0604020202020204" pitchFamily="34" charset="0"/>
              <a:buChar char="•"/>
            </a:pPr>
            <a:r>
              <a:rPr lang="cs-CZ" dirty="0"/>
              <a:t>Sestavy těchto plochých segmentů se využívají v lineárních vedeních např. velmi přesných 3D měřících, nebo skenovacích systémů.</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5</a:t>
            </a:fld>
            <a:endParaRPr lang="cs-CZ"/>
          </a:p>
        </p:txBody>
      </p:sp>
      <p:pic>
        <p:nvPicPr>
          <p:cNvPr id="9" name="Picture 2"/>
          <p:cNvPicPr>
            <a:picLocks noChangeAspect="1" noChangeArrowheads="1"/>
          </p:cNvPicPr>
          <p:nvPr/>
        </p:nvPicPr>
        <p:blipFill>
          <a:blip r:embed="rId3" cstate="print"/>
          <a:srcRect/>
          <a:stretch>
            <a:fillRect/>
          </a:stretch>
        </p:blipFill>
        <p:spPr bwMode="auto">
          <a:xfrm>
            <a:off x="1619672" y="3275368"/>
            <a:ext cx="3096344" cy="2369574"/>
          </a:xfrm>
          <a:prstGeom prst="rect">
            <a:avLst/>
          </a:prstGeom>
          <a:noFill/>
          <a:ln w="9525">
            <a:noFill/>
            <a:miter lim="800000"/>
            <a:headEnd/>
            <a:tailEnd/>
          </a:ln>
        </p:spPr>
      </p:pic>
      <p:pic>
        <p:nvPicPr>
          <p:cNvPr id="10" name="Picture 3"/>
          <p:cNvPicPr>
            <a:picLocks noChangeAspect="1" noChangeArrowheads="1"/>
          </p:cNvPicPr>
          <p:nvPr/>
        </p:nvPicPr>
        <p:blipFill>
          <a:blip r:embed="rId4" cstate="print"/>
          <a:srcRect/>
          <a:stretch>
            <a:fillRect/>
          </a:stretch>
        </p:blipFill>
        <p:spPr bwMode="auto">
          <a:xfrm>
            <a:off x="5377830" y="3168860"/>
            <a:ext cx="2578546" cy="2344133"/>
          </a:xfrm>
          <a:prstGeom prst="rect">
            <a:avLst/>
          </a:prstGeom>
          <a:noFill/>
          <a:ln w="9525">
            <a:noFill/>
            <a:miter lim="800000"/>
            <a:headEnd/>
            <a:tailEnd/>
          </a:ln>
        </p:spPr>
      </p:pic>
    </p:spTree>
    <p:extLst>
      <p:ext uri="{BB962C8B-B14F-4D97-AF65-F5344CB8AC3E}">
        <p14:creationId xmlns:p14="http://schemas.microsoft.com/office/powerpoint/2010/main" val="3179900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84748" y="240907"/>
            <a:ext cx="7772400" cy="1435608"/>
          </a:xfrm>
        </p:spPr>
        <p:txBody>
          <a:bodyPr>
            <a:normAutofit/>
          </a:bodyPr>
          <a:lstStyle/>
          <a:p>
            <a:r>
              <a:rPr lang="cs-CZ" sz="3800" dirty="0"/>
              <a:t>Aerostatická, aerodynamická ložiska</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6</a:t>
            </a:fld>
            <a:endParaRPr lang="cs-CZ"/>
          </a:p>
        </p:txBody>
      </p:sp>
      <p:pic>
        <p:nvPicPr>
          <p:cNvPr id="8" name="Picture 1"/>
          <p:cNvPicPr>
            <a:picLocks noChangeAspect="1" noChangeArrowheads="1"/>
          </p:cNvPicPr>
          <p:nvPr/>
        </p:nvPicPr>
        <p:blipFill>
          <a:blip r:embed="rId3" cstate="print"/>
          <a:srcRect/>
          <a:stretch>
            <a:fillRect/>
          </a:stretch>
        </p:blipFill>
        <p:spPr bwMode="auto">
          <a:xfrm>
            <a:off x="784748" y="845171"/>
            <a:ext cx="7938628" cy="3199149"/>
          </a:xfrm>
          <a:prstGeom prst="rect">
            <a:avLst/>
          </a:prstGeom>
          <a:noFill/>
          <a:ln w="9525">
            <a:noFill/>
            <a:miter lim="800000"/>
            <a:headEnd/>
            <a:tailEnd/>
          </a:ln>
        </p:spPr>
      </p:pic>
      <p:pic>
        <p:nvPicPr>
          <p:cNvPr id="11" name="Picture 2"/>
          <p:cNvPicPr>
            <a:picLocks noChangeAspect="1" noChangeArrowheads="1"/>
          </p:cNvPicPr>
          <p:nvPr/>
        </p:nvPicPr>
        <p:blipFill rotWithShape="1">
          <a:blip r:embed="rId4" cstate="print"/>
          <a:srcRect b="7190"/>
          <a:stretch/>
        </p:blipFill>
        <p:spPr bwMode="auto">
          <a:xfrm>
            <a:off x="697250" y="3645024"/>
            <a:ext cx="8392213" cy="2367805"/>
          </a:xfrm>
          <a:prstGeom prst="rect">
            <a:avLst/>
          </a:prstGeom>
          <a:noFill/>
          <a:ln w="9525">
            <a:noFill/>
            <a:miter lim="800000"/>
            <a:headEnd/>
            <a:tailEnd/>
          </a:ln>
        </p:spPr>
      </p:pic>
    </p:spTree>
    <p:extLst>
      <p:ext uri="{BB962C8B-B14F-4D97-AF65-F5344CB8AC3E}">
        <p14:creationId xmlns:p14="http://schemas.microsoft.com/office/powerpoint/2010/main" val="1974846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179234"/>
            <a:ext cx="7772400" cy="1609344"/>
          </a:xfrm>
        </p:spPr>
        <p:txBody>
          <a:bodyPr>
            <a:normAutofit/>
          </a:bodyPr>
          <a:lstStyle/>
          <a:p>
            <a:r>
              <a:rPr lang="cs-CZ" sz="3800" dirty="0"/>
              <a:t>Aerostatická, aerodynamická ložiska</a:t>
            </a:r>
          </a:p>
        </p:txBody>
      </p:sp>
      <p:sp>
        <p:nvSpPr>
          <p:cNvPr id="3" name="Zástupný symbol pro obsah 2"/>
          <p:cNvSpPr>
            <a:spLocks noGrp="1"/>
          </p:cNvSpPr>
          <p:nvPr>
            <p:ph idx="1"/>
          </p:nvPr>
        </p:nvSpPr>
        <p:spPr>
          <a:xfrm>
            <a:off x="685800" y="1556792"/>
            <a:ext cx="7772400" cy="1384995"/>
          </a:xfrm>
        </p:spPr>
        <p:txBody>
          <a:bodyPr/>
          <a:lstStyle/>
          <a:p>
            <a:pPr marL="285750" indent="-285750" algn="just">
              <a:buFont typeface="Arial" panose="020B0604020202020204" pitchFamily="34" charset="0"/>
              <a:buChar char="•"/>
            </a:pPr>
            <a:r>
              <a:rPr lang="cs-CZ" dirty="0"/>
              <a:t>Zvláštním typem konstrukce jsou hybridní drážkovaná vzduchová ložiska, kde jde však o kombinaci aerostatického a aerodynamického způsobu pro zvýšení výkonnosti při velmi vysokých rychlostech (nad 100 000 otáček za minutu).</a:t>
            </a:r>
          </a:p>
          <a:p>
            <a:pPr marL="285750" indent="-285750" algn="just">
              <a:buFont typeface="Arial" panose="020B0604020202020204" pitchFamily="34" charset="0"/>
              <a:buChar char="•"/>
            </a:pPr>
            <a:r>
              <a:rPr lang="cs-CZ" dirty="0"/>
              <a:t>Na rozdíl od aerostatických ložisek nepotřebují tudíž externí přísun stlačeného vzduchu, takže se jedná o levnější typ vzduchových ložisek.</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7</a:t>
            </a:fld>
            <a:endParaRPr lang="cs-CZ"/>
          </a:p>
        </p:txBody>
      </p:sp>
      <p:pic>
        <p:nvPicPr>
          <p:cNvPr id="7" name="Picture 3"/>
          <p:cNvPicPr>
            <a:picLocks noChangeAspect="1" noChangeArrowheads="1"/>
          </p:cNvPicPr>
          <p:nvPr/>
        </p:nvPicPr>
        <p:blipFill>
          <a:blip r:embed="rId3" cstate="print"/>
          <a:srcRect/>
          <a:stretch>
            <a:fillRect/>
          </a:stretch>
        </p:blipFill>
        <p:spPr bwMode="auto">
          <a:xfrm>
            <a:off x="246591" y="3166136"/>
            <a:ext cx="4320480" cy="2438383"/>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810757" y="3206359"/>
            <a:ext cx="3900595" cy="2616253"/>
          </a:xfrm>
          <a:prstGeom prst="rect">
            <a:avLst/>
          </a:prstGeom>
          <a:noFill/>
          <a:ln w="9525">
            <a:noFill/>
            <a:miter lim="800000"/>
            <a:headEnd/>
            <a:tailEnd/>
          </a:ln>
        </p:spPr>
      </p:pic>
    </p:spTree>
    <p:extLst>
      <p:ext uri="{BB962C8B-B14F-4D97-AF65-F5344CB8AC3E}">
        <p14:creationId xmlns:p14="http://schemas.microsoft.com/office/powerpoint/2010/main" val="1357524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Aerostatická, aerodynamická ložiska</a:t>
            </a:r>
          </a:p>
        </p:txBody>
      </p:sp>
      <p:sp>
        <p:nvSpPr>
          <p:cNvPr id="3" name="Zástupný symbol pro obsah 2"/>
          <p:cNvSpPr>
            <a:spLocks noGrp="1"/>
          </p:cNvSpPr>
          <p:nvPr>
            <p:ph idx="1"/>
          </p:nvPr>
        </p:nvSpPr>
        <p:spPr/>
        <p:txBody>
          <a:bodyPr>
            <a:noAutofit/>
          </a:bodyPr>
          <a:lstStyle/>
          <a:p>
            <a:pPr marL="285750" indent="-285750">
              <a:buFont typeface="Arial" panose="020B0604020202020204" pitchFamily="34" charset="0"/>
              <a:buChar char="•"/>
            </a:pPr>
            <a:r>
              <a:rPr lang="cs-CZ" b="1" dirty="0"/>
              <a:t>Není potřeba mazat ložiska. </a:t>
            </a:r>
          </a:p>
          <a:p>
            <a:pPr marL="676702" lvl="1" indent="-285750">
              <a:buFont typeface="Arial" panose="020B0604020202020204" pitchFamily="34" charset="0"/>
              <a:buChar char="•"/>
            </a:pPr>
            <a:r>
              <a:rPr lang="cs-CZ" dirty="0"/>
              <a:t>Vhodné zejména tam, kde nesmí dojít ke kontaktu stroje s mazivy, nebo mazání je neslučitelné s výrobním procesem.</a:t>
            </a:r>
          </a:p>
          <a:p>
            <a:pPr marL="676702" lvl="1" indent="-285750">
              <a:buFont typeface="Arial" panose="020B0604020202020204" pitchFamily="34" charset="0"/>
              <a:buChar char="•"/>
            </a:pPr>
            <a:r>
              <a:rPr lang="cs-CZ" dirty="0"/>
              <a:t>Tím se nám snižuje i pořizovací cena ložiskového systému (není potřeba kupovat mazací systém).</a:t>
            </a:r>
          </a:p>
          <a:p>
            <a:pPr marL="285750" indent="-285750">
              <a:buFont typeface="Arial" panose="020B0604020202020204" pitchFamily="34" charset="0"/>
              <a:buChar char="•"/>
            </a:pPr>
            <a:r>
              <a:rPr lang="cs-CZ" dirty="0"/>
              <a:t> Nízká hlučnost. </a:t>
            </a:r>
          </a:p>
          <a:p>
            <a:pPr marL="676702" lvl="1" indent="-285750">
              <a:buFont typeface="Arial" panose="020B0604020202020204" pitchFamily="34" charset="0"/>
              <a:buChar char="•"/>
            </a:pPr>
            <a:r>
              <a:rPr lang="cs-CZ" dirty="0"/>
              <a:t>Vzhledem k bezkontaktnímu uložení hřídele v ložisku.</a:t>
            </a:r>
          </a:p>
          <a:p>
            <a:pPr marL="285750" indent="-285750">
              <a:buFont typeface="Arial" panose="020B0604020202020204" pitchFamily="34" charset="0"/>
              <a:buChar char="•"/>
            </a:pPr>
            <a:r>
              <a:rPr lang="cs-CZ" b="1" dirty="0"/>
              <a:t>Vysoká účinnost</a:t>
            </a:r>
            <a:r>
              <a:rPr lang="cs-CZ" dirty="0"/>
              <a:t>. </a:t>
            </a:r>
          </a:p>
          <a:p>
            <a:pPr marL="676702" lvl="1" indent="-285750">
              <a:buFont typeface="Arial" panose="020B0604020202020204" pitchFamily="34" charset="0"/>
              <a:buChar char="•"/>
            </a:pPr>
            <a:r>
              <a:rPr lang="cs-CZ" dirty="0"/>
              <a:t>Hřídel není v kontaktu s ložiskem, nedochází tudíž ke ztrátám třením.</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8</a:t>
            </a:fld>
            <a:endParaRPr lang="cs-CZ"/>
          </a:p>
        </p:txBody>
      </p:sp>
    </p:spTree>
    <p:extLst>
      <p:ext uri="{BB962C8B-B14F-4D97-AF65-F5344CB8AC3E}">
        <p14:creationId xmlns:p14="http://schemas.microsoft.com/office/powerpoint/2010/main" val="191170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Magnetická ložiska – magnetická levitace</a:t>
            </a:r>
          </a:p>
        </p:txBody>
      </p:sp>
      <p:sp>
        <p:nvSpPr>
          <p:cNvPr id="3" name="Zástupný symbol pro obsah 2"/>
          <p:cNvSpPr>
            <a:spLocks noGrp="1"/>
          </p:cNvSpPr>
          <p:nvPr>
            <p:ph idx="1"/>
          </p:nvPr>
        </p:nvSpPr>
        <p:spPr>
          <a:xfrm>
            <a:off x="604819" y="1876956"/>
            <a:ext cx="7934363" cy="2560156"/>
          </a:xfrm>
        </p:spPr>
        <p:txBody>
          <a:bodyPr>
            <a:noAutofit/>
          </a:bodyPr>
          <a:lstStyle/>
          <a:p>
            <a:pPr marL="285750" indent="-285750">
              <a:buFont typeface="Arial" panose="020B0604020202020204" pitchFamily="34" charset="0"/>
              <a:buChar char="•"/>
            </a:pPr>
            <a:r>
              <a:rPr lang="cs-CZ" dirty="0"/>
              <a:t>Historie: </a:t>
            </a:r>
          </a:p>
          <a:p>
            <a:pPr marL="676702" lvl="1" indent="-285750">
              <a:buFont typeface="Arial" panose="020B0604020202020204" pitchFamily="34" charset="0"/>
              <a:buChar char="•"/>
            </a:pPr>
            <a:r>
              <a:rPr lang="cs-CZ" dirty="0"/>
              <a:t>využití magnetického pole k podepření předmětů /polovina 19. století/ </a:t>
            </a:r>
          </a:p>
          <a:p>
            <a:pPr marL="676702" lvl="1" indent="-285750">
              <a:buFont typeface="Arial" panose="020B0604020202020204" pitchFamily="34" charset="0"/>
              <a:buChar char="•"/>
            </a:pPr>
            <a:r>
              <a:rPr lang="cs-CZ" dirty="0"/>
              <a:t>Hermann </a:t>
            </a:r>
            <a:r>
              <a:rPr lang="cs-CZ" dirty="0" err="1"/>
              <a:t>Kemper</a:t>
            </a:r>
            <a:r>
              <a:rPr lang="cs-CZ" dirty="0"/>
              <a:t> - patent principu EMS </a:t>
            </a:r>
          </a:p>
          <a:p>
            <a:pPr marL="676702" lvl="1" indent="-285750">
              <a:buFont typeface="Arial" panose="020B0604020202020204" pitchFamily="34" charset="0"/>
              <a:buChar char="•"/>
            </a:pPr>
            <a:r>
              <a:rPr lang="cs-CZ" dirty="0"/>
              <a:t>Klaus </a:t>
            </a:r>
            <a:r>
              <a:rPr lang="cs-CZ" dirty="0" err="1"/>
              <a:t>Halbach</a:t>
            </a:r>
            <a:r>
              <a:rPr lang="cs-CZ" dirty="0"/>
              <a:t> </a:t>
            </a:r>
          </a:p>
          <a:p>
            <a:pPr marL="1067653" lvl="2" indent="-285750">
              <a:buFont typeface="Arial" panose="020B0604020202020204" pitchFamily="34" charset="0"/>
              <a:buChar char="•"/>
            </a:pPr>
            <a:r>
              <a:rPr lang="cs-CZ" dirty="0"/>
              <a:t>- permanentní magnety </a:t>
            </a:r>
          </a:p>
          <a:p>
            <a:pPr marL="1067653" lvl="2" indent="-285750">
              <a:buFont typeface="Arial" panose="020B0604020202020204" pitchFamily="34" charset="0"/>
              <a:buChar char="•"/>
            </a:pPr>
            <a:r>
              <a:rPr lang="cs-CZ" dirty="0"/>
              <a:t>- </a:t>
            </a:r>
            <a:r>
              <a:rPr lang="cs-CZ" dirty="0" err="1"/>
              <a:t>Halbachova</a:t>
            </a:r>
            <a:r>
              <a:rPr lang="cs-CZ" dirty="0"/>
              <a:t> soustava magnetů *) /silné </a:t>
            </a:r>
            <a:r>
              <a:rPr lang="cs-CZ" dirty="0" err="1"/>
              <a:t>mag</a:t>
            </a:r>
            <a:r>
              <a:rPr lang="cs-CZ" dirty="0"/>
              <a:t>. pole/ - pasivní magnetická ložiska </a:t>
            </a:r>
          </a:p>
          <a:p>
            <a:pPr marL="1067653" lvl="2" indent="-285750">
              <a:buFont typeface="Arial" panose="020B0604020202020204" pitchFamily="34" charset="0"/>
              <a:buChar char="•"/>
            </a:pPr>
            <a:r>
              <a:rPr lang="cs-CZ" dirty="0"/>
              <a:t>- magneticky levitovaný dopravní systém </a:t>
            </a:r>
            <a:r>
              <a:rPr lang="cs-CZ" dirty="0" err="1"/>
              <a:t>Inductrack</a:t>
            </a:r>
            <a:r>
              <a:rPr lang="cs-CZ" dirty="0"/>
              <a:t> (NASA – katapult pro start kosmických raket ) </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9</a:t>
            </a:fld>
            <a:endParaRPr lang="cs-CZ"/>
          </a:p>
        </p:txBody>
      </p:sp>
      <p:pic>
        <p:nvPicPr>
          <p:cNvPr id="5" name="Obrázek 4">
            <a:extLst>
              <a:ext uri="{FF2B5EF4-FFF2-40B4-BE49-F238E27FC236}">
                <a16:creationId xmlns:a16="http://schemas.microsoft.com/office/drawing/2014/main" id="{0CF84808-18A6-4362-AC89-9D5D91A6384D}"/>
              </a:ext>
            </a:extLst>
          </p:cNvPr>
          <p:cNvPicPr>
            <a:picLocks noChangeAspect="1"/>
          </p:cNvPicPr>
          <p:nvPr/>
        </p:nvPicPr>
        <p:blipFill>
          <a:blip r:embed="rId2"/>
          <a:stretch>
            <a:fillRect/>
          </a:stretch>
        </p:blipFill>
        <p:spPr>
          <a:xfrm>
            <a:off x="4788024" y="4648464"/>
            <a:ext cx="3295650" cy="904875"/>
          </a:xfrm>
          <a:prstGeom prst="rect">
            <a:avLst/>
          </a:prstGeom>
        </p:spPr>
      </p:pic>
    </p:spTree>
    <p:extLst>
      <p:ext uri="{BB962C8B-B14F-4D97-AF65-F5344CB8AC3E}">
        <p14:creationId xmlns:p14="http://schemas.microsoft.com/office/powerpoint/2010/main" val="2772890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916853"/>
          </a:xfrm>
        </p:spPr>
        <p:txBody>
          <a:bodyPr>
            <a:normAutofit fontScale="90000"/>
          </a:bodyPr>
          <a:lstStyle/>
          <a:p>
            <a:r>
              <a:rPr lang="cs-CZ" sz="3800" dirty="0"/>
              <a:t>Magnetická ložiska – magnetická levitace</a:t>
            </a:r>
          </a:p>
        </p:txBody>
      </p:sp>
      <p:sp>
        <p:nvSpPr>
          <p:cNvPr id="3" name="Zástupný symbol pro obsah 2"/>
          <p:cNvSpPr>
            <a:spLocks noGrp="1"/>
          </p:cNvSpPr>
          <p:nvPr>
            <p:ph idx="1"/>
          </p:nvPr>
        </p:nvSpPr>
        <p:spPr>
          <a:xfrm>
            <a:off x="604660" y="2172812"/>
            <a:ext cx="4014273" cy="1773920"/>
          </a:xfrm>
        </p:spPr>
        <p:txBody>
          <a:bodyPr>
            <a:noAutofit/>
          </a:bodyPr>
          <a:lstStyle/>
          <a:p>
            <a:pPr algn="just"/>
            <a:r>
              <a:rPr lang="cs-CZ" dirty="0"/>
              <a:t>Meissnerův efekt (princip) - supravodiče Jestliže je magnetické pole vytvářeno magnetem umístěným blízko supravodiče, dochází k jejich vzájemnému odpuzování</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10</a:t>
            </a:fld>
            <a:endParaRPr lang="cs-CZ"/>
          </a:p>
        </p:txBody>
      </p:sp>
      <p:pic>
        <p:nvPicPr>
          <p:cNvPr id="6" name="Obrázek 5">
            <a:extLst>
              <a:ext uri="{FF2B5EF4-FFF2-40B4-BE49-F238E27FC236}">
                <a16:creationId xmlns:a16="http://schemas.microsoft.com/office/drawing/2014/main" id="{681F6F91-B078-49C4-97C4-01465193A6DE}"/>
              </a:ext>
            </a:extLst>
          </p:cNvPr>
          <p:cNvPicPr>
            <a:picLocks noChangeAspect="1"/>
          </p:cNvPicPr>
          <p:nvPr/>
        </p:nvPicPr>
        <p:blipFill>
          <a:blip r:embed="rId2"/>
          <a:stretch>
            <a:fillRect/>
          </a:stretch>
        </p:blipFill>
        <p:spPr>
          <a:xfrm>
            <a:off x="4731607" y="1814111"/>
            <a:ext cx="4238625" cy="2962275"/>
          </a:xfrm>
          <a:prstGeom prst="rect">
            <a:avLst/>
          </a:prstGeom>
        </p:spPr>
      </p:pic>
      <p:sp>
        <p:nvSpPr>
          <p:cNvPr id="7" name="Zástupný symbol pro obsah 2">
            <a:extLst>
              <a:ext uri="{FF2B5EF4-FFF2-40B4-BE49-F238E27FC236}">
                <a16:creationId xmlns:a16="http://schemas.microsoft.com/office/drawing/2014/main" id="{AB652870-8B7C-482B-A6B5-C5BB288F1535}"/>
              </a:ext>
            </a:extLst>
          </p:cNvPr>
          <p:cNvSpPr txBox="1">
            <a:spLocks/>
          </p:cNvSpPr>
          <p:nvPr/>
        </p:nvSpPr>
        <p:spPr>
          <a:xfrm>
            <a:off x="604660" y="1496667"/>
            <a:ext cx="7463918" cy="863917"/>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algn="just">
              <a:buClrTx/>
            </a:pPr>
            <a:r>
              <a:rPr lang="cs-CZ" sz="1800" dirty="0"/>
              <a:t>Magnetická levitace je proces, ve kterém se nějaký objekt vznáší nad jiným pouze za pomoci magnetického pole.</a:t>
            </a:r>
          </a:p>
        </p:txBody>
      </p:sp>
      <p:sp>
        <p:nvSpPr>
          <p:cNvPr id="8" name="Zástupný symbol pro obsah 2">
            <a:extLst>
              <a:ext uri="{FF2B5EF4-FFF2-40B4-BE49-F238E27FC236}">
                <a16:creationId xmlns:a16="http://schemas.microsoft.com/office/drawing/2014/main" id="{D6EF3FB5-D463-4DF4-874A-B7EA1831DE82}"/>
              </a:ext>
            </a:extLst>
          </p:cNvPr>
          <p:cNvSpPr txBox="1">
            <a:spLocks/>
          </p:cNvSpPr>
          <p:nvPr/>
        </p:nvSpPr>
        <p:spPr>
          <a:xfrm>
            <a:off x="3973080" y="5211842"/>
            <a:ext cx="4750296" cy="133348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algn="just">
              <a:buClrTx/>
            </a:pPr>
            <a:r>
              <a:rPr lang="cs-CZ" sz="1800" dirty="0"/>
              <a:t>Levitující magnet se může točit bez tření, zpomalovaný pouze odporem vzduchu.</a:t>
            </a:r>
          </a:p>
        </p:txBody>
      </p:sp>
      <p:pic>
        <p:nvPicPr>
          <p:cNvPr id="9" name="Obrázek 8">
            <a:extLst>
              <a:ext uri="{FF2B5EF4-FFF2-40B4-BE49-F238E27FC236}">
                <a16:creationId xmlns:a16="http://schemas.microsoft.com/office/drawing/2014/main" id="{92A2CE31-972D-4273-AFB8-763CD471B8A5}"/>
              </a:ext>
            </a:extLst>
          </p:cNvPr>
          <p:cNvPicPr>
            <a:picLocks noChangeAspect="1"/>
          </p:cNvPicPr>
          <p:nvPr/>
        </p:nvPicPr>
        <p:blipFill>
          <a:blip r:embed="rId3"/>
          <a:stretch>
            <a:fillRect/>
          </a:stretch>
        </p:blipFill>
        <p:spPr>
          <a:xfrm>
            <a:off x="770178" y="3415351"/>
            <a:ext cx="3090228" cy="2415052"/>
          </a:xfrm>
          <a:prstGeom prst="rect">
            <a:avLst/>
          </a:prstGeom>
        </p:spPr>
      </p:pic>
    </p:spTree>
    <p:extLst>
      <p:ext uri="{BB962C8B-B14F-4D97-AF65-F5344CB8AC3E}">
        <p14:creationId xmlns:p14="http://schemas.microsoft.com/office/powerpoint/2010/main" val="173195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916853"/>
          </a:xfrm>
        </p:spPr>
        <p:txBody>
          <a:bodyPr>
            <a:normAutofit/>
          </a:bodyPr>
          <a:lstStyle/>
          <a:p>
            <a:r>
              <a:rPr lang="cs-CZ" sz="3800" dirty="0"/>
              <a:t>Elektromagnetická levitace</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11</a:t>
            </a:fld>
            <a:endParaRPr lang="cs-CZ"/>
          </a:p>
        </p:txBody>
      </p:sp>
      <p:sp>
        <p:nvSpPr>
          <p:cNvPr id="7" name="Zástupný symbol pro obsah 2">
            <a:extLst>
              <a:ext uri="{FF2B5EF4-FFF2-40B4-BE49-F238E27FC236}">
                <a16:creationId xmlns:a16="http://schemas.microsoft.com/office/drawing/2014/main" id="{AB652870-8B7C-482B-A6B5-C5BB288F1535}"/>
              </a:ext>
            </a:extLst>
          </p:cNvPr>
          <p:cNvSpPr txBox="1">
            <a:spLocks/>
          </p:cNvSpPr>
          <p:nvPr/>
        </p:nvSpPr>
        <p:spPr>
          <a:xfrm>
            <a:off x="539552" y="1362477"/>
            <a:ext cx="8064896" cy="3218651"/>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algn="just">
              <a:buClrTx/>
            </a:pPr>
            <a:r>
              <a:rPr lang="cs-CZ" b="1" dirty="0"/>
              <a:t>EMS</a:t>
            </a:r>
            <a:r>
              <a:rPr lang="cs-CZ" dirty="0"/>
              <a:t> (</a:t>
            </a:r>
            <a:r>
              <a:rPr lang="cs-CZ" dirty="0" err="1"/>
              <a:t>Electro-Magnetic</a:t>
            </a:r>
            <a:r>
              <a:rPr lang="cs-CZ" dirty="0"/>
              <a:t> </a:t>
            </a:r>
            <a:r>
              <a:rPr lang="cs-CZ" dirty="0" err="1"/>
              <a:t>Suspension</a:t>
            </a:r>
            <a:r>
              <a:rPr lang="cs-CZ" dirty="0"/>
              <a:t>) = levitace přitahováním </a:t>
            </a:r>
          </a:p>
          <a:p>
            <a:pPr lvl="1">
              <a:buClrTx/>
            </a:pPr>
            <a:r>
              <a:rPr lang="cs-CZ" dirty="0"/>
              <a:t>založena na přitahování feromagnetického tělesa elektromagnetem </a:t>
            </a:r>
          </a:p>
          <a:p>
            <a:pPr lvl="1" algn="just">
              <a:buClrTx/>
            </a:pPr>
            <a:r>
              <a:rPr lang="cs-CZ" dirty="0"/>
              <a:t>přitažlivá síla je buď větší nebo menší než je hmotnost tělesa </a:t>
            </a:r>
          </a:p>
          <a:p>
            <a:pPr lvl="1" algn="just">
              <a:buClrTx/>
            </a:pPr>
            <a:r>
              <a:rPr lang="cs-CZ" dirty="0"/>
              <a:t>zpětnovazební regulace budícího proudu - zrušení nestability </a:t>
            </a:r>
          </a:p>
          <a:p>
            <a:pPr algn="just">
              <a:buClrTx/>
            </a:pPr>
            <a:r>
              <a:rPr lang="cs-CZ" b="1" dirty="0"/>
              <a:t>EDS</a:t>
            </a:r>
            <a:r>
              <a:rPr lang="cs-CZ" dirty="0"/>
              <a:t> (</a:t>
            </a:r>
            <a:r>
              <a:rPr lang="cs-CZ" dirty="0" err="1"/>
              <a:t>Electro-Dynamic</a:t>
            </a:r>
            <a:r>
              <a:rPr lang="cs-CZ" dirty="0"/>
              <a:t> </a:t>
            </a:r>
            <a:r>
              <a:rPr lang="cs-CZ" dirty="0" err="1"/>
              <a:t>Suspension</a:t>
            </a:r>
            <a:r>
              <a:rPr lang="cs-CZ" dirty="0"/>
              <a:t>) = levitace odpuzováním </a:t>
            </a:r>
          </a:p>
          <a:p>
            <a:pPr lvl="1" algn="just">
              <a:buClrTx/>
            </a:pPr>
            <a:r>
              <a:rPr lang="cs-CZ" dirty="0"/>
              <a:t>princip odpuzování stejnosměrného elektromagnetu od pohybujícího se vodivého pásu (např. cívka uložená nad vodivým pásem) </a:t>
            </a:r>
          </a:p>
          <a:p>
            <a:pPr lvl="1" algn="just">
              <a:buClrTx/>
            </a:pPr>
            <a:r>
              <a:rPr lang="cs-CZ" dirty="0"/>
              <a:t>cívka = supravodič</a:t>
            </a:r>
          </a:p>
        </p:txBody>
      </p:sp>
      <p:pic>
        <p:nvPicPr>
          <p:cNvPr id="11" name="Obrázek 10">
            <a:extLst>
              <a:ext uri="{FF2B5EF4-FFF2-40B4-BE49-F238E27FC236}">
                <a16:creationId xmlns:a16="http://schemas.microsoft.com/office/drawing/2014/main" id="{485DB238-D6DA-4E4B-BC13-297EDFC17087}"/>
              </a:ext>
            </a:extLst>
          </p:cNvPr>
          <p:cNvPicPr>
            <a:picLocks noChangeAspect="1"/>
          </p:cNvPicPr>
          <p:nvPr/>
        </p:nvPicPr>
        <p:blipFill>
          <a:blip r:embed="rId3"/>
          <a:stretch>
            <a:fillRect/>
          </a:stretch>
        </p:blipFill>
        <p:spPr>
          <a:xfrm>
            <a:off x="4417320" y="3645024"/>
            <a:ext cx="4072872" cy="2267721"/>
          </a:xfrm>
          <a:prstGeom prst="rect">
            <a:avLst/>
          </a:prstGeom>
        </p:spPr>
      </p:pic>
    </p:spTree>
    <p:extLst>
      <p:ext uri="{BB962C8B-B14F-4D97-AF65-F5344CB8AC3E}">
        <p14:creationId xmlns:p14="http://schemas.microsoft.com/office/powerpoint/2010/main" val="3124273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8064896" cy="916853"/>
          </a:xfrm>
        </p:spPr>
        <p:txBody>
          <a:bodyPr>
            <a:normAutofit/>
          </a:bodyPr>
          <a:lstStyle/>
          <a:p>
            <a:r>
              <a:rPr lang="cs-CZ" sz="3800" dirty="0"/>
              <a:t>Elektromagnetická levitace - užití</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12</a:t>
            </a:fld>
            <a:endParaRPr lang="cs-CZ"/>
          </a:p>
        </p:txBody>
      </p:sp>
      <p:sp>
        <p:nvSpPr>
          <p:cNvPr id="7" name="Zástupný symbol pro obsah 2">
            <a:extLst>
              <a:ext uri="{FF2B5EF4-FFF2-40B4-BE49-F238E27FC236}">
                <a16:creationId xmlns:a16="http://schemas.microsoft.com/office/drawing/2014/main" id="{AB652870-8B7C-482B-A6B5-C5BB288F1535}"/>
              </a:ext>
            </a:extLst>
          </p:cNvPr>
          <p:cNvSpPr txBox="1">
            <a:spLocks/>
          </p:cNvSpPr>
          <p:nvPr/>
        </p:nvSpPr>
        <p:spPr>
          <a:xfrm>
            <a:off x="539552" y="1379791"/>
            <a:ext cx="8064896" cy="2809875"/>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a:buClrTx/>
            </a:pPr>
            <a:r>
              <a:rPr lang="cs-CZ" sz="1800" dirty="0"/>
              <a:t>stavba moderních dopravních prostředků </a:t>
            </a:r>
            <a:br>
              <a:rPr lang="cs-CZ" sz="1800" dirty="0"/>
            </a:br>
            <a:r>
              <a:rPr lang="cs-CZ" sz="1800" dirty="0"/>
              <a:t>(např. vysokorychlostní železnice) </a:t>
            </a:r>
          </a:p>
          <a:p>
            <a:pPr algn="just">
              <a:buClrTx/>
            </a:pPr>
            <a:r>
              <a:rPr lang="cs-CZ" sz="1800" dirty="0"/>
              <a:t>speciální zařízení (bezkontaktní ložiska) </a:t>
            </a:r>
          </a:p>
          <a:p>
            <a:pPr algn="just">
              <a:buClrTx/>
            </a:pPr>
            <a:r>
              <a:rPr lang="cs-CZ" sz="1800" dirty="0"/>
              <a:t>rafinace kovů (bezkontaktní tavení) - kosmický průmysl</a:t>
            </a:r>
          </a:p>
        </p:txBody>
      </p:sp>
      <p:pic>
        <p:nvPicPr>
          <p:cNvPr id="3" name="Obrázek 2">
            <a:extLst>
              <a:ext uri="{FF2B5EF4-FFF2-40B4-BE49-F238E27FC236}">
                <a16:creationId xmlns:a16="http://schemas.microsoft.com/office/drawing/2014/main" id="{64E764C6-E687-4F37-A024-4D0D1AAE3D73}"/>
              </a:ext>
            </a:extLst>
          </p:cNvPr>
          <p:cNvPicPr>
            <a:picLocks noChangeAspect="1"/>
          </p:cNvPicPr>
          <p:nvPr/>
        </p:nvPicPr>
        <p:blipFill>
          <a:blip r:embed="rId3"/>
          <a:stretch>
            <a:fillRect/>
          </a:stretch>
        </p:blipFill>
        <p:spPr>
          <a:xfrm>
            <a:off x="142411" y="3184552"/>
            <a:ext cx="2724150" cy="2162175"/>
          </a:xfrm>
          <a:prstGeom prst="rect">
            <a:avLst/>
          </a:prstGeom>
        </p:spPr>
      </p:pic>
      <p:pic>
        <p:nvPicPr>
          <p:cNvPr id="5" name="Obrázek 4">
            <a:extLst>
              <a:ext uri="{FF2B5EF4-FFF2-40B4-BE49-F238E27FC236}">
                <a16:creationId xmlns:a16="http://schemas.microsoft.com/office/drawing/2014/main" id="{55FA38C8-F73E-45AD-9486-48DA583619AF}"/>
              </a:ext>
            </a:extLst>
          </p:cNvPr>
          <p:cNvPicPr>
            <a:picLocks noChangeAspect="1"/>
          </p:cNvPicPr>
          <p:nvPr/>
        </p:nvPicPr>
        <p:blipFill>
          <a:blip r:embed="rId4"/>
          <a:stretch>
            <a:fillRect/>
          </a:stretch>
        </p:blipFill>
        <p:spPr>
          <a:xfrm>
            <a:off x="3011693" y="3184552"/>
            <a:ext cx="2181225" cy="2809875"/>
          </a:xfrm>
          <a:prstGeom prst="rect">
            <a:avLst/>
          </a:prstGeom>
        </p:spPr>
      </p:pic>
      <p:pic>
        <p:nvPicPr>
          <p:cNvPr id="6" name="Obrázek 5">
            <a:extLst>
              <a:ext uri="{FF2B5EF4-FFF2-40B4-BE49-F238E27FC236}">
                <a16:creationId xmlns:a16="http://schemas.microsoft.com/office/drawing/2014/main" id="{92C72F45-87B8-4A7E-B8C5-E8515066F9A4}"/>
              </a:ext>
            </a:extLst>
          </p:cNvPr>
          <p:cNvPicPr>
            <a:picLocks noChangeAspect="1"/>
          </p:cNvPicPr>
          <p:nvPr/>
        </p:nvPicPr>
        <p:blipFill>
          <a:blip r:embed="rId5"/>
          <a:stretch>
            <a:fillRect/>
          </a:stretch>
        </p:blipFill>
        <p:spPr>
          <a:xfrm>
            <a:off x="5266618" y="3211966"/>
            <a:ext cx="3762375" cy="2181225"/>
          </a:xfrm>
          <a:prstGeom prst="rect">
            <a:avLst/>
          </a:prstGeom>
        </p:spPr>
      </p:pic>
    </p:spTree>
    <p:extLst>
      <p:ext uri="{BB962C8B-B14F-4D97-AF65-F5344CB8AC3E}">
        <p14:creationId xmlns:p14="http://schemas.microsoft.com/office/powerpoint/2010/main" val="1434846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856136"/>
          </a:xfrm>
        </p:spPr>
        <p:txBody>
          <a:bodyPr>
            <a:normAutofit/>
          </a:bodyPr>
          <a:lstStyle/>
          <a:p>
            <a:r>
              <a:rPr lang="cs-CZ" sz="3800" dirty="0"/>
              <a:t>Magneticky odlehčená ložiska</a:t>
            </a:r>
          </a:p>
        </p:txBody>
      </p:sp>
      <p:sp>
        <p:nvSpPr>
          <p:cNvPr id="3" name="Zástupný symbol pro obsah 2"/>
          <p:cNvSpPr>
            <a:spLocks noGrp="1"/>
          </p:cNvSpPr>
          <p:nvPr>
            <p:ph idx="1"/>
          </p:nvPr>
        </p:nvSpPr>
        <p:spPr>
          <a:xfrm>
            <a:off x="685800" y="1340768"/>
            <a:ext cx="7772400" cy="4831432"/>
          </a:xfrm>
        </p:spPr>
        <p:txBody>
          <a:bodyPr>
            <a:normAutofit/>
          </a:bodyPr>
          <a:lstStyle/>
          <a:p>
            <a:pPr marL="285750" indent="-285750" algn="just">
              <a:buFont typeface="Arial" panose="020B0604020202020204" pitchFamily="34" charset="0"/>
              <a:buChar char="•"/>
            </a:pPr>
            <a:r>
              <a:rPr lang="cs-CZ" dirty="0">
                <a:cs typeface="Times New Roman" pitchFamily="18" charset="0"/>
              </a:rPr>
              <a:t>Tyto ložiska byly vyvinuty již v půlce minulého století, ale až když byl vyvinut odpovídající algoritmus, bylo možné je použít pro větší výkony. </a:t>
            </a:r>
          </a:p>
          <a:p>
            <a:pPr marL="285750" indent="-285750" algn="just">
              <a:buFont typeface="Arial" panose="020B0604020202020204" pitchFamily="34" charset="0"/>
              <a:buChar char="•"/>
            </a:pPr>
            <a:r>
              <a:rPr lang="cs-CZ" dirty="0">
                <a:cs typeface="Times New Roman" pitchFamily="18" charset="0"/>
              </a:rPr>
              <a:t>Jejich výhoda je, že jsou </a:t>
            </a:r>
            <a:r>
              <a:rPr lang="cs-CZ" b="1" dirty="0">
                <a:cs typeface="Times New Roman" pitchFamily="18" charset="0"/>
              </a:rPr>
              <a:t>hospodárné a energetiky úsporné</a:t>
            </a:r>
            <a:r>
              <a:rPr lang="cs-CZ" dirty="0">
                <a:cs typeface="Times New Roman" pitchFamily="18" charset="0"/>
              </a:rPr>
              <a:t>. </a:t>
            </a:r>
          </a:p>
          <a:p>
            <a:pPr marL="285750" indent="-285750" algn="just">
              <a:buFont typeface="Arial" panose="020B0604020202020204" pitchFamily="34" charset="0"/>
              <a:buChar char="•"/>
            </a:pPr>
            <a:r>
              <a:rPr lang="cs-CZ" dirty="0">
                <a:cs typeface="Times New Roman" pitchFamily="18" charset="0"/>
              </a:rPr>
              <a:t>Jejich smysl spočívá v tom, že regulují pohyb hřídele proměnlivým magnetickým polem.</a:t>
            </a:r>
          </a:p>
          <a:p>
            <a:pPr marL="285750" indent="-285750" algn="just">
              <a:buFont typeface="Arial" panose="020B0604020202020204" pitchFamily="34" charset="0"/>
              <a:buChar char="•"/>
            </a:pPr>
            <a:endParaRPr lang="cs-CZ" dirty="0">
              <a:cs typeface="Times New Roman" pitchFamily="18" charset="0"/>
            </a:endParaRPr>
          </a:p>
          <a:p>
            <a:pPr marL="285750" indent="-285750" algn="l">
              <a:buFont typeface="Arial" panose="020B0604020202020204" pitchFamily="34" charset="0"/>
              <a:buChar char="•"/>
            </a:pPr>
            <a:r>
              <a:rPr lang="cs-CZ" dirty="0">
                <a:cs typeface="Times New Roman" pitchFamily="18" charset="0"/>
              </a:rPr>
              <a:t>Na obrázku naznačeno schéma </a:t>
            </a:r>
            <a:br>
              <a:rPr lang="cs-CZ" dirty="0">
                <a:cs typeface="Times New Roman" pitchFamily="18" charset="0"/>
              </a:rPr>
            </a:br>
            <a:r>
              <a:rPr lang="cs-CZ" dirty="0">
                <a:cs typeface="Times New Roman" pitchFamily="18" charset="0"/>
              </a:rPr>
              <a:t>čtení polohy a vzdálenosti</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13</a:t>
            </a:fld>
            <a:endParaRPr lang="cs-CZ"/>
          </a:p>
        </p:txBody>
      </p:sp>
      <p:pic>
        <p:nvPicPr>
          <p:cNvPr id="5" name="Obrázek 4">
            <a:extLst>
              <a:ext uri="{FF2B5EF4-FFF2-40B4-BE49-F238E27FC236}">
                <a16:creationId xmlns:a16="http://schemas.microsoft.com/office/drawing/2014/main" id="{BBA74091-AA90-45CA-9D3C-55E5A2B00A03}"/>
              </a:ext>
            </a:extLst>
          </p:cNvPr>
          <p:cNvPicPr>
            <a:picLocks noChangeAspect="1"/>
          </p:cNvPicPr>
          <p:nvPr/>
        </p:nvPicPr>
        <p:blipFill rotWithShape="1">
          <a:blip r:embed="rId2"/>
          <a:srcRect t="9656"/>
          <a:stretch/>
        </p:blipFill>
        <p:spPr>
          <a:xfrm>
            <a:off x="4365573" y="2636912"/>
            <a:ext cx="4368057" cy="3240913"/>
          </a:xfrm>
          <a:prstGeom prst="rect">
            <a:avLst/>
          </a:prstGeom>
        </p:spPr>
      </p:pic>
    </p:spTree>
    <p:extLst>
      <p:ext uri="{BB962C8B-B14F-4D97-AF65-F5344CB8AC3E}">
        <p14:creationId xmlns:p14="http://schemas.microsoft.com/office/powerpoint/2010/main" val="1280050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27279" y="662149"/>
            <a:ext cx="7934363" cy="460575"/>
          </a:xfrm>
        </p:spPr>
        <p:txBody>
          <a:bodyPr/>
          <a:lstStyle/>
          <a:p>
            <a:r>
              <a:rPr lang="cs-CZ" dirty="0"/>
              <a:t>Magneticky odlehčená ložiska</a:t>
            </a:r>
          </a:p>
        </p:txBody>
      </p:sp>
      <p:sp>
        <p:nvSpPr>
          <p:cNvPr id="3" name="Zástupný symbol pro obsah 2"/>
          <p:cNvSpPr>
            <a:spLocks noGrp="1"/>
          </p:cNvSpPr>
          <p:nvPr>
            <p:ph idx="1"/>
          </p:nvPr>
        </p:nvSpPr>
        <p:spPr>
          <a:xfrm>
            <a:off x="510149" y="1255664"/>
            <a:ext cx="7934363" cy="1237232"/>
          </a:xfrm>
        </p:spPr>
        <p:txBody>
          <a:bodyPr>
            <a:noAutofit/>
          </a:bodyPr>
          <a:lstStyle/>
          <a:p>
            <a:pPr marL="285750" indent="-285750">
              <a:buFont typeface="Arial" panose="020B0604020202020204" pitchFamily="34" charset="0"/>
              <a:buChar char="•"/>
            </a:pPr>
            <a:r>
              <a:rPr lang="cs-CZ" dirty="0">
                <a:cs typeface="Times New Roman" pitchFamily="18" charset="0"/>
              </a:rPr>
              <a:t>Systémy se skládají ze tří částí: </a:t>
            </a:r>
          </a:p>
          <a:p>
            <a:pPr marL="676702" lvl="1" indent="-285750">
              <a:buFont typeface="Arial" panose="020B0604020202020204" pitchFamily="34" charset="0"/>
              <a:buChar char="•"/>
            </a:pPr>
            <a:r>
              <a:rPr lang="cs-CZ" dirty="0">
                <a:cs typeface="Times New Roman" pitchFamily="18" charset="0"/>
              </a:rPr>
              <a:t>Ovládací jednotky ložiska</a:t>
            </a:r>
          </a:p>
          <a:p>
            <a:pPr marL="676702" lvl="1" indent="-285750">
              <a:buFont typeface="Arial" panose="020B0604020202020204" pitchFamily="34" charset="0"/>
              <a:buChar char="•"/>
            </a:pPr>
            <a:r>
              <a:rPr lang="cs-CZ" dirty="0">
                <a:cs typeface="Times New Roman" pitchFamily="18" charset="0"/>
              </a:rPr>
              <a:t>Snímače</a:t>
            </a:r>
          </a:p>
          <a:p>
            <a:pPr marL="676702" lvl="1" indent="-285750">
              <a:buFont typeface="Arial" panose="020B0604020202020204" pitchFamily="34" charset="0"/>
              <a:buChar char="•"/>
            </a:pPr>
            <a:r>
              <a:rPr lang="cs-CZ" dirty="0">
                <a:cs typeface="Times New Roman" pitchFamily="18" charset="0"/>
              </a:rPr>
              <a:t>Řídící jednotky a řídící algoritmus</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14</a:t>
            </a:fld>
            <a:endParaRPr lang="cs-CZ"/>
          </a:p>
        </p:txBody>
      </p:sp>
      <p:pic>
        <p:nvPicPr>
          <p:cNvPr id="199682" name="Picture 2" descr="http://m1.aimg.sk/tahaky/g_1526_1116.jpg"/>
          <p:cNvPicPr>
            <a:picLocks noChangeAspect="1" noChangeArrowheads="1"/>
          </p:cNvPicPr>
          <p:nvPr/>
        </p:nvPicPr>
        <p:blipFill>
          <a:blip r:embed="rId2"/>
          <a:srcRect/>
          <a:stretch>
            <a:fillRect/>
          </a:stretch>
        </p:blipFill>
        <p:spPr bwMode="auto">
          <a:xfrm>
            <a:off x="471124" y="2596120"/>
            <a:ext cx="3767297" cy="2832554"/>
          </a:xfrm>
          <a:prstGeom prst="rect">
            <a:avLst/>
          </a:prstGeom>
          <a:noFill/>
        </p:spPr>
      </p:pic>
      <p:pic>
        <p:nvPicPr>
          <p:cNvPr id="199684" name="Picture 4" descr="http://www.mmspektrum.com/multimedia/image/51/5188.jpg"/>
          <p:cNvPicPr>
            <a:picLocks noChangeAspect="1" noChangeArrowheads="1"/>
          </p:cNvPicPr>
          <p:nvPr/>
        </p:nvPicPr>
        <p:blipFill>
          <a:blip r:embed="rId3"/>
          <a:srcRect/>
          <a:stretch>
            <a:fillRect/>
          </a:stretch>
        </p:blipFill>
        <p:spPr bwMode="auto">
          <a:xfrm>
            <a:off x="4238421" y="1665604"/>
            <a:ext cx="4300760" cy="4083001"/>
          </a:xfrm>
          <a:prstGeom prst="rect">
            <a:avLst/>
          </a:prstGeom>
          <a:noFill/>
        </p:spPr>
      </p:pic>
    </p:spTree>
    <p:extLst>
      <p:ext uri="{BB962C8B-B14F-4D97-AF65-F5344CB8AC3E}">
        <p14:creationId xmlns:p14="http://schemas.microsoft.com/office/powerpoint/2010/main" val="986185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latin typeface="+mj-lt"/>
                <a:cs typeface="Times New Roman" pitchFamily="18" charset="0"/>
              </a:rPr>
              <a:t>Radiální magnetické ložisko</a:t>
            </a:r>
            <a:endParaRPr lang="cs-CZ" dirty="0">
              <a:latin typeface="+mj-lt"/>
            </a:endParaRPr>
          </a:p>
        </p:txBody>
      </p:sp>
      <p:sp>
        <p:nvSpPr>
          <p:cNvPr id="3" name="Zástupný symbol pro obsah 2"/>
          <p:cNvSpPr>
            <a:spLocks noGrp="1"/>
          </p:cNvSpPr>
          <p:nvPr>
            <p:ph idx="1"/>
          </p:nvPr>
        </p:nvSpPr>
        <p:spPr>
          <a:xfrm>
            <a:off x="685800" y="2121408"/>
            <a:ext cx="7772400" cy="4050792"/>
          </a:xfrm>
        </p:spPr>
        <p:txBody>
          <a:bodyPr>
            <a:normAutofit/>
          </a:bodyPr>
          <a:lstStyle/>
          <a:p>
            <a:r>
              <a:rPr lang="cs-CZ" b="1" dirty="0"/>
              <a:t>Radiální magnetické ložisko</a:t>
            </a:r>
            <a:r>
              <a:rPr lang="cs-CZ" dirty="0"/>
              <a:t> se podobá elektromotoru, avšak místo točivého momentu vytváří přitažlivou sílu, která zvedá hřídel. Typický radiální stator se skládá ze čtyř oddělených ovládacích jednotek. Každá jednotka je tvořena dvěma póly, na nichž je navinuta cívka (obr. 1). Při průchodu elektrického proudu cívkou vzniká přitažlivá síla, která působí na feromagnetický rotor (složený buď z plechů, nebo jednoho kusu). Vzduchová mezera mezi statorem a rotorem je zpravidla </a:t>
            </a:r>
            <a:r>
              <a:rPr lang="cs-CZ" b="1" dirty="0"/>
              <a:t>0,5 až 2 mm</a:t>
            </a:r>
            <a:r>
              <a:rPr lang="cs-CZ" dirty="0"/>
              <a:t>.</a:t>
            </a:r>
            <a:endParaRPr lang="el-GR" i="1" dirty="0">
              <a:cs typeface="Times New Roman" pitchFamily="18" charset="0"/>
            </a:endParaRP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15</a:t>
            </a:fld>
            <a:endParaRPr lang="cs-CZ"/>
          </a:p>
        </p:txBody>
      </p:sp>
    </p:spTree>
    <p:extLst>
      <p:ext uri="{BB962C8B-B14F-4D97-AF65-F5344CB8AC3E}">
        <p14:creationId xmlns:p14="http://schemas.microsoft.com/office/powerpoint/2010/main" val="604149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4818" y="836712"/>
            <a:ext cx="7934363" cy="460575"/>
          </a:xfrm>
        </p:spPr>
        <p:txBody>
          <a:bodyPr>
            <a:normAutofit fontScale="90000"/>
          </a:bodyPr>
          <a:lstStyle/>
          <a:p>
            <a:r>
              <a:rPr lang="cs-CZ" sz="3800" dirty="0">
                <a:latin typeface="+mj-lt"/>
                <a:cs typeface="Times New Roman" pitchFamily="18" charset="0"/>
              </a:rPr>
              <a:t>Radiální magnetické ložisko</a:t>
            </a:r>
            <a:endParaRPr lang="cs-CZ" sz="3800" dirty="0">
              <a:latin typeface="+mj-lt"/>
            </a:endParaRP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16</a:t>
            </a:fld>
            <a:endParaRPr lang="cs-CZ"/>
          </a:p>
        </p:txBody>
      </p:sp>
      <p:pic>
        <p:nvPicPr>
          <p:cNvPr id="229378" name="Picture 2"/>
          <p:cNvPicPr>
            <a:picLocks noGrp="1" noChangeAspect="1" noChangeArrowheads="1"/>
          </p:cNvPicPr>
          <p:nvPr>
            <p:ph idx="1"/>
          </p:nvPr>
        </p:nvPicPr>
        <p:blipFill>
          <a:blip r:embed="rId2"/>
          <a:srcRect/>
          <a:stretch>
            <a:fillRect/>
          </a:stretch>
        </p:blipFill>
        <p:spPr bwMode="auto">
          <a:xfrm>
            <a:off x="1907704" y="1628800"/>
            <a:ext cx="5154157" cy="3865618"/>
          </a:xfrm>
          <a:prstGeom prst="rect">
            <a:avLst/>
          </a:prstGeom>
          <a:noFill/>
          <a:ln w="9525">
            <a:noFill/>
            <a:miter lim="800000"/>
            <a:headEnd/>
            <a:tailEnd/>
          </a:ln>
          <a:effectLst/>
        </p:spPr>
      </p:pic>
    </p:spTree>
    <p:extLst>
      <p:ext uri="{BB962C8B-B14F-4D97-AF65-F5344CB8AC3E}">
        <p14:creationId xmlns:p14="http://schemas.microsoft.com/office/powerpoint/2010/main" val="2071080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58121" y="908720"/>
            <a:ext cx="7934363" cy="460575"/>
          </a:xfrm>
        </p:spPr>
        <p:txBody>
          <a:bodyPr>
            <a:normAutofit/>
          </a:bodyPr>
          <a:lstStyle/>
          <a:p>
            <a:r>
              <a:rPr lang="cs-CZ" sz="3000" dirty="0"/>
              <a:t>Axiální magnetické ložisko</a:t>
            </a:r>
          </a:p>
        </p:txBody>
      </p:sp>
      <p:sp>
        <p:nvSpPr>
          <p:cNvPr id="3" name="Zástupný symbol pro obsah 2"/>
          <p:cNvSpPr>
            <a:spLocks noGrp="1"/>
          </p:cNvSpPr>
          <p:nvPr>
            <p:ph idx="1"/>
          </p:nvPr>
        </p:nvSpPr>
        <p:spPr>
          <a:xfrm>
            <a:off x="604819" y="1876956"/>
            <a:ext cx="7934363" cy="1984092"/>
          </a:xfrm>
        </p:spPr>
        <p:txBody>
          <a:bodyPr>
            <a:noAutofit/>
          </a:bodyPr>
          <a:lstStyle/>
          <a:p>
            <a:pPr algn="just"/>
            <a:r>
              <a:rPr lang="cs-CZ" b="1" dirty="0"/>
              <a:t>Axiální magnetické ložisko</a:t>
            </a:r>
            <a:r>
              <a:rPr lang="cs-CZ" dirty="0"/>
              <a:t> má masivní ocelový kotouč připojen k hřídeli a po obou stranách umístěn prstencový stator. Stator může mít jedno nebo dvě vinutí, která vytvářejí magnetický tok. Axiální stator (složený buď z plechů, nebo jednoho kusu) rozšiřuje šířku pásma odezvy síly (obr. 2). Ve strojích, v nichž působí nepříliš velké axiální zatížení, lze radiální ložiska nahradit kuželovými ložisky, která mohou vykonávat pohyb v radiálním i axiálním směru. Takové řešení nahrazuje axiální ložisko a přispívá ke zmenšení celkové délky stroje</a:t>
            </a:r>
            <a:endParaRPr lang="el-GR" dirty="0">
              <a:cs typeface="Times New Roman" pitchFamily="18" charset="0"/>
            </a:endParaRP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z="1800" smtClean="0"/>
              <a:pPr/>
              <a:t>17</a:t>
            </a:fld>
            <a:endParaRPr lang="cs-CZ" sz="1800"/>
          </a:p>
        </p:txBody>
      </p:sp>
    </p:spTree>
    <p:extLst>
      <p:ext uri="{BB962C8B-B14F-4D97-AF65-F5344CB8AC3E}">
        <p14:creationId xmlns:p14="http://schemas.microsoft.com/office/powerpoint/2010/main" val="703639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83303" y="808977"/>
            <a:ext cx="7934363" cy="460575"/>
          </a:xfrm>
        </p:spPr>
        <p:txBody>
          <a:bodyPr>
            <a:normAutofit/>
          </a:bodyPr>
          <a:lstStyle/>
          <a:p>
            <a:r>
              <a:rPr lang="cs-CZ" dirty="0"/>
              <a:t>Axiální magnetické ložisko</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18</a:t>
            </a:fld>
            <a:endParaRPr lang="cs-CZ"/>
          </a:p>
        </p:txBody>
      </p:sp>
      <p:pic>
        <p:nvPicPr>
          <p:cNvPr id="221185" name="Picture 1"/>
          <p:cNvPicPr>
            <a:picLocks noChangeAspect="1" noChangeArrowheads="1"/>
          </p:cNvPicPr>
          <p:nvPr/>
        </p:nvPicPr>
        <p:blipFill>
          <a:blip r:embed="rId2"/>
          <a:srcRect/>
          <a:stretch>
            <a:fillRect/>
          </a:stretch>
        </p:blipFill>
        <p:spPr bwMode="auto">
          <a:xfrm>
            <a:off x="2197590" y="1628800"/>
            <a:ext cx="4705788" cy="4046977"/>
          </a:xfrm>
          <a:prstGeom prst="rect">
            <a:avLst/>
          </a:prstGeom>
          <a:noFill/>
          <a:ln w="9525">
            <a:noFill/>
            <a:miter lim="800000"/>
            <a:headEnd/>
            <a:tailEnd/>
          </a:ln>
          <a:effectLst/>
        </p:spPr>
      </p:pic>
    </p:spTree>
    <p:extLst>
      <p:ext uri="{BB962C8B-B14F-4D97-AF65-F5344CB8AC3E}">
        <p14:creationId xmlns:p14="http://schemas.microsoft.com/office/powerpoint/2010/main" val="4046608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712120"/>
          </a:xfrm>
        </p:spPr>
        <p:txBody>
          <a:bodyPr>
            <a:normAutofit/>
          </a:bodyPr>
          <a:lstStyle/>
          <a:p>
            <a:r>
              <a:rPr lang="cs-CZ" sz="3800" dirty="0"/>
              <a:t>Vlastnosti magnetických ložisek</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19</a:t>
            </a:fld>
            <a:endParaRPr lang="cs-CZ"/>
          </a:p>
        </p:txBody>
      </p:sp>
      <p:sp>
        <p:nvSpPr>
          <p:cNvPr id="5" name="Zástupný symbol pro obsah 4"/>
          <p:cNvSpPr>
            <a:spLocks noGrp="1"/>
          </p:cNvSpPr>
          <p:nvPr>
            <p:ph idx="1"/>
          </p:nvPr>
        </p:nvSpPr>
        <p:spPr>
          <a:xfrm>
            <a:off x="685800" y="1196752"/>
            <a:ext cx="7772400" cy="5441158"/>
          </a:xfrm>
        </p:spPr>
        <p:txBody>
          <a:bodyPr>
            <a:normAutofit/>
          </a:bodyPr>
          <a:lstStyle/>
          <a:p>
            <a:pPr algn="just"/>
            <a:r>
              <a:rPr lang="cs-CZ" b="1" dirty="0"/>
              <a:t>Magnetická ložiska není třeba mazat</a:t>
            </a:r>
            <a:r>
              <a:rPr lang="cs-CZ" dirty="0"/>
              <a:t>. Proto jsou obzvláště vhodná pro stroje, které pracují ve </a:t>
            </a:r>
            <a:r>
              <a:rPr lang="cs-CZ" b="1" dirty="0"/>
              <a:t>vzduchoprázdnu</a:t>
            </a:r>
            <a:r>
              <a:rPr lang="cs-CZ" dirty="0"/>
              <a:t>, při vysokých nebo nízkých (kryogenních) teplotách nebo v agresivních kapalinách. V zásadě lze magnetická ložiska využít v jakémkoliv stroji, v němž nesmí dojít ke kontaminaci mazivy nebo částicemi otěru, resp. není-li používání maziv slučitelné s výrobním procesem. Takové požadavky jsou charakteristické např. pro linky na </a:t>
            </a:r>
            <a:r>
              <a:rPr lang="cs-CZ" b="1" dirty="0"/>
              <a:t>výrobu polovodičů</a:t>
            </a:r>
            <a:r>
              <a:rPr lang="cs-CZ" dirty="0"/>
              <a:t>, </a:t>
            </a:r>
            <a:r>
              <a:rPr lang="cs-CZ" b="1" dirty="0"/>
              <a:t>v potravinářském nebo nápojovém průmyslu</a:t>
            </a:r>
            <a:r>
              <a:rPr lang="cs-CZ" dirty="0"/>
              <a:t>. Provoz bez maziv však také znamená úsporu nejen provozních (maziva a údržba), ale i pořizovacích nákladů, neboť odpadá nákup nezbytných pomocných zařízení, která souvisejí s provozem mazacího systému (např. čerpadla a filtry).</a:t>
            </a:r>
          </a:p>
          <a:p>
            <a:pPr algn="just"/>
            <a:r>
              <a:rPr lang="cs-CZ" dirty="0"/>
              <a:t>Nízké rotační ztráty hřídele jsou další charakteristickou vlastností magnetických ložisek. Je tedy možné zvolit motor s nižším výkonem a dosáhnout vyšší účinnosti. Nízké ztráty napovídají, že provozní teploty jsou zpravidla nižší než u ložisek jiných typů (např. valivých či hydrodynamických), a jsou tedy kladeny nižší nároky na chlazení celého zařízení.</a:t>
            </a:r>
          </a:p>
        </p:txBody>
      </p:sp>
    </p:spTree>
    <p:extLst>
      <p:ext uri="{BB962C8B-B14F-4D97-AF65-F5344CB8AC3E}">
        <p14:creationId xmlns:p14="http://schemas.microsoft.com/office/powerpoint/2010/main" val="748203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712120"/>
          </a:xfrm>
        </p:spPr>
        <p:txBody>
          <a:bodyPr>
            <a:normAutofit/>
          </a:bodyPr>
          <a:lstStyle/>
          <a:p>
            <a:r>
              <a:rPr lang="cs-CZ" sz="3800" dirty="0"/>
              <a:t>Vlastnosti magnetických ložisek</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20</a:t>
            </a:fld>
            <a:endParaRPr lang="cs-CZ"/>
          </a:p>
        </p:txBody>
      </p:sp>
      <p:sp>
        <p:nvSpPr>
          <p:cNvPr id="5" name="Zástupný symbol pro obsah 4"/>
          <p:cNvSpPr>
            <a:spLocks noGrp="1"/>
          </p:cNvSpPr>
          <p:nvPr>
            <p:ph idx="1"/>
          </p:nvPr>
        </p:nvSpPr>
        <p:spPr>
          <a:xfrm>
            <a:off x="685800" y="1268760"/>
            <a:ext cx="7772400" cy="5369150"/>
          </a:xfrm>
        </p:spPr>
        <p:txBody>
          <a:bodyPr>
            <a:normAutofit/>
          </a:bodyPr>
          <a:lstStyle/>
          <a:p>
            <a:pPr algn="just"/>
            <a:r>
              <a:rPr lang="cs-CZ" b="1" dirty="0"/>
              <a:t>Magnetická ložiska pracují s řízením vzduchové mezery</a:t>
            </a:r>
            <a:r>
              <a:rPr lang="cs-CZ" dirty="0"/>
              <a:t>. Některé způsoby použití přímo využívají vzduchovou mezeru – např. procesy, které vyžadují průtok procesní kapaliny nebo materiálu. Využití k biologickým a farmaceutickým účelům, včetně zpracování živých buněk, představují jen dva případy možných aplikací. Magnetická ložiska je možné hermeticky utěsnit, díky čemuž budou vhodná pro použití v technologických procesech založených na agresivních kapalinách, které by jinak mohly poškodit vinutí nebo vrstvení. Ložiska lze rovněž ponořit do procesních kapalin pod tlakem, aniž by bylo nutné je utěsňovat – jsou tedy aplikovatelná v hygienicky citlivých procesech (např. v potravinářském průmyslu).</a:t>
            </a:r>
          </a:p>
          <a:p>
            <a:pPr algn="just"/>
            <a:r>
              <a:rPr lang="cs-CZ" dirty="0"/>
              <a:t>Na rozdíl od valivých nebo hydrodynamických ložisek dosahují magnetická ložiska mnohem vyšších obvodových rychlostí, a to až 250 m/s. To odpovídá otáčkovému číslu 4,5 milionů n × d (kde n jsou otáčky za minutu a d průměr v mm). Díky takovýmto rychlostem je možné realizovat mnoho nových aplikací, jako např. vysokorychlostní vřetena obráběcích strojů či vodíkový cirkulátor.</a:t>
            </a:r>
          </a:p>
        </p:txBody>
      </p:sp>
    </p:spTree>
    <p:extLst>
      <p:ext uri="{BB962C8B-B14F-4D97-AF65-F5344CB8AC3E}">
        <p14:creationId xmlns:p14="http://schemas.microsoft.com/office/powerpoint/2010/main" val="382045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1000152"/>
          </a:xfrm>
        </p:spPr>
        <p:txBody>
          <a:bodyPr/>
          <a:lstStyle/>
          <a:p>
            <a:r>
              <a:rPr lang="cs-CZ" dirty="0"/>
              <a:t>Aktivní magnetická ložiska</a:t>
            </a:r>
          </a:p>
        </p:txBody>
      </p:sp>
      <p:sp>
        <p:nvSpPr>
          <p:cNvPr id="3" name="Zástupný symbol pro obsah 2"/>
          <p:cNvSpPr>
            <a:spLocks noGrp="1"/>
          </p:cNvSpPr>
          <p:nvPr>
            <p:ph idx="1"/>
          </p:nvPr>
        </p:nvSpPr>
        <p:spPr>
          <a:xfrm>
            <a:off x="710946" y="1484783"/>
            <a:ext cx="7772400" cy="4788001"/>
          </a:xfrm>
        </p:spPr>
        <p:txBody>
          <a:bodyPr>
            <a:normAutofit/>
          </a:bodyPr>
          <a:lstStyle/>
          <a:p>
            <a:pPr>
              <a:spcAft>
                <a:spcPts val="600"/>
              </a:spcAft>
            </a:pPr>
            <a:r>
              <a:rPr lang="cs-CZ" dirty="0"/>
              <a:t>Aktivní magnetická ložiska využívají přitažlivé síly. Snímače polohy hřídele zajišťují zpětnou odezvu pro řídicí systém. Převážně se používají indukční snímače umístěné na pěti osách (čtyřech radiálních a jedné axiální). Snímače vysílají lineární výstupní signál a mohou pracovat v širokém rozsahu provozních teplot.</a:t>
            </a:r>
          </a:p>
          <a:p>
            <a:r>
              <a:rPr lang="cs-CZ" dirty="0"/>
              <a:t>Proudy v magnetickém ložisku jsou regulovány a sledovány řídicí jednotkou, která využívá řídicí algoritmus pro změnu sil v ložisku, a tedy pro ovládání polohy hřídele.</a:t>
            </a:r>
          </a:p>
          <a:p>
            <a:r>
              <a:rPr lang="cs-CZ" dirty="0"/>
              <a:t>Řídicí jednotka se skládá z těchto tří částí: </a:t>
            </a:r>
          </a:p>
          <a:p>
            <a:pPr lvl="1"/>
            <a:r>
              <a:rPr lang="cs-CZ" dirty="0"/>
              <a:t>elektronická část s procesorem digitálního signálu (DSP), </a:t>
            </a:r>
          </a:p>
          <a:p>
            <a:pPr lvl="1"/>
            <a:r>
              <a:rPr lang="cs-CZ" dirty="0"/>
              <a:t>napájecí zdroj, </a:t>
            </a:r>
          </a:p>
          <a:p>
            <a:pPr lvl="1"/>
            <a:r>
              <a:rPr lang="cs-CZ" dirty="0"/>
              <a:t>zesilovač. </a:t>
            </a:r>
          </a:p>
          <a:p>
            <a:pPr>
              <a:spcAft>
                <a:spcPts val="600"/>
              </a:spcAft>
            </a:pPr>
            <a:endParaRPr lang="cs-CZ" dirty="0">
              <a:cs typeface="Times New Roman" pitchFamily="18" charset="0"/>
            </a:endParaRP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21</a:t>
            </a:fld>
            <a:endParaRPr lang="cs-CZ"/>
          </a:p>
        </p:txBody>
      </p:sp>
    </p:spTree>
    <p:extLst>
      <p:ext uri="{BB962C8B-B14F-4D97-AF65-F5344CB8AC3E}">
        <p14:creationId xmlns:p14="http://schemas.microsoft.com/office/powerpoint/2010/main" val="1004449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1000152"/>
          </a:xfrm>
        </p:spPr>
        <p:txBody>
          <a:bodyPr/>
          <a:lstStyle/>
          <a:p>
            <a:r>
              <a:rPr lang="cs-CZ" dirty="0"/>
              <a:t>Pasivní magnetická ložiska</a:t>
            </a:r>
          </a:p>
        </p:txBody>
      </p:sp>
      <p:sp>
        <p:nvSpPr>
          <p:cNvPr id="3" name="Zástupný symbol pro obsah 2"/>
          <p:cNvSpPr>
            <a:spLocks noGrp="1"/>
          </p:cNvSpPr>
          <p:nvPr>
            <p:ph idx="1"/>
          </p:nvPr>
        </p:nvSpPr>
        <p:spPr>
          <a:xfrm>
            <a:off x="710946" y="1124745"/>
            <a:ext cx="7772400" cy="2376264"/>
          </a:xfrm>
        </p:spPr>
        <p:txBody>
          <a:bodyPr>
            <a:normAutofit/>
          </a:bodyPr>
          <a:lstStyle/>
          <a:p>
            <a:pPr marL="285750" indent="-285750">
              <a:spcAft>
                <a:spcPts val="600"/>
              </a:spcAft>
              <a:buFont typeface="Arial" panose="020B0604020202020204" pitchFamily="34" charset="0"/>
              <a:buChar char="•"/>
            </a:pPr>
            <a:r>
              <a:rPr lang="cs-CZ" dirty="0"/>
              <a:t>Nevyžadují přísun elektrické energie </a:t>
            </a:r>
          </a:p>
          <a:p>
            <a:pPr marL="285750" indent="-285750" algn="just">
              <a:spcAft>
                <a:spcPts val="600"/>
              </a:spcAft>
              <a:buFont typeface="Arial" panose="020B0604020202020204" pitchFamily="34" charset="0"/>
              <a:buChar char="•"/>
            </a:pPr>
            <a:r>
              <a:rPr lang="cs-CZ" dirty="0"/>
              <a:t>Provedení</a:t>
            </a:r>
          </a:p>
          <a:p>
            <a:pPr marL="676702" lvl="1" indent="-285750" algn="just">
              <a:spcAft>
                <a:spcPts val="600"/>
              </a:spcAft>
              <a:buFont typeface="Arial" panose="020B0604020202020204" pitchFamily="34" charset="0"/>
              <a:buChar char="•"/>
            </a:pPr>
            <a:r>
              <a:rPr lang="cs-CZ" dirty="0"/>
              <a:t>magnetické ložisko s permanentními magnety (odstranění nestability – opěrná ložiska)  </a:t>
            </a:r>
          </a:p>
          <a:p>
            <a:pPr marL="676702" lvl="1" indent="-285750" algn="just">
              <a:spcAft>
                <a:spcPts val="600"/>
              </a:spcAft>
              <a:buFont typeface="Arial" panose="020B0604020202020204" pitchFamily="34" charset="0"/>
              <a:buChar char="•"/>
            </a:pPr>
            <a:r>
              <a:rPr lang="cs-CZ" dirty="0"/>
              <a:t>magnetické ložisko s permanentním magnetem a supravodičem - lze dosáhnout stabilní levitace - nosnost a tuhost ložiska se výrazně zvýší, pokud je magnet složen z n částí</a:t>
            </a:r>
            <a:endParaRPr lang="cs-CZ" dirty="0">
              <a:cs typeface="Times New Roman" pitchFamily="18" charset="0"/>
            </a:endParaRP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22</a:t>
            </a:fld>
            <a:endParaRPr lang="cs-CZ"/>
          </a:p>
        </p:txBody>
      </p:sp>
      <p:pic>
        <p:nvPicPr>
          <p:cNvPr id="5" name="Obrázek 4">
            <a:extLst>
              <a:ext uri="{FF2B5EF4-FFF2-40B4-BE49-F238E27FC236}">
                <a16:creationId xmlns:a16="http://schemas.microsoft.com/office/drawing/2014/main" id="{95E19D9D-1ACD-4CFC-A2D2-10A7BA0D5172}"/>
              </a:ext>
            </a:extLst>
          </p:cNvPr>
          <p:cNvPicPr>
            <a:picLocks noChangeAspect="1"/>
          </p:cNvPicPr>
          <p:nvPr/>
        </p:nvPicPr>
        <p:blipFill>
          <a:blip r:embed="rId2"/>
          <a:stretch>
            <a:fillRect/>
          </a:stretch>
        </p:blipFill>
        <p:spPr>
          <a:xfrm>
            <a:off x="276575" y="3717032"/>
            <a:ext cx="8590850" cy="1137533"/>
          </a:xfrm>
          <a:prstGeom prst="rect">
            <a:avLst/>
          </a:prstGeom>
        </p:spPr>
      </p:pic>
    </p:spTree>
    <p:extLst>
      <p:ext uri="{BB962C8B-B14F-4D97-AF65-F5344CB8AC3E}">
        <p14:creationId xmlns:p14="http://schemas.microsoft.com/office/powerpoint/2010/main" val="2129900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1000152"/>
          </a:xfrm>
        </p:spPr>
        <p:txBody>
          <a:bodyPr/>
          <a:lstStyle/>
          <a:p>
            <a:r>
              <a:rPr lang="cs-CZ" dirty="0"/>
              <a:t>Magnetická ložiska - shrnutí</a:t>
            </a:r>
          </a:p>
        </p:txBody>
      </p:sp>
      <p:sp>
        <p:nvSpPr>
          <p:cNvPr id="3" name="Zástupný symbol pro obsah 2"/>
          <p:cNvSpPr>
            <a:spLocks noGrp="1"/>
          </p:cNvSpPr>
          <p:nvPr>
            <p:ph idx="1"/>
          </p:nvPr>
        </p:nvSpPr>
        <p:spPr>
          <a:xfrm>
            <a:off x="710946" y="1484784"/>
            <a:ext cx="7772400" cy="4050792"/>
          </a:xfrm>
        </p:spPr>
        <p:txBody>
          <a:bodyPr>
            <a:normAutofit/>
          </a:bodyPr>
          <a:lstStyle/>
          <a:p>
            <a:pPr marL="285750" indent="-285750">
              <a:spcAft>
                <a:spcPts val="600"/>
              </a:spcAft>
              <a:buFont typeface="Arial" panose="020B0604020202020204" pitchFamily="34" charset="0"/>
              <a:buChar char="•"/>
            </a:pPr>
            <a:r>
              <a:rPr lang="cs-CZ" dirty="0">
                <a:cs typeface="Times New Roman" pitchFamily="18" charset="0"/>
              </a:rPr>
              <a:t>Velkou výhodou tohoto ložiska je, že ho nemusíme mazat, což ušetří velké množství peněz a lze tedy použít v místech, kde nelze ložisko udržovat. </a:t>
            </a:r>
          </a:p>
          <a:p>
            <a:pPr marL="285750" indent="-285750">
              <a:spcAft>
                <a:spcPts val="600"/>
              </a:spcAft>
              <a:buFont typeface="Arial" panose="020B0604020202020204" pitchFamily="34" charset="0"/>
              <a:buChar char="•"/>
            </a:pPr>
            <a:r>
              <a:rPr lang="cs-CZ" dirty="0">
                <a:cs typeface="Times New Roman" pitchFamily="18" charset="0"/>
              </a:rPr>
              <a:t>Jelikož pracují bez mazání, jsou tedy vhodné pro náročné místa jako například vzduchoprázdno, nízké teploty nebo v agresivních kapalinách. </a:t>
            </a:r>
          </a:p>
          <a:p>
            <a:pPr marL="285750" indent="-285750">
              <a:spcAft>
                <a:spcPts val="600"/>
              </a:spcAft>
              <a:buFont typeface="Arial" panose="020B0604020202020204" pitchFamily="34" charset="0"/>
              <a:buChar char="•"/>
            </a:pPr>
            <a:r>
              <a:rPr lang="cs-CZ" dirty="0">
                <a:cs typeface="Times New Roman" pitchFamily="18" charset="0"/>
              </a:rPr>
              <a:t>Dále se používá v místech, kdy se do provozu nesmí dostat mazivo či jiná látka. (potravinářství, polovodičový průmysl).</a:t>
            </a:r>
          </a:p>
          <a:p>
            <a:pPr marL="285750" indent="-285750">
              <a:spcAft>
                <a:spcPts val="600"/>
              </a:spcAft>
              <a:buFont typeface="Arial" panose="020B0604020202020204" pitchFamily="34" charset="0"/>
              <a:buChar char="•"/>
            </a:pPr>
            <a:r>
              <a:rPr lang="cs-CZ" dirty="0">
                <a:cs typeface="Times New Roman" pitchFamily="18" charset="0"/>
              </a:rPr>
              <a:t>Nízké rotační ztráty jsou dobré, jelikož nám zvyšují účinnost a provozní teploty jsou také menší. </a:t>
            </a:r>
          </a:p>
          <a:p>
            <a:pPr marL="285750" indent="-285750">
              <a:spcAft>
                <a:spcPts val="600"/>
              </a:spcAft>
              <a:buFont typeface="Arial" panose="020B0604020202020204" pitchFamily="34" charset="0"/>
              <a:buChar char="•"/>
            </a:pPr>
            <a:r>
              <a:rPr lang="cs-CZ" dirty="0">
                <a:cs typeface="Times New Roman" pitchFamily="18" charset="0"/>
              </a:rPr>
              <a:t>Oproti hydrodynamickým ložiskám dosahují magnetická ložiska vyšších rychlostí.</a:t>
            </a: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23</a:t>
            </a:fld>
            <a:endParaRPr lang="cs-CZ"/>
          </a:p>
        </p:txBody>
      </p:sp>
    </p:spTree>
    <p:extLst>
      <p:ext uri="{BB962C8B-B14F-4D97-AF65-F5344CB8AC3E}">
        <p14:creationId xmlns:p14="http://schemas.microsoft.com/office/powerpoint/2010/main" val="1971602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1000152"/>
          </a:xfrm>
        </p:spPr>
        <p:txBody>
          <a:bodyPr/>
          <a:lstStyle/>
          <a:p>
            <a:r>
              <a:rPr lang="cs-CZ" dirty="0"/>
              <a:t>Ekonomičnost řešení</a:t>
            </a:r>
          </a:p>
        </p:txBody>
      </p:sp>
      <p:sp>
        <p:nvSpPr>
          <p:cNvPr id="3" name="Zástupný symbol pro obsah 2"/>
          <p:cNvSpPr>
            <a:spLocks noGrp="1"/>
          </p:cNvSpPr>
          <p:nvPr>
            <p:ph idx="1"/>
          </p:nvPr>
        </p:nvSpPr>
        <p:spPr>
          <a:xfrm>
            <a:off x="685800" y="1119658"/>
            <a:ext cx="7772400" cy="5153127"/>
          </a:xfrm>
        </p:spPr>
        <p:txBody>
          <a:bodyPr>
            <a:normAutofit/>
          </a:bodyPr>
          <a:lstStyle/>
          <a:p>
            <a:pPr algn="just">
              <a:spcAft>
                <a:spcPts val="600"/>
              </a:spcAft>
            </a:pPr>
            <a:r>
              <a:rPr lang="cs-CZ" dirty="0"/>
              <a:t>Optimální využití předností uložení s magnetickými ložisky ve </a:t>
            </a:r>
            <a:r>
              <a:rPr lang="cs-CZ" b="1" dirty="0"/>
              <a:t>velkých turbosoustrojích </a:t>
            </a:r>
            <a:r>
              <a:rPr lang="cs-CZ" dirty="0"/>
              <a:t>je založeno na ekonomickém posouzení nákladů na </a:t>
            </a:r>
            <a:r>
              <a:rPr lang="cs-CZ" b="1" dirty="0"/>
              <a:t>životní cyklus </a:t>
            </a:r>
            <a:r>
              <a:rPr lang="cs-CZ" dirty="0"/>
              <a:t>(technickou životnost) zařízení, tj. na údržbu, energii, související součásti umístěné mimo vlastní systém, náhradní díly aj. </a:t>
            </a:r>
            <a:r>
              <a:rPr lang="cs-CZ" b="1" dirty="0"/>
              <a:t>Použití systému magnetických ložisek umožňuje provoz bez olejového mazání</a:t>
            </a:r>
            <a:r>
              <a:rPr lang="cs-CZ" dirty="0"/>
              <a:t>, chladicího systému, převodovky (vysokootáčkový motor s plynulou regulací otáček je spojen přímo s kompresorem) i bez zařízení pro bezdemontážní diagnostiku při současné úspoře zastavěné plochy. </a:t>
            </a:r>
            <a:r>
              <a:rPr lang="cs-CZ" b="1" dirty="0"/>
              <a:t>Není tedy nutné počítat s náhradními díly pro zařízení umístěná mimo vlastní systém, což navíc zvyšuje provozní spolehlivost zařízení.</a:t>
            </a:r>
            <a:r>
              <a:rPr lang="cs-CZ" dirty="0"/>
              <a:t> V porovnání se systémy, které používají olejové mazání ložisek, jsou nároky na pravidelnou údržbu výrazně nižší, protože není nutný spotřební materiál ani rychle opotřebitelné díly. Absence pomocných zařízení snižuje rovněž počet možných zdrojů poruch. Systém magnetických ložisek spotřebovává zlomek energie v porovnání s hydrodynamickým ložiskem, neboť při otáčení nedochází ke styku, a tím ani ke ztrátám třením. Díky tomu lze dosáhnout výrazného snížení nákladů na energii (u turbosoustrojí, např. u kompresoru zemního plynu s výkonem vyšším </a:t>
            </a:r>
            <a:r>
              <a:rPr lang="cs-CZ" b="1" dirty="0"/>
              <a:t>než 1 MW až 90 000 eur ročně</a:t>
            </a:r>
            <a:r>
              <a:rPr lang="cs-CZ" dirty="0"/>
              <a:t>).</a:t>
            </a:r>
            <a:endParaRPr lang="cs-CZ" dirty="0">
              <a:cs typeface="Times New Roman" pitchFamily="18" charset="0"/>
            </a:endParaRPr>
          </a:p>
        </p:txBody>
      </p:sp>
      <p:sp>
        <p:nvSpPr>
          <p:cNvPr id="4" name="Zástupný symbol pro číslo snímku 3"/>
          <p:cNvSpPr>
            <a:spLocks noGrp="1"/>
          </p:cNvSpPr>
          <p:nvPr>
            <p:ph type="sldNum" sz="quarter" idx="12"/>
          </p:nvPr>
        </p:nvSpPr>
        <p:spPr>
          <a:xfrm>
            <a:off x="8483346" y="6272785"/>
            <a:ext cx="480060"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kern="1200" spc="-70" baseline="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D406C68-BF99-47B0-9F86-47F1FD942D4D}" type="slidenum">
              <a:rPr lang="cs-CZ" smtClean="0"/>
              <a:pPr/>
              <a:t>24</a:t>
            </a:fld>
            <a:endParaRPr lang="cs-CZ"/>
          </a:p>
        </p:txBody>
      </p:sp>
    </p:spTree>
    <p:extLst>
      <p:ext uri="{BB962C8B-B14F-4D97-AF65-F5344CB8AC3E}">
        <p14:creationId xmlns:p14="http://schemas.microsoft.com/office/powerpoint/2010/main" val="267376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930870"/>
          </a:xfrm>
        </p:spPr>
        <p:txBody>
          <a:bodyPr>
            <a:normAutofit/>
          </a:bodyPr>
          <a:lstStyle/>
          <a:p>
            <a:r>
              <a:rPr lang="cs-CZ" dirty="0"/>
              <a:t>Reference</a:t>
            </a:r>
          </a:p>
        </p:txBody>
      </p:sp>
      <p:sp>
        <p:nvSpPr>
          <p:cNvPr id="15" name="Zástupný symbol pro obsah 2"/>
          <p:cNvSpPr>
            <a:spLocks noGrp="1"/>
          </p:cNvSpPr>
          <p:nvPr>
            <p:ph type="body" idx="1"/>
          </p:nvPr>
        </p:nvSpPr>
        <p:spPr>
          <a:xfrm>
            <a:off x="628650" y="1415502"/>
            <a:ext cx="7886700" cy="4940849"/>
          </a:xfrm>
        </p:spPr>
        <p:txBody>
          <a:bodyPr>
            <a:normAutofit/>
          </a:bodyPr>
          <a:lstStyle/>
          <a:p>
            <a:pPr>
              <a:spcAft>
                <a:spcPts val="1200"/>
              </a:spcAft>
            </a:pPr>
            <a:r>
              <a:rPr lang="en-US" dirty="0">
                <a:latin typeface="+mj-lt"/>
              </a:rPr>
              <a:t>[1]</a:t>
            </a:r>
            <a:r>
              <a:rPr lang="cs-CZ" dirty="0">
                <a:latin typeface="+mj-lt"/>
              </a:rPr>
              <a:t> </a:t>
            </a:r>
            <a:r>
              <a:rPr lang="cs-CZ" dirty="0" err="1">
                <a:latin typeface="+mj-lt"/>
              </a:rPr>
              <a:t>Mechanical</a:t>
            </a:r>
            <a:r>
              <a:rPr lang="cs-CZ" dirty="0">
                <a:latin typeface="+mj-lt"/>
              </a:rPr>
              <a:t> Design </a:t>
            </a:r>
            <a:r>
              <a:rPr lang="cs-CZ" dirty="0" err="1">
                <a:latin typeface="+mj-lt"/>
              </a:rPr>
              <a:t>of</a:t>
            </a:r>
            <a:r>
              <a:rPr lang="cs-CZ" dirty="0">
                <a:latin typeface="+mj-lt"/>
              </a:rPr>
              <a:t> Electric Motors, </a:t>
            </a:r>
            <a:r>
              <a:rPr lang="cs-CZ" dirty="0" err="1">
                <a:latin typeface="+mj-lt"/>
              </a:rPr>
              <a:t>Wei</a:t>
            </a:r>
            <a:r>
              <a:rPr lang="cs-CZ" dirty="0">
                <a:latin typeface="+mj-lt"/>
              </a:rPr>
              <a:t> Tong, 2014</a:t>
            </a:r>
          </a:p>
          <a:p>
            <a:pPr>
              <a:spcAft>
                <a:spcPts val="1200"/>
              </a:spcAft>
            </a:pPr>
            <a:r>
              <a:rPr lang="en-US" dirty="0">
                <a:latin typeface="+mj-lt"/>
              </a:rPr>
              <a:t>[</a:t>
            </a:r>
            <a:r>
              <a:rPr lang="cs-CZ" dirty="0">
                <a:latin typeface="+mj-lt"/>
              </a:rPr>
              <a:t>2</a:t>
            </a:r>
            <a:r>
              <a:rPr lang="en-US" dirty="0">
                <a:latin typeface="+mj-lt"/>
              </a:rPr>
              <a:t>]</a:t>
            </a:r>
            <a:r>
              <a:rPr lang="cs-CZ" dirty="0">
                <a:latin typeface="+mj-lt"/>
              </a:rPr>
              <a:t> </a:t>
            </a:r>
            <a:r>
              <a:rPr lang="en-US" dirty="0">
                <a:latin typeface="+mj-lt"/>
                <a:cs typeface="Times New Roman" pitchFamily="18" charset="0"/>
              </a:rPr>
              <a:t>Paul Robert </a:t>
            </a:r>
            <a:r>
              <a:rPr lang="en-US" dirty="0" err="1">
                <a:latin typeface="+mj-lt"/>
                <a:cs typeface="Times New Roman" pitchFamily="18" charset="0"/>
              </a:rPr>
              <a:t>Trumpler</a:t>
            </a:r>
            <a:r>
              <a:rPr lang="en-US" dirty="0">
                <a:latin typeface="+mj-lt"/>
                <a:cs typeface="Times New Roman" pitchFamily="18" charset="0"/>
              </a:rPr>
              <a:t> </a:t>
            </a:r>
            <a:r>
              <a:rPr lang="en-US" i="1" dirty="0">
                <a:latin typeface="+mj-lt"/>
                <a:cs typeface="Times New Roman" pitchFamily="18" charset="0"/>
              </a:rPr>
              <a:t>Design of Film Bearings</a:t>
            </a:r>
            <a:r>
              <a:rPr lang="cs-CZ" i="1" dirty="0">
                <a:latin typeface="+mj-lt"/>
                <a:cs typeface="Times New Roman" pitchFamily="18" charset="0"/>
              </a:rPr>
              <a:t>, </a:t>
            </a:r>
            <a:r>
              <a:rPr lang="en-US" dirty="0">
                <a:latin typeface="+mj-lt"/>
                <a:cs typeface="Times New Roman" pitchFamily="18" charset="0"/>
              </a:rPr>
              <a:t>Macmillan, New York 1966</a:t>
            </a:r>
            <a:endParaRPr lang="cs-CZ" dirty="0">
              <a:latin typeface="+mj-lt"/>
              <a:cs typeface="Times New Roman" pitchFamily="18" charset="0"/>
            </a:endParaRPr>
          </a:p>
          <a:p>
            <a:pPr>
              <a:spcAft>
                <a:spcPts val="1200"/>
              </a:spcAft>
            </a:pPr>
            <a:r>
              <a:rPr lang="en-US" dirty="0">
                <a:latin typeface="+mj-lt"/>
                <a:cs typeface="Times New Roman" pitchFamily="18" charset="0"/>
              </a:rPr>
              <a:t>[3]</a:t>
            </a:r>
            <a:r>
              <a:rPr lang="cs-CZ" dirty="0">
                <a:latin typeface="+mj-lt"/>
                <a:cs typeface="Times New Roman" pitchFamily="18" charset="0"/>
              </a:rPr>
              <a:t> </a:t>
            </a:r>
            <a:r>
              <a:rPr lang="cs-CZ" dirty="0"/>
              <a:t>https://cs.qaz.wiki/wiki/Air_bearing</a:t>
            </a:r>
          </a:p>
          <a:p>
            <a:pPr>
              <a:spcAft>
                <a:spcPts val="1200"/>
              </a:spcAft>
            </a:pPr>
            <a:r>
              <a:rPr lang="cs-CZ" i="1" dirty="0">
                <a:latin typeface="+mj-lt"/>
                <a:cs typeface="Times New Roman" pitchFamily="18" charset="0"/>
              </a:rPr>
              <a:t> </a:t>
            </a:r>
            <a:endParaRPr lang="cs-CZ" dirty="0">
              <a:latin typeface="+mj-lt"/>
            </a:endParaRPr>
          </a:p>
          <a:p>
            <a:endParaRPr lang="cs-CZ" dirty="0">
              <a:latin typeface="+mj-lt"/>
            </a:endParaRPr>
          </a:p>
        </p:txBody>
      </p:sp>
      <p:sp>
        <p:nvSpPr>
          <p:cNvPr id="4" name="Zástupný symbol pro číslo snímku 3"/>
          <p:cNvSpPr>
            <a:spLocks noGrp="1"/>
          </p:cNvSpPr>
          <p:nvPr>
            <p:ph type="sldNum" sz="quarter" idx="7"/>
          </p:nvPr>
        </p:nvSpPr>
        <p:spPr/>
        <p:txBody>
          <a:bodyPr/>
          <a:lstStyle/>
          <a:p>
            <a:fld id="{5D406C68-BF99-47B0-9F86-47F1FD942D4D}" type="slidenum">
              <a:rPr lang="cs-CZ" smtClean="0"/>
              <a:pPr/>
              <a:t>25</a:t>
            </a:fld>
            <a:endParaRPr lang="cs-CZ"/>
          </a:p>
        </p:txBody>
      </p:sp>
    </p:spTree>
    <p:extLst>
      <p:ext uri="{BB962C8B-B14F-4D97-AF65-F5344CB8AC3E}">
        <p14:creationId xmlns:p14="http://schemas.microsoft.com/office/powerpoint/2010/main" val="1377631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484632"/>
            <a:ext cx="7772400" cy="930870"/>
          </a:xfrm>
        </p:spPr>
        <p:txBody>
          <a:bodyPr>
            <a:normAutofit/>
          </a:bodyPr>
          <a:lstStyle/>
          <a:p>
            <a:r>
              <a:rPr lang="cs-CZ" dirty="0"/>
              <a:t>Sebehodnotící otázky</a:t>
            </a:r>
          </a:p>
        </p:txBody>
      </p:sp>
      <p:sp>
        <p:nvSpPr>
          <p:cNvPr id="5" name="Zástupný symbol pro obsah 2">
            <a:extLst>
              <a:ext uri="{FF2B5EF4-FFF2-40B4-BE49-F238E27FC236}">
                <a16:creationId xmlns:a16="http://schemas.microsoft.com/office/drawing/2014/main" id="{4C0DD0D4-1811-43D8-9080-55127CEBDCC4}"/>
              </a:ext>
            </a:extLst>
          </p:cNvPr>
          <p:cNvSpPr>
            <a:spLocks noGrp="1"/>
          </p:cNvSpPr>
          <p:nvPr>
            <p:ph type="body" idx="1"/>
          </p:nvPr>
        </p:nvSpPr>
        <p:spPr>
          <a:xfrm>
            <a:off x="685800" y="1484784"/>
            <a:ext cx="7772400" cy="5153126"/>
          </a:xfrm>
        </p:spPr>
        <p:txBody>
          <a:bodyPr>
            <a:normAutofit/>
          </a:bodyPr>
          <a:lstStyle/>
          <a:p>
            <a:pPr>
              <a:buFont typeface="Wingdings" panose="05000000000000000000" pitchFamily="2" charset="2"/>
              <a:buChar char="Ø"/>
            </a:pPr>
            <a:endParaRPr lang="cs-CZ" dirty="0"/>
          </a:p>
          <a:p>
            <a:pPr marL="0" indent="0">
              <a:buNone/>
            </a:pPr>
            <a:endParaRPr lang="cs-CZ" dirty="0"/>
          </a:p>
        </p:txBody>
      </p:sp>
      <p:sp>
        <p:nvSpPr>
          <p:cNvPr id="4" name="Zástupný symbol pro číslo snímku 3"/>
          <p:cNvSpPr>
            <a:spLocks noGrp="1"/>
          </p:cNvSpPr>
          <p:nvPr>
            <p:ph type="sldNum" sz="quarter" idx="7"/>
          </p:nvPr>
        </p:nvSpPr>
        <p:spPr/>
        <p:txBody>
          <a:bodyPr/>
          <a:lstStyle/>
          <a:p>
            <a:fld id="{5D406C68-BF99-47B0-9F86-47F1FD942D4D}" type="slidenum">
              <a:rPr lang="cs-CZ" smtClean="0"/>
              <a:pPr/>
              <a:t>26</a:t>
            </a:fld>
            <a:endParaRPr lang="cs-CZ"/>
          </a:p>
        </p:txBody>
      </p:sp>
      <p:sp>
        <p:nvSpPr>
          <p:cNvPr id="6" name="Zástupný symbol pro obsah 2">
            <a:extLst>
              <a:ext uri="{FF2B5EF4-FFF2-40B4-BE49-F238E27FC236}">
                <a16:creationId xmlns:a16="http://schemas.microsoft.com/office/drawing/2014/main" id="{498838F8-5FC9-410A-AC7E-C720A8952588}"/>
              </a:ext>
            </a:extLst>
          </p:cNvPr>
          <p:cNvSpPr txBox="1">
            <a:spLocks/>
          </p:cNvSpPr>
          <p:nvPr/>
        </p:nvSpPr>
        <p:spPr>
          <a:xfrm>
            <a:off x="659160" y="1172099"/>
            <a:ext cx="7772400" cy="5153126"/>
          </a:xfrm>
          <a:prstGeom prst="rect">
            <a:avLst/>
          </a:prstGeom>
        </p:spPr>
        <p:txBody>
          <a:bodyPr wrap="square" lIns="0" tIns="0" rIns="0" bIns="0">
            <a:normAutofit/>
          </a:bodyPr>
          <a:lstStyle>
            <a:lvl1pPr marL="0" eaLnBrk="1" hangingPunct="1">
              <a:defRPr b="0" i="0">
                <a:solidFill>
                  <a:schemeClr val="tx1"/>
                </a:solidFill>
                <a:latin typeface="+mn-lt"/>
                <a:ea typeface="+mn-ea"/>
                <a:cs typeface="+mn-cs"/>
              </a:defRPr>
            </a:lvl1pPr>
            <a:lvl2pPr marL="390952" eaLnBrk="1" hangingPunct="1">
              <a:defRPr>
                <a:latin typeface="+mn-lt"/>
                <a:ea typeface="+mn-ea"/>
                <a:cs typeface="+mn-cs"/>
              </a:defRPr>
            </a:lvl2pPr>
            <a:lvl3pPr marL="781903" eaLnBrk="1" hangingPunct="1">
              <a:defRPr>
                <a:latin typeface="+mn-lt"/>
                <a:ea typeface="+mn-ea"/>
                <a:cs typeface="+mn-cs"/>
              </a:defRPr>
            </a:lvl3pPr>
            <a:lvl4pPr marL="1172855" eaLnBrk="1" hangingPunct="1">
              <a:defRPr>
                <a:latin typeface="+mn-lt"/>
                <a:ea typeface="+mn-ea"/>
                <a:cs typeface="+mn-cs"/>
              </a:defRPr>
            </a:lvl4pPr>
            <a:lvl5pPr marL="1563807" eaLnBrk="1" hangingPunct="1">
              <a:defRPr>
                <a:latin typeface="+mn-lt"/>
                <a:ea typeface="+mn-ea"/>
                <a:cs typeface="+mn-cs"/>
              </a:defRPr>
            </a:lvl5pPr>
            <a:lvl6pPr marL="1954759" eaLnBrk="1" hangingPunct="1">
              <a:defRPr>
                <a:latin typeface="+mn-lt"/>
                <a:ea typeface="+mn-ea"/>
                <a:cs typeface="+mn-cs"/>
              </a:defRPr>
            </a:lvl6pPr>
            <a:lvl7pPr marL="2345710" eaLnBrk="1" hangingPunct="1">
              <a:defRPr>
                <a:latin typeface="+mn-lt"/>
                <a:ea typeface="+mn-ea"/>
                <a:cs typeface="+mn-cs"/>
              </a:defRPr>
            </a:lvl7pPr>
            <a:lvl8pPr marL="2736662" eaLnBrk="1" hangingPunct="1">
              <a:defRPr>
                <a:latin typeface="+mn-lt"/>
                <a:ea typeface="+mn-ea"/>
                <a:cs typeface="+mn-cs"/>
              </a:defRPr>
            </a:lvl8pPr>
            <a:lvl9pPr marL="3127614" eaLnBrk="1" hangingPunct="1">
              <a:defRPr>
                <a:latin typeface="+mn-lt"/>
                <a:ea typeface="+mn-ea"/>
                <a:cs typeface="+mn-cs"/>
              </a:defRPr>
            </a:lvl9pPr>
          </a:lstStyle>
          <a:p>
            <a:pPr algn="just">
              <a:spcAft>
                <a:spcPts val="1200"/>
              </a:spcAft>
              <a:buFont typeface="Wingdings" panose="05000000000000000000" pitchFamily="2" charset="2"/>
              <a:buChar char="Ø"/>
            </a:pPr>
            <a:r>
              <a:rPr lang="cs-CZ" kern="0" dirty="0"/>
              <a:t>Vyjmenujte druhy magnetických a vzduchových ložisek a popište jejich princip.</a:t>
            </a:r>
          </a:p>
          <a:p>
            <a:pPr algn="just">
              <a:spcAft>
                <a:spcPts val="1200"/>
              </a:spcAft>
              <a:buFont typeface="Wingdings" panose="05000000000000000000" pitchFamily="2" charset="2"/>
              <a:buChar char="Ø"/>
            </a:pPr>
            <a:r>
              <a:rPr lang="cs-CZ" kern="0" dirty="0"/>
              <a:t>Vysvětlete rozdíl mezi aerostatickým a aerodynamickým ložiskem.</a:t>
            </a:r>
          </a:p>
          <a:p>
            <a:pPr algn="just">
              <a:spcAft>
                <a:spcPts val="1200"/>
              </a:spcAft>
              <a:buFont typeface="Wingdings" panose="05000000000000000000" pitchFamily="2" charset="2"/>
              <a:buChar char="Ø"/>
            </a:pPr>
            <a:r>
              <a:rPr lang="cs-CZ" kern="0"/>
              <a:t>Popište princip magnetické levitace.</a:t>
            </a:r>
            <a:endParaRPr lang="cs-CZ" kern="0" dirty="0"/>
          </a:p>
          <a:p>
            <a:pPr algn="just">
              <a:spcAft>
                <a:spcPts val="1200"/>
              </a:spcAft>
              <a:buFont typeface="Wingdings" panose="05000000000000000000" pitchFamily="2" charset="2"/>
              <a:buChar char="Ø"/>
            </a:pPr>
            <a:endParaRPr lang="cs-CZ" kern="0" dirty="0"/>
          </a:p>
          <a:p>
            <a:pPr>
              <a:buFont typeface="Wingdings" panose="05000000000000000000" pitchFamily="2" charset="2"/>
              <a:buChar char="Ø"/>
            </a:pPr>
            <a:endParaRPr lang="cs-CZ" kern="0" dirty="0"/>
          </a:p>
          <a:p>
            <a:endParaRPr lang="cs-CZ" kern="0" dirty="0"/>
          </a:p>
        </p:txBody>
      </p:sp>
    </p:spTree>
    <p:extLst>
      <p:ext uri="{BB962C8B-B14F-4D97-AF65-F5344CB8AC3E}">
        <p14:creationId xmlns:p14="http://schemas.microsoft.com/office/powerpoint/2010/main" val="1100254754"/>
      </p:ext>
    </p:extLst>
  </p:cSld>
  <p:clrMapOvr>
    <a:masterClrMapping/>
  </p:clrMapOvr>
</p:sld>
</file>

<file path=ppt/theme/theme1.xml><?xml version="1.0" encoding="utf-8"?>
<a:theme xmlns:a="http://schemas.openxmlformats.org/drawingml/2006/main" name="Prezentace - šablon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D60D2E6321EA41A3D2727E1AE5970B" ma:contentTypeVersion="12" ma:contentTypeDescription="Create a new document." ma:contentTypeScope="" ma:versionID="8365ddc5ef714600ffb8e57b8d4925d7">
  <xsd:schema xmlns:xsd="http://www.w3.org/2001/XMLSchema" xmlns:xs="http://www.w3.org/2001/XMLSchema" xmlns:p="http://schemas.microsoft.com/office/2006/metadata/properties" xmlns:ns2="bbfb10b4-afb9-422f-9ddb-6ac1294eb5ee" xmlns:ns3="20bdc523-560b-48ac-8188-a314ced965bb" targetNamespace="http://schemas.microsoft.com/office/2006/metadata/properties" ma:root="true" ma:fieldsID="4d88d168a1d1a8e71cc3dd375ae719b5" ns2:_="" ns3:_="">
    <xsd:import namespace="bbfb10b4-afb9-422f-9ddb-6ac1294eb5ee"/>
    <xsd:import namespace="20bdc523-560b-48ac-8188-a314ced965b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fb10b4-afb9-422f-9ddb-6ac1294eb5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0bdc523-560b-48ac-8188-a314ced965b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FCF78F-9D57-493D-94AB-B16335C45FB8}">
  <ds:schemaRefs>
    <ds:schemaRef ds:uri="http://schemas.microsoft.com/sharepoint/v3/contenttype/forms"/>
  </ds:schemaRefs>
</ds:datastoreItem>
</file>

<file path=customXml/itemProps2.xml><?xml version="1.0" encoding="utf-8"?>
<ds:datastoreItem xmlns:ds="http://schemas.openxmlformats.org/officeDocument/2006/customXml" ds:itemID="{592F65F0-B581-4804-9AF6-89D24339D5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fb10b4-afb9-422f-9ddb-6ac1294eb5ee"/>
    <ds:schemaRef ds:uri="20bdc523-560b-48ac-8188-a314ced965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3EA4D3-38C2-4758-A450-88C15690B68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Prezentace - šablona</Template>
  <TotalTime>10491</TotalTime>
  <Words>1709</Words>
  <Application>Microsoft Office PowerPoint</Application>
  <PresentationFormat>Předvádění na obrazovce (4:3)</PresentationFormat>
  <Paragraphs>150</Paragraphs>
  <Slides>26</Slides>
  <Notes>11</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26</vt:i4>
      </vt:variant>
    </vt:vector>
  </HeadingPairs>
  <TitlesOfParts>
    <vt:vector size="30" baseType="lpstr">
      <vt:lpstr>Arial</vt:lpstr>
      <vt:lpstr>Calibri</vt:lpstr>
      <vt:lpstr>Wingdings</vt:lpstr>
      <vt:lpstr>Prezentace - šablona</vt:lpstr>
      <vt:lpstr>Prezentace aplikace PowerPoint</vt:lpstr>
      <vt:lpstr>Ložiska</vt:lpstr>
      <vt:lpstr>Aerostatická, aerodynamická ložiska</vt:lpstr>
      <vt:lpstr>Aerostatická, aerodynamická ložiska</vt:lpstr>
      <vt:lpstr>Aerostatická, aerodynamická ložiska</vt:lpstr>
      <vt:lpstr>Aerostatická, aerodynamická ložiska</vt:lpstr>
      <vt:lpstr>Aerostatická, aerodynamická ložiska</vt:lpstr>
      <vt:lpstr>Aerostatická, aerodynamická ložiska</vt:lpstr>
      <vt:lpstr>Magnetická ložiska – magnetická levitace</vt:lpstr>
      <vt:lpstr>Magnetická ložiska – magnetická levitace</vt:lpstr>
      <vt:lpstr>Elektromagnetická levitace</vt:lpstr>
      <vt:lpstr>Elektromagnetická levitace - užití</vt:lpstr>
      <vt:lpstr>Magneticky odlehčená ložiska</vt:lpstr>
      <vt:lpstr>Magneticky odlehčená ložiska</vt:lpstr>
      <vt:lpstr>Radiální magnetické ložisko</vt:lpstr>
      <vt:lpstr>Radiální magnetické ložisko</vt:lpstr>
      <vt:lpstr>Axiální magnetické ložisko</vt:lpstr>
      <vt:lpstr>Axiální magnetické ložisko</vt:lpstr>
      <vt:lpstr>Vlastnosti magnetických ložisek</vt:lpstr>
      <vt:lpstr>Vlastnosti magnetických ložisek</vt:lpstr>
      <vt:lpstr>Aktivní magnetická ložiska</vt:lpstr>
      <vt:lpstr>Pasivní magnetická ložiska</vt:lpstr>
      <vt:lpstr>Magnetická ložiska - shrnutí</vt:lpstr>
      <vt:lpstr>Ekonomičnost řešení</vt:lpstr>
      <vt:lpstr>Reference</vt:lpstr>
      <vt:lpstr>Sebehodnotící otázky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Stavba Elektrických Strojů 1</dc:title>
  <dc:creator>Rumix</dc:creator>
  <cp:lastModifiedBy>Lukáš Veg</cp:lastModifiedBy>
  <cp:revision>370</cp:revision>
  <dcterms:created xsi:type="dcterms:W3CDTF">2011-09-16T14:26:25Z</dcterms:created>
  <dcterms:modified xsi:type="dcterms:W3CDTF">2021-11-02T14:27:37Z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0x01010006D60D2E6321EA41A3D2727E1AE5970B</vt:lpwstr>
  </property>
</Properties>
</file>