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media/image5.jpg" ContentType="image/jpe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10" r:id="rId4"/>
  </p:sldMasterIdLst>
  <p:notesMasterIdLst>
    <p:notesMasterId r:id="rId36"/>
  </p:notesMasterIdLst>
  <p:handoutMasterIdLst>
    <p:handoutMasterId r:id="rId37"/>
  </p:handoutMasterIdLst>
  <p:sldIdLst>
    <p:sldId id="387" r:id="rId5"/>
    <p:sldId id="351" r:id="rId6"/>
    <p:sldId id="388" r:id="rId7"/>
    <p:sldId id="389" r:id="rId8"/>
    <p:sldId id="390" r:id="rId9"/>
    <p:sldId id="391" r:id="rId10"/>
    <p:sldId id="392" r:id="rId11"/>
    <p:sldId id="393" r:id="rId12"/>
    <p:sldId id="394" r:id="rId13"/>
    <p:sldId id="395" r:id="rId14"/>
    <p:sldId id="401" r:id="rId15"/>
    <p:sldId id="402" r:id="rId16"/>
    <p:sldId id="403" r:id="rId17"/>
    <p:sldId id="310" r:id="rId18"/>
    <p:sldId id="405" r:id="rId19"/>
    <p:sldId id="406" r:id="rId20"/>
    <p:sldId id="407" r:id="rId21"/>
    <p:sldId id="408" r:id="rId22"/>
    <p:sldId id="409" r:id="rId23"/>
    <p:sldId id="410" r:id="rId24"/>
    <p:sldId id="411" r:id="rId25"/>
    <p:sldId id="413" r:id="rId26"/>
    <p:sldId id="414" r:id="rId27"/>
    <p:sldId id="415" r:id="rId28"/>
    <p:sldId id="416" r:id="rId29"/>
    <p:sldId id="417" r:id="rId30"/>
    <p:sldId id="418" r:id="rId31"/>
    <p:sldId id="419" r:id="rId32"/>
    <p:sldId id="420" r:id="rId33"/>
    <p:sldId id="368" r:id="rId34"/>
    <p:sldId id="362" r:id="rId35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651" autoAdjust="0"/>
    <p:restoredTop sz="73533" autoAdjust="0"/>
  </p:normalViewPr>
  <p:slideViewPr>
    <p:cSldViewPr>
      <p:cViewPr varScale="1">
        <p:scale>
          <a:sx n="114" d="100"/>
          <a:sy n="114" d="100"/>
        </p:scale>
        <p:origin x="1752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7" d="100"/>
          <a:sy n="87" d="100"/>
        </p:scale>
        <p:origin x="-1098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viewProps" Target="view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microsoft.com/office/2016/11/relationships/changesInfo" Target="changesInfos/changesInfo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man Pechanek" userId="d0747c9f-e6ff-426e-93c8-a166d128b69a" providerId="ADAL" clId="{9FFEDD15-E3E5-4B47-8967-38469FEB12A2}"/>
    <pc:docChg chg="undo custSel addSld delSld modSld sldOrd modMainMaster">
      <pc:chgData name="Roman Pechanek" userId="d0747c9f-e6ff-426e-93c8-a166d128b69a" providerId="ADAL" clId="{9FFEDD15-E3E5-4B47-8967-38469FEB12A2}" dt="2021-02-09T14:21:31.009" v="1678" actId="20577"/>
      <pc:docMkLst>
        <pc:docMk/>
      </pc:docMkLst>
      <pc:sldChg chg="modSp del mod">
        <pc:chgData name="Roman Pechanek" userId="d0747c9f-e6ff-426e-93c8-a166d128b69a" providerId="ADAL" clId="{9FFEDD15-E3E5-4B47-8967-38469FEB12A2}" dt="2021-02-09T12:45:26.916" v="22" actId="47"/>
        <pc:sldMkLst>
          <pc:docMk/>
          <pc:sldMk cId="0" sldId="256"/>
        </pc:sldMkLst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0" sldId="256"/>
            <ac:spMk id="2" creationId="{00000000-0000-0000-0000-000000000000}"/>
          </ac:spMkLst>
        </pc:spChg>
        <pc:spChg chg="mod">
          <ac:chgData name="Roman Pechanek" userId="d0747c9f-e6ff-426e-93c8-a166d128b69a" providerId="ADAL" clId="{9FFEDD15-E3E5-4B47-8967-38469FEB12A2}" dt="2021-02-09T12:43:35.838" v="1" actId="27636"/>
          <ac:spMkLst>
            <pc:docMk/>
            <pc:sldMk cId="0" sldId="256"/>
            <ac:spMk id="3" creationId="{00000000-0000-0000-0000-000000000000}"/>
          </ac:spMkLst>
        </pc:spChg>
      </pc:sldChg>
      <pc:sldChg chg="modSp del mod">
        <pc:chgData name="Roman Pechanek" userId="d0747c9f-e6ff-426e-93c8-a166d128b69a" providerId="ADAL" clId="{9FFEDD15-E3E5-4B47-8967-38469FEB12A2}" dt="2021-02-09T14:02:55.140" v="832" actId="47"/>
        <pc:sldMkLst>
          <pc:docMk/>
          <pc:sldMk cId="2426573968" sldId="337"/>
        </pc:sldMkLst>
        <pc:spChg chg="mod">
          <ac:chgData name="Roman Pechanek" userId="d0747c9f-e6ff-426e-93c8-a166d128b69a" providerId="ADAL" clId="{9FFEDD15-E3E5-4B47-8967-38469FEB12A2}" dt="2021-02-09T13:51:09.292" v="564" actId="1076"/>
          <ac:spMkLst>
            <pc:docMk/>
            <pc:sldMk cId="2426573968" sldId="337"/>
            <ac:spMk id="2" creationId="{00000000-0000-0000-0000-000000000000}"/>
          </ac:spMkLst>
        </pc:spChg>
        <pc:spChg chg="mod">
          <ac:chgData name="Roman Pechanek" userId="d0747c9f-e6ff-426e-93c8-a166d128b69a" providerId="ADAL" clId="{9FFEDD15-E3E5-4B47-8967-38469FEB12A2}" dt="2021-02-09T13:54:53.953" v="701" actId="1076"/>
          <ac:spMkLst>
            <pc:docMk/>
            <pc:sldMk cId="2426573968" sldId="337"/>
            <ac:spMk id="3" creationId="{00000000-0000-0000-0000-000000000000}"/>
          </ac:spMkLst>
        </pc:spChg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2426573968" sldId="337"/>
            <ac:spMk id="4" creationId="{00000000-0000-0000-0000-000000000000}"/>
          </ac:spMkLst>
        </pc:spChg>
      </pc:sldChg>
      <pc:sldChg chg="addSp delSp modSp mod">
        <pc:chgData name="Roman Pechanek" userId="d0747c9f-e6ff-426e-93c8-a166d128b69a" providerId="ADAL" clId="{9FFEDD15-E3E5-4B47-8967-38469FEB12A2}" dt="2021-02-09T14:00:18.637" v="788" actId="1076"/>
        <pc:sldMkLst>
          <pc:docMk/>
          <pc:sldMk cId="1883738257" sldId="340"/>
        </pc:sldMkLst>
        <pc:spChg chg="mod">
          <ac:chgData name="Roman Pechanek" userId="d0747c9f-e6ff-426e-93c8-a166d128b69a" providerId="ADAL" clId="{9FFEDD15-E3E5-4B47-8967-38469FEB12A2}" dt="2021-02-09T13:55:51.702" v="702"/>
          <ac:spMkLst>
            <pc:docMk/>
            <pc:sldMk cId="1883738257" sldId="340"/>
            <ac:spMk id="2" creationId="{00000000-0000-0000-0000-000000000000}"/>
          </ac:spMkLst>
        </pc:spChg>
        <pc:spChg chg="del mod">
          <ac:chgData name="Roman Pechanek" userId="d0747c9f-e6ff-426e-93c8-a166d128b69a" providerId="ADAL" clId="{9FFEDD15-E3E5-4B47-8967-38469FEB12A2}" dt="2021-02-09T13:59:53.658" v="780" actId="478"/>
          <ac:spMkLst>
            <pc:docMk/>
            <pc:sldMk cId="1883738257" sldId="340"/>
            <ac:spMk id="3" creationId="{00000000-0000-0000-0000-000000000000}"/>
          </ac:spMkLst>
        </pc:spChg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1883738257" sldId="340"/>
            <ac:spMk id="4" creationId="{00000000-0000-0000-0000-000000000000}"/>
          </ac:spMkLst>
        </pc:spChg>
        <pc:spChg chg="add mod">
          <ac:chgData name="Roman Pechanek" userId="d0747c9f-e6ff-426e-93c8-a166d128b69a" providerId="ADAL" clId="{9FFEDD15-E3E5-4B47-8967-38469FEB12A2}" dt="2021-02-09T14:00:03.121" v="783" actId="27636"/>
          <ac:spMkLst>
            <pc:docMk/>
            <pc:sldMk cId="1883738257" sldId="340"/>
            <ac:spMk id="8" creationId="{40B250DC-8977-4CE7-992A-FB04FFB1AD5F}"/>
          </ac:spMkLst>
        </pc:spChg>
        <pc:grpChg chg="add del mod">
          <ac:chgData name="Roman Pechanek" userId="d0747c9f-e6ff-426e-93c8-a166d128b69a" providerId="ADAL" clId="{9FFEDD15-E3E5-4B47-8967-38469FEB12A2}" dt="2021-02-09T13:58:18.530" v="708" actId="21"/>
          <ac:grpSpMkLst>
            <pc:docMk/>
            <pc:sldMk cId="1883738257" sldId="340"/>
            <ac:grpSpMk id="6" creationId="{56B708CF-FB32-4E73-AABA-1909D5A87C69}"/>
          </ac:grpSpMkLst>
        </pc:grpChg>
        <pc:picChg chg="mod">
          <ac:chgData name="Roman Pechanek" userId="d0747c9f-e6ff-426e-93c8-a166d128b69a" providerId="ADAL" clId="{9FFEDD15-E3E5-4B47-8967-38469FEB12A2}" dt="2021-02-09T13:58:12.511" v="706" actId="164"/>
          <ac:picMkLst>
            <pc:docMk/>
            <pc:sldMk cId="1883738257" sldId="340"/>
            <ac:picMk id="5" creationId="{00000000-0000-0000-0000-000000000000}"/>
          </ac:picMkLst>
        </pc:picChg>
        <pc:picChg chg="mod">
          <ac:chgData name="Roman Pechanek" userId="d0747c9f-e6ff-426e-93c8-a166d128b69a" providerId="ADAL" clId="{9FFEDD15-E3E5-4B47-8967-38469FEB12A2}" dt="2021-02-09T13:58:12.511" v="706" actId="164"/>
          <ac:picMkLst>
            <pc:docMk/>
            <pc:sldMk cId="1883738257" sldId="340"/>
            <ac:picMk id="7" creationId="{00000000-0000-0000-0000-000000000000}"/>
          </ac:picMkLst>
        </pc:picChg>
        <pc:picChg chg="add mod">
          <ac:chgData name="Roman Pechanek" userId="d0747c9f-e6ff-426e-93c8-a166d128b69a" providerId="ADAL" clId="{9FFEDD15-E3E5-4B47-8967-38469FEB12A2}" dt="2021-02-09T14:00:18.637" v="788" actId="1076"/>
          <ac:picMkLst>
            <pc:docMk/>
            <pc:sldMk cId="1883738257" sldId="340"/>
            <ac:picMk id="9" creationId="{2632A4E7-E86A-432C-821F-96021743CFEB}"/>
          </ac:picMkLst>
        </pc:picChg>
      </pc:sldChg>
      <pc:sldChg chg="delSp modSp del mod">
        <pc:chgData name="Roman Pechanek" userId="d0747c9f-e6ff-426e-93c8-a166d128b69a" providerId="ADAL" clId="{9FFEDD15-E3E5-4B47-8967-38469FEB12A2}" dt="2021-02-09T14:00:30.464" v="792" actId="47"/>
        <pc:sldMkLst>
          <pc:docMk/>
          <pc:sldMk cId="2835799958" sldId="341"/>
        </pc:sldMkLst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2835799958" sldId="341"/>
            <ac:spMk id="3" creationId="{00000000-0000-0000-0000-000000000000}"/>
          </ac:spMkLst>
        </pc:spChg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2835799958" sldId="341"/>
            <ac:spMk id="4" creationId="{00000000-0000-0000-0000-000000000000}"/>
          </ac:spMkLst>
        </pc:spChg>
        <pc:spChg chg="mod">
          <ac:chgData name="Roman Pechanek" userId="d0747c9f-e6ff-426e-93c8-a166d128b69a" providerId="ADAL" clId="{9FFEDD15-E3E5-4B47-8967-38469FEB12A2}" dt="2021-02-09T12:43:36.038" v="14" actId="27636"/>
          <ac:spMkLst>
            <pc:docMk/>
            <pc:sldMk cId="2835799958" sldId="341"/>
            <ac:spMk id="8" creationId="{14166CFE-FFEE-4E5F-934A-499E1F4CA4B0}"/>
          </ac:spMkLst>
        </pc:spChg>
        <pc:picChg chg="del">
          <ac:chgData name="Roman Pechanek" userId="d0747c9f-e6ff-426e-93c8-a166d128b69a" providerId="ADAL" clId="{9FFEDD15-E3E5-4B47-8967-38469FEB12A2}" dt="2021-02-09T14:00:08.552" v="784" actId="21"/>
          <ac:picMkLst>
            <pc:docMk/>
            <pc:sldMk cId="2835799958" sldId="341"/>
            <ac:picMk id="6" creationId="{00000000-0000-0000-0000-000000000000}"/>
          </ac:picMkLst>
        </pc:picChg>
      </pc:sldChg>
      <pc:sldChg chg="delSp modSp del mod">
        <pc:chgData name="Roman Pechanek" userId="d0747c9f-e6ff-426e-93c8-a166d128b69a" providerId="ADAL" clId="{9FFEDD15-E3E5-4B47-8967-38469FEB12A2}" dt="2021-02-09T14:00:46.762" v="799" actId="47"/>
        <pc:sldMkLst>
          <pc:docMk/>
          <pc:sldMk cId="55774719" sldId="342"/>
        </pc:sldMkLst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55774719" sldId="342"/>
            <ac:spMk id="3" creationId="{00000000-0000-0000-0000-000000000000}"/>
          </ac:spMkLst>
        </pc:spChg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55774719" sldId="342"/>
            <ac:spMk id="4" creationId="{00000000-0000-0000-0000-000000000000}"/>
          </ac:spMkLst>
        </pc:spChg>
        <pc:picChg chg="del">
          <ac:chgData name="Roman Pechanek" userId="d0747c9f-e6ff-426e-93c8-a166d128b69a" providerId="ADAL" clId="{9FFEDD15-E3E5-4B47-8967-38469FEB12A2}" dt="2021-02-09T14:00:33.506" v="793" actId="21"/>
          <ac:picMkLst>
            <pc:docMk/>
            <pc:sldMk cId="55774719" sldId="342"/>
            <ac:picMk id="7" creationId="{00000000-0000-0000-0000-000000000000}"/>
          </ac:picMkLst>
        </pc:picChg>
      </pc:sldChg>
      <pc:sldChg chg="delSp modSp del mod">
        <pc:chgData name="Roman Pechanek" userId="d0747c9f-e6ff-426e-93c8-a166d128b69a" providerId="ADAL" clId="{9FFEDD15-E3E5-4B47-8967-38469FEB12A2}" dt="2021-02-09T14:01:19.552" v="806" actId="47"/>
        <pc:sldMkLst>
          <pc:docMk/>
          <pc:sldMk cId="360571522" sldId="343"/>
        </pc:sldMkLst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360571522" sldId="343"/>
            <ac:spMk id="3" creationId="{00000000-0000-0000-0000-000000000000}"/>
          </ac:spMkLst>
        </pc:spChg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360571522" sldId="343"/>
            <ac:spMk id="4" creationId="{00000000-0000-0000-0000-000000000000}"/>
          </ac:spMkLst>
        </pc:spChg>
        <pc:picChg chg="del">
          <ac:chgData name="Roman Pechanek" userId="d0747c9f-e6ff-426e-93c8-a166d128b69a" providerId="ADAL" clId="{9FFEDD15-E3E5-4B47-8967-38469FEB12A2}" dt="2021-02-09T14:00:50.672" v="800" actId="21"/>
          <ac:picMkLst>
            <pc:docMk/>
            <pc:sldMk cId="360571522" sldId="343"/>
            <ac:picMk id="6" creationId="{00000000-0000-0000-0000-000000000000}"/>
          </ac:picMkLst>
        </pc:picChg>
      </pc:sldChg>
      <pc:sldChg chg="delSp modSp del mod">
        <pc:chgData name="Roman Pechanek" userId="d0747c9f-e6ff-426e-93c8-a166d128b69a" providerId="ADAL" clId="{9FFEDD15-E3E5-4B47-8967-38469FEB12A2}" dt="2021-02-09T14:02:07.994" v="826" actId="47"/>
        <pc:sldMkLst>
          <pc:docMk/>
          <pc:sldMk cId="1816518171" sldId="344"/>
        </pc:sldMkLst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1816518171" sldId="344"/>
            <ac:spMk id="4" creationId="{00000000-0000-0000-0000-000000000000}"/>
          </ac:spMkLst>
        </pc:spChg>
        <pc:spChg chg="mod">
          <ac:chgData name="Roman Pechanek" userId="d0747c9f-e6ff-426e-93c8-a166d128b69a" providerId="ADAL" clId="{9FFEDD15-E3E5-4B47-8967-38469FEB12A2}" dt="2021-02-09T12:43:36.043" v="15" actId="27636"/>
          <ac:spMkLst>
            <pc:docMk/>
            <pc:sldMk cId="1816518171" sldId="344"/>
            <ac:spMk id="9" creationId="{DB763B14-1445-482D-BA02-47435FA99632}"/>
          </ac:spMkLst>
        </pc:spChg>
        <pc:picChg chg="del">
          <ac:chgData name="Roman Pechanek" userId="d0747c9f-e6ff-426e-93c8-a166d128b69a" providerId="ADAL" clId="{9FFEDD15-E3E5-4B47-8967-38469FEB12A2}" dt="2021-02-09T14:01:23.184" v="807" actId="21"/>
          <ac:picMkLst>
            <pc:docMk/>
            <pc:sldMk cId="1816518171" sldId="344"/>
            <ac:picMk id="5" creationId="{00000000-0000-0000-0000-000000000000}"/>
          </ac:picMkLst>
        </pc:picChg>
      </pc:sldChg>
      <pc:sldChg chg="addSp modSp mod">
        <pc:chgData name="Roman Pechanek" userId="d0747c9f-e6ff-426e-93c8-a166d128b69a" providerId="ADAL" clId="{9FFEDD15-E3E5-4B47-8967-38469FEB12A2}" dt="2021-02-09T13:16:30.646" v="225" actId="1076"/>
        <pc:sldMkLst>
          <pc:docMk/>
          <pc:sldMk cId="2986012746" sldId="345"/>
        </pc:sldMkLst>
        <pc:spChg chg="mod">
          <ac:chgData name="Roman Pechanek" userId="d0747c9f-e6ff-426e-93c8-a166d128b69a" providerId="ADAL" clId="{9FFEDD15-E3E5-4B47-8967-38469FEB12A2}" dt="2021-02-09T13:05:54.396" v="208" actId="1076"/>
          <ac:spMkLst>
            <pc:docMk/>
            <pc:sldMk cId="2986012746" sldId="345"/>
            <ac:spMk id="2" creationId="{00000000-0000-0000-0000-000000000000}"/>
          </ac:spMkLst>
        </pc:spChg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2986012746" sldId="345"/>
            <ac:spMk id="4" creationId="{00000000-0000-0000-0000-000000000000}"/>
          </ac:spMkLst>
        </pc:spChg>
        <pc:spChg chg="mod">
          <ac:chgData name="Roman Pechanek" userId="d0747c9f-e6ff-426e-93c8-a166d128b69a" providerId="ADAL" clId="{9FFEDD15-E3E5-4B47-8967-38469FEB12A2}" dt="2021-02-09T13:16:21.647" v="224" actId="20577"/>
          <ac:spMkLst>
            <pc:docMk/>
            <pc:sldMk cId="2986012746" sldId="345"/>
            <ac:spMk id="15" creationId="{00000000-0000-0000-0000-000000000000}"/>
          </ac:spMkLst>
        </pc:spChg>
        <pc:grpChg chg="add mod">
          <ac:chgData name="Roman Pechanek" userId="d0747c9f-e6ff-426e-93c8-a166d128b69a" providerId="ADAL" clId="{9FFEDD15-E3E5-4B47-8967-38469FEB12A2}" dt="2021-02-09T13:16:30.646" v="225" actId="1076"/>
          <ac:grpSpMkLst>
            <pc:docMk/>
            <pc:sldMk cId="2986012746" sldId="345"/>
            <ac:grpSpMk id="3" creationId="{0E91F9B6-FB06-4EAE-9133-6A0EAB3A6636}"/>
          </ac:grpSpMkLst>
        </pc:grpChg>
        <pc:picChg chg="mod">
          <ac:chgData name="Roman Pechanek" userId="d0747c9f-e6ff-426e-93c8-a166d128b69a" providerId="ADAL" clId="{9FFEDD15-E3E5-4B47-8967-38469FEB12A2}" dt="2021-02-09T13:15:31.092" v="217" actId="164"/>
          <ac:picMkLst>
            <pc:docMk/>
            <pc:sldMk cId="2986012746" sldId="345"/>
            <ac:picMk id="6" creationId="{E64E1DCA-ED26-4556-8C43-1A4A3BEBCF2A}"/>
          </ac:picMkLst>
        </pc:picChg>
        <pc:picChg chg="mod">
          <ac:chgData name="Roman Pechanek" userId="d0747c9f-e6ff-426e-93c8-a166d128b69a" providerId="ADAL" clId="{9FFEDD15-E3E5-4B47-8967-38469FEB12A2}" dt="2021-02-09T13:15:31.092" v="217" actId="164"/>
          <ac:picMkLst>
            <pc:docMk/>
            <pc:sldMk cId="2986012746" sldId="345"/>
            <ac:picMk id="8" creationId="{9B9092B9-E286-4B37-A261-DA8CCA688008}"/>
          </ac:picMkLst>
        </pc:picChg>
      </pc:sldChg>
      <pc:sldChg chg="modSp">
        <pc:chgData name="Roman Pechanek" userId="d0747c9f-e6ff-426e-93c8-a166d128b69a" providerId="ADAL" clId="{9FFEDD15-E3E5-4B47-8967-38469FEB12A2}" dt="2021-02-09T12:43:35.714" v="0"/>
        <pc:sldMkLst>
          <pc:docMk/>
          <pc:sldMk cId="909951609" sldId="347"/>
        </pc:sldMkLst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909951609" sldId="347"/>
            <ac:spMk id="4" creationId="{00000000-0000-0000-0000-000000000000}"/>
          </ac:spMkLst>
        </pc:spChg>
      </pc:sldChg>
      <pc:sldChg chg="modSp mod">
        <pc:chgData name="Roman Pechanek" userId="d0747c9f-e6ff-426e-93c8-a166d128b69a" providerId="ADAL" clId="{9FFEDD15-E3E5-4B47-8967-38469FEB12A2}" dt="2021-02-09T14:02:25.857" v="828" actId="1076"/>
        <pc:sldMkLst>
          <pc:docMk/>
          <pc:sldMk cId="1290386462" sldId="348"/>
        </pc:sldMkLst>
        <pc:spChg chg="mod">
          <ac:chgData name="Roman Pechanek" userId="d0747c9f-e6ff-426e-93c8-a166d128b69a" providerId="ADAL" clId="{9FFEDD15-E3E5-4B47-8967-38469FEB12A2}" dt="2021-02-09T14:02:24.467" v="827" actId="1076"/>
          <ac:spMkLst>
            <pc:docMk/>
            <pc:sldMk cId="1290386462" sldId="348"/>
            <ac:spMk id="2" creationId="{00000000-0000-0000-0000-000000000000}"/>
          </ac:spMkLst>
        </pc:spChg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1290386462" sldId="348"/>
            <ac:spMk id="4" creationId="{00000000-0000-0000-0000-000000000000}"/>
          </ac:spMkLst>
        </pc:spChg>
        <pc:picChg chg="mod">
          <ac:chgData name="Roman Pechanek" userId="d0747c9f-e6ff-426e-93c8-a166d128b69a" providerId="ADAL" clId="{9FFEDD15-E3E5-4B47-8967-38469FEB12A2}" dt="2021-02-09T14:02:25.857" v="828" actId="1076"/>
          <ac:picMkLst>
            <pc:docMk/>
            <pc:sldMk cId="1290386462" sldId="348"/>
            <ac:picMk id="5" creationId="{00000000-0000-0000-0000-000000000000}"/>
          </ac:picMkLst>
        </pc:picChg>
      </pc:sldChg>
      <pc:sldChg chg="addSp delSp modSp mod">
        <pc:chgData name="Roman Pechanek" userId="d0747c9f-e6ff-426e-93c8-a166d128b69a" providerId="ADAL" clId="{9FFEDD15-E3E5-4B47-8967-38469FEB12A2}" dt="2021-02-09T14:12:31.536" v="912" actId="1076"/>
        <pc:sldMkLst>
          <pc:docMk/>
          <pc:sldMk cId="2259987753" sldId="349"/>
        </pc:sldMkLst>
        <pc:spChg chg="mod">
          <ac:chgData name="Roman Pechanek" userId="d0747c9f-e6ff-426e-93c8-a166d128b69a" providerId="ADAL" clId="{9FFEDD15-E3E5-4B47-8967-38469FEB12A2}" dt="2021-02-09T14:02:42.425" v="829" actId="1076"/>
          <ac:spMkLst>
            <pc:docMk/>
            <pc:sldMk cId="2259987753" sldId="349"/>
            <ac:spMk id="2" creationId="{00000000-0000-0000-0000-000000000000}"/>
          </ac:spMkLst>
        </pc:spChg>
        <pc:spChg chg="del mod">
          <ac:chgData name="Roman Pechanek" userId="d0747c9f-e6ff-426e-93c8-a166d128b69a" providerId="ADAL" clId="{9FFEDD15-E3E5-4B47-8967-38469FEB12A2}" dt="2021-02-09T14:04:13.691" v="870" actId="478"/>
          <ac:spMkLst>
            <pc:docMk/>
            <pc:sldMk cId="2259987753" sldId="349"/>
            <ac:spMk id="3" creationId="{00000000-0000-0000-0000-000000000000}"/>
          </ac:spMkLst>
        </pc:spChg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2259987753" sldId="349"/>
            <ac:spMk id="4" creationId="{00000000-0000-0000-0000-000000000000}"/>
          </ac:spMkLst>
        </pc:spChg>
        <pc:spChg chg="add mod">
          <ac:chgData name="Roman Pechanek" userId="d0747c9f-e6ff-426e-93c8-a166d128b69a" providerId="ADAL" clId="{9FFEDD15-E3E5-4B47-8967-38469FEB12A2}" dt="2021-02-09T14:05:18.871" v="887" actId="948"/>
          <ac:spMkLst>
            <pc:docMk/>
            <pc:sldMk cId="2259987753" sldId="349"/>
            <ac:spMk id="9" creationId="{862F1538-F45B-4AB9-988A-1E86851CF87B}"/>
          </ac:spMkLst>
        </pc:spChg>
        <pc:spChg chg="add del mod">
          <ac:chgData name="Roman Pechanek" userId="d0747c9f-e6ff-426e-93c8-a166d128b69a" providerId="ADAL" clId="{9FFEDD15-E3E5-4B47-8967-38469FEB12A2}" dt="2021-02-09T14:04:22.110" v="871" actId="478"/>
          <ac:spMkLst>
            <pc:docMk/>
            <pc:sldMk cId="2259987753" sldId="349"/>
            <ac:spMk id="11" creationId="{CBBD7C78-BDF6-4BC5-963B-E9E31B957902}"/>
          </ac:spMkLst>
        </pc:spChg>
        <pc:picChg chg="mod">
          <ac:chgData name="Roman Pechanek" userId="d0747c9f-e6ff-426e-93c8-a166d128b69a" providerId="ADAL" clId="{9FFEDD15-E3E5-4B47-8967-38469FEB12A2}" dt="2021-02-09T14:12:26.884" v="911" actId="1076"/>
          <ac:picMkLst>
            <pc:docMk/>
            <pc:sldMk cId="2259987753" sldId="349"/>
            <ac:picMk id="5" creationId="{00000000-0000-0000-0000-000000000000}"/>
          </ac:picMkLst>
        </pc:picChg>
        <pc:picChg chg="mod">
          <ac:chgData name="Roman Pechanek" userId="d0747c9f-e6ff-426e-93c8-a166d128b69a" providerId="ADAL" clId="{9FFEDD15-E3E5-4B47-8967-38469FEB12A2}" dt="2021-02-09T14:12:31.536" v="912" actId="1076"/>
          <ac:picMkLst>
            <pc:docMk/>
            <pc:sldMk cId="2259987753" sldId="349"/>
            <ac:picMk id="6" creationId="{00000000-0000-0000-0000-000000000000}"/>
          </ac:picMkLst>
        </pc:picChg>
        <pc:picChg chg="mod">
          <ac:chgData name="Roman Pechanek" userId="d0747c9f-e6ff-426e-93c8-a166d128b69a" providerId="ADAL" clId="{9FFEDD15-E3E5-4B47-8967-38469FEB12A2}" dt="2021-02-09T14:12:21.304" v="910" actId="1076"/>
          <ac:picMkLst>
            <pc:docMk/>
            <pc:sldMk cId="2259987753" sldId="349"/>
            <ac:picMk id="7" creationId="{00000000-0000-0000-0000-000000000000}"/>
          </ac:picMkLst>
        </pc:picChg>
        <pc:picChg chg="del mod">
          <ac:chgData name="Roman Pechanek" userId="d0747c9f-e6ff-426e-93c8-a166d128b69a" providerId="ADAL" clId="{9FFEDD15-E3E5-4B47-8967-38469FEB12A2}" dt="2021-02-09T14:12:04.682" v="905" actId="478"/>
          <ac:picMkLst>
            <pc:docMk/>
            <pc:sldMk cId="2259987753" sldId="349"/>
            <ac:picMk id="8" creationId="{76185E6A-9BDC-4542-9274-6673866B3B9B}"/>
          </ac:picMkLst>
        </pc:picChg>
        <pc:picChg chg="add del mod">
          <ac:chgData name="Roman Pechanek" userId="d0747c9f-e6ff-426e-93c8-a166d128b69a" providerId="ADAL" clId="{9FFEDD15-E3E5-4B47-8967-38469FEB12A2}" dt="2021-02-09T14:11:48.924" v="900" actId="478"/>
          <ac:picMkLst>
            <pc:docMk/>
            <pc:sldMk cId="2259987753" sldId="349"/>
            <ac:picMk id="13" creationId="{4763578C-1752-4450-8023-A57199BAC3ED}"/>
          </ac:picMkLst>
        </pc:picChg>
        <pc:picChg chg="add del mod">
          <ac:chgData name="Roman Pechanek" userId="d0747c9f-e6ff-426e-93c8-a166d128b69a" providerId="ADAL" clId="{9FFEDD15-E3E5-4B47-8967-38469FEB12A2}" dt="2021-02-09T14:11:49.425" v="901" actId="478"/>
          <ac:picMkLst>
            <pc:docMk/>
            <pc:sldMk cId="2259987753" sldId="349"/>
            <ac:picMk id="15" creationId="{94C73E06-BAC3-498B-AA79-4E6D47C45C10}"/>
          </ac:picMkLst>
        </pc:picChg>
        <pc:picChg chg="add mod">
          <ac:chgData name="Roman Pechanek" userId="d0747c9f-e6ff-426e-93c8-a166d128b69a" providerId="ADAL" clId="{9FFEDD15-E3E5-4B47-8967-38469FEB12A2}" dt="2021-02-09T14:12:18.722" v="909" actId="1076"/>
          <ac:picMkLst>
            <pc:docMk/>
            <pc:sldMk cId="2259987753" sldId="349"/>
            <ac:picMk id="17" creationId="{6D0CC55A-11FF-405D-B37B-815626D790BE}"/>
          </ac:picMkLst>
        </pc:picChg>
      </pc:sldChg>
      <pc:sldChg chg="modSp mod">
        <pc:chgData name="Roman Pechanek" userId="d0747c9f-e6ff-426e-93c8-a166d128b69a" providerId="ADAL" clId="{9FFEDD15-E3E5-4B47-8967-38469FEB12A2}" dt="2021-02-09T14:13:06.204" v="917" actId="1076"/>
        <pc:sldMkLst>
          <pc:docMk/>
          <pc:sldMk cId="2911583338" sldId="350"/>
        </pc:sldMkLst>
        <pc:spChg chg="mod">
          <ac:chgData name="Roman Pechanek" userId="d0747c9f-e6ff-426e-93c8-a166d128b69a" providerId="ADAL" clId="{9FFEDD15-E3E5-4B47-8967-38469FEB12A2}" dt="2021-02-09T14:12:46.566" v="913" actId="1076"/>
          <ac:spMkLst>
            <pc:docMk/>
            <pc:sldMk cId="2911583338" sldId="350"/>
            <ac:spMk id="2" creationId="{00000000-0000-0000-0000-000000000000}"/>
          </ac:spMkLst>
        </pc:spChg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2911583338" sldId="350"/>
            <ac:spMk id="4" creationId="{00000000-0000-0000-0000-000000000000}"/>
          </ac:spMkLst>
        </pc:spChg>
        <pc:picChg chg="mod">
          <ac:chgData name="Roman Pechanek" userId="d0747c9f-e6ff-426e-93c8-a166d128b69a" providerId="ADAL" clId="{9FFEDD15-E3E5-4B47-8967-38469FEB12A2}" dt="2021-02-09T14:13:06.204" v="917" actId="1076"/>
          <ac:picMkLst>
            <pc:docMk/>
            <pc:sldMk cId="2911583338" sldId="350"/>
            <ac:picMk id="8" creationId="{00000000-0000-0000-0000-000000000000}"/>
          </ac:picMkLst>
        </pc:picChg>
      </pc:sldChg>
      <pc:sldChg chg="addSp modSp mod">
        <pc:chgData name="Roman Pechanek" userId="d0747c9f-e6ff-426e-93c8-a166d128b69a" providerId="ADAL" clId="{9FFEDD15-E3E5-4B47-8967-38469FEB12A2}" dt="2021-02-09T13:07:16.730" v="214" actId="1076"/>
        <pc:sldMkLst>
          <pc:docMk/>
          <pc:sldMk cId="4029172395" sldId="351"/>
        </pc:sldMkLst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4029172395" sldId="351"/>
            <ac:spMk id="4" creationId="{10FFE349-3A5E-4249-944C-2B42A5777CBE}"/>
          </ac:spMkLst>
        </pc:spChg>
        <pc:spChg chg="mod">
          <ac:chgData name="Roman Pechanek" userId="d0747c9f-e6ff-426e-93c8-a166d128b69a" providerId="ADAL" clId="{9FFEDD15-E3E5-4B47-8967-38469FEB12A2}" dt="2021-02-09T13:07:14.872" v="213" actId="1076"/>
          <ac:spMkLst>
            <pc:docMk/>
            <pc:sldMk cId="4029172395" sldId="351"/>
            <ac:spMk id="7" creationId="{22800B9A-4F43-423C-9EC1-3A6DC04DD2C2}"/>
          </ac:spMkLst>
        </pc:spChg>
        <pc:picChg chg="add mod">
          <ac:chgData name="Roman Pechanek" userId="d0747c9f-e6ff-426e-93c8-a166d128b69a" providerId="ADAL" clId="{9FFEDD15-E3E5-4B47-8967-38469FEB12A2}" dt="2021-02-09T13:07:16.730" v="214" actId="1076"/>
          <ac:picMkLst>
            <pc:docMk/>
            <pc:sldMk cId="4029172395" sldId="351"/>
            <ac:picMk id="5" creationId="{92DF5F0B-6B4F-4F50-A167-1B5B3C193A0A}"/>
          </ac:picMkLst>
        </pc:picChg>
      </pc:sldChg>
      <pc:sldChg chg="addSp modSp mod">
        <pc:chgData name="Roman Pechanek" userId="d0747c9f-e6ff-426e-93c8-a166d128b69a" providerId="ADAL" clId="{9FFEDD15-E3E5-4B47-8967-38469FEB12A2}" dt="2021-02-09T14:21:31.009" v="1678" actId="20577"/>
        <pc:sldMkLst>
          <pc:docMk/>
          <pc:sldMk cId="1100254754" sldId="362"/>
        </pc:sldMkLst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1100254754" sldId="362"/>
            <ac:spMk id="4" creationId="{00000000-0000-0000-0000-000000000000}"/>
          </ac:spMkLst>
        </pc:spChg>
        <pc:spChg chg="add mod">
          <ac:chgData name="Roman Pechanek" userId="d0747c9f-e6ff-426e-93c8-a166d128b69a" providerId="ADAL" clId="{9FFEDD15-E3E5-4B47-8967-38469FEB12A2}" dt="2021-02-09T14:21:31.009" v="1678" actId="20577"/>
          <ac:spMkLst>
            <pc:docMk/>
            <pc:sldMk cId="1100254754" sldId="362"/>
            <ac:spMk id="6" creationId="{498838F8-5FC9-410A-AC7E-C720A8952588}"/>
          </ac:spMkLst>
        </pc:spChg>
      </pc:sldChg>
      <pc:sldChg chg="addSp delSp modSp mod">
        <pc:chgData name="Roman Pechanek" userId="d0747c9f-e6ff-426e-93c8-a166d128b69a" providerId="ADAL" clId="{9FFEDD15-E3E5-4B47-8967-38469FEB12A2}" dt="2021-02-09T12:56:29.525" v="70" actId="21"/>
        <pc:sldMkLst>
          <pc:docMk/>
          <pc:sldMk cId="1505385479" sldId="363"/>
        </pc:sldMkLst>
        <pc:spChg chg="mod">
          <ac:chgData name="Roman Pechanek" userId="d0747c9f-e6ff-426e-93c8-a166d128b69a" providerId="ADAL" clId="{9FFEDD15-E3E5-4B47-8967-38469FEB12A2}" dt="2021-02-09T12:43:35.860" v="3" actId="27636"/>
          <ac:spMkLst>
            <pc:docMk/>
            <pc:sldMk cId="1505385479" sldId="363"/>
            <ac:spMk id="2" creationId="{98A36E47-3670-401E-82F8-A5A7601756EA}"/>
          </ac:spMkLst>
        </pc:spChg>
        <pc:spChg chg="mod">
          <ac:chgData name="Roman Pechanek" userId="d0747c9f-e6ff-426e-93c8-a166d128b69a" providerId="ADAL" clId="{9FFEDD15-E3E5-4B47-8967-38469FEB12A2}" dt="2021-02-09T12:52:42.895" v="50" actId="1076"/>
          <ac:spMkLst>
            <pc:docMk/>
            <pc:sldMk cId="1505385479" sldId="363"/>
            <ac:spMk id="3" creationId="{B347BDB2-6266-40CF-8DB9-892EE918687E}"/>
          </ac:spMkLst>
        </pc:spChg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1505385479" sldId="363"/>
            <ac:spMk id="4" creationId="{10FFE349-3A5E-4249-944C-2B42A5777CBE}"/>
          </ac:spMkLst>
        </pc:spChg>
        <pc:spChg chg="mod">
          <ac:chgData name="Roman Pechanek" userId="d0747c9f-e6ff-426e-93c8-a166d128b69a" providerId="ADAL" clId="{9FFEDD15-E3E5-4B47-8967-38469FEB12A2}" dt="2021-02-09T12:52:55.760" v="52" actId="1076"/>
          <ac:spMkLst>
            <pc:docMk/>
            <pc:sldMk cId="1505385479" sldId="363"/>
            <ac:spMk id="6" creationId="{C7CB85CB-5361-4FE8-9BA1-BDEA29C0E876}"/>
          </ac:spMkLst>
        </pc:spChg>
        <pc:spChg chg="mod">
          <ac:chgData name="Roman Pechanek" userId="d0747c9f-e6ff-426e-93c8-a166d128b69a" providerId="ADAL" clId="{9FFEDD15-E3E5-4B47-8967-38469FEB12A2}" dt="2021-02-09T12:53:04.132" v="54" actId="1076"/>
          <ac:spMkLst>
            <pc:docMk/>
            <pc:sldMk cId="1505385479" sldId="363"/>
            <ac:spMk id="7" creationId="{575C733D-7998-4270-B68C-0FBD8600417D}"/>
          </ac:spMkLst>
        </pc:spChg>
        <pc:spChg chg="mod">
          <ac:chgData name="Roman Pechanek" userId="d0747c9f-e6ff-426e-93c8-a166d128b69a" providerId="ADAL" clId="{9FFEDD15-E3E5-4B47-8967-38469FEB12A2}" dt="2021-02-09T12:52:50.980" v="51" actId="1076"/>
          <ac:spMkLst>
            <pc:docMk/>
            <pc:sldMk cId="1505385479" sldId="363"/>
            <ac:spMk id="8" creationId="{213DFDC5-2096-4BB0-A670-D6CB7E22894E}"/>
          </ac:spMkLst>
        </pc:spChg>
        <pc:spChg chg="mod">
          <ac:chgData name="Roman Pechanek" userId="d0747c9f-e6ff-426e-93c8-a166d128b69a" providerId="ADAL" clId="{9FFEDD15-E3E5-4B47-8967-38469FEB12A2}" dt="2021-02-09T12:53:00.080" v="53" actId="1076"/>
          <ac:spMkLst>
            <pc:docMk/>
            <pc:sldMk cId="1505385479" sldId="363"/>
            <ac:spMk id="9" creationId="{AACE1301-AC6C-441F-BE66-8F4EEB4A51C2}"/>
          </ac:spMkLst>
        </pc:spChg>
        <pc:picChg chg="mod">
          <ac:chgData name="Roman Pechanek" userId="d0747c9f-e6ff-426e-93c8-a166d128b69a" providerId="ADAL" clId="{9FFEDD15-E3E5-4B47-8967-38469FEB12A2}" dt="2021-02-09T12:52:36.293" v="49" actId="1076"/>
          <ac:picMkLst>
            <pc:docMk/>
            <pc:sldMk cId="1505385479" sldId="363"/>
            <ac:picMk id="5" creationId="{13D3EC9C-19F9-4992-A6D8-5B15071A31F7}"/>
          </ac:picMkLst>
        </pc:picChg>
        <pc:picChg chg="add del mod">
          <ac:chgData name="Roman Pechanek" userId="d0747c9f-e6ff-426e-93c8-a166d128b69a" providerId="ADAL" clId="{9FFEDD15-E3E5-4B47-8967-38469FEB12A2}" dt="2021-02-09T12:56:29.525" v="70" actId="21"/>
          <ac:picMkLst>
            <pc:docMk/>
            <pc:sldMk cId="1505385479" sldId="363"/>
            <ac:picMk id="10" creationId="{9F4DB7AB-F5A1-4D49-828D-EACEE021A1F9}"/>
          </ac:picMkLst>
        </pc:picChg>
        <pc:picChg chg="add del mod">
          <ac:chgData name="Roman Pechanek" userId="d0747c9f-e6ff-426e-93c8-a166d128b69a" providerId="ADAL" clId="{9FFEDD15-E3E5-4B47-8967-38469FEB12A2}" dt="2021-02-09T12:56:29.525" v="70" actId="21"/>
          <ac:picMkLst>
            <pc:docMk/>
            <pc:sldMk cId="1505385479" sldId="363"/>
            <ac:picMk id="11" creationId="{8E8E00BD-0234-432F-BD0B-F393AF59EA0F}"/>
          </ac:picMkLst>
        </pc:picChg>
      </pc:sldChg>
      <pc:sldChg chg="addSp delSp modSp mod ord">
        <pc:chgData name="Roman Pechanek" userId="d0747c9f-e6ff-426e-93c8-a166d128b69a" providerId="ADAL" clId="{9FFEDD15-E3E5-4B47-8967-38469FEB12A2}" dt="2021-02-09T13:05:44.566" v="206" actId="14100"/>
        <pc:sldMkLst>
          <pc:docMk/>
          <pc:sldMk cId="547723755" sldId="364"/>
        </pc:sldMkLst>
        <pc:spChg chg="mod">
          <ac:chgData name="Roman Pechanek" userId="d0747c9f-e6ff-426e-93c8-a166d128b69a" providerId="ADAL" clId="{9FFEDD15-E3E5-4B47-8967-38469FEB12A2}" dt="2021-02-09T12:43:35.864" v="4" actId="27636"/>
          <ac:spMkLst>
            <pc:docMk/>
            <pc:sldMk cId="547723755" sldId="364"/>
            <ac:spMk id="2" creationId="{98A36E47-3670-401E-82F8-A5A7601756EA}"/>
          </ac:spMkLst>
        </pc:spChg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547723755" sldId="364"/>
            <ac:spMk id="4" creationId="{10FFE349-3A5E-4249-944C-2B42A5777CBE}"/>
          </ac:spMkLst>
        </pc:spChg>
        <pc:grpChg chg="add mod">
          <ac:chgData name="Roman Pechanek" userId="d0747c9f-e6ff-426e-93c8-a166d128b69a" providerId="ADAL" clId="{9FFEDD15-E3E5-4B47-8967-38469FEB12A2}" dt="2021-02-09T13:05:44.566" v="206" actId="14100"/>
          <ac:grpSpMkLst>
            <pc:docMk/>
            <pc:sldMk cId="547723755" sldId="364"/>
            <ac:grpSpMk id="14" creationId="{3DE48F31-3D5B-441D-B0B7-0E563C358808}"/>
          </ac:grpSpMkLst>
        </pc:grpChg>
        <pc:grpChg chg="add mod">
          <ac:chgData name="Roman Pechanek" userId="d0747c9f-e6ff-426e-93c8-a166d128b69a" providerId="ADAL" clId="{9FFEDD15-E3E5-4B47-8967-38469FEB12A2}" dt="2021-02-09T13:05:44.566" v="206" actId="14100"/>
          <ac:grpSpMkLst>
            <pc:docMk/>
            <pc:sldMk cId="547723755" sldId="364"/>
            <ac:grpSpMk id="15" creationId="{F9FE0DD4-B8C8-4C15-9C67-AB8C0E24C6DF}"/>
          </ac:grpSpMkLst>
        </pc:grpChg>
        <pc:picChg chg="add mod">
          <ac:chgData name="Roman Pechanek" userId="d0747c9f-e6ff-426e-93c8-a166d128b69a" providerId="ADAL" clId="{9FFEDD15-E3E5-4B47-8967-38469FEB12A2}" dt="2021-02-09T13:05:44.566" v="206" actId="14100"/>
          <ac:picMkLst>
            <pc:docMk/>
            <pc:sldMk cId="547723755" sldId="364"/>
            <ac:picMk id="5" creationId="{8AC91852-774C-4457-B20A-D569C58BDC09}"/>
          </ac:picMkLst>
        </pc:picChg>
        <pc:picChg chg="add del mod">
          <ac:chgData name="Roman Pechanek" userId="d0747c9f-e6ff-426e-93c8-a166d128b69a" providerId="ADAL" clId="{9FFEDD15-E3E5-4B47-8967-38469FEB12A2}" dt="2021-02-09T13:05:08.200" v="192" actId="478"/>
          <ac:picMkLst>
            <pc:docMk/>
            <pc:sldMk cId="547723755" sldId="364"/>
            <ac:picMk id="6" creationId="{5F358228-5850-448B-BBAD-1D1D8FB9E85C}"/>
          </ac:picMkLst>
        </pc:picChg>
        <pc:picChg chg="del mod">
          <ac:chgData name="Roman Pechanek" userId="d0747c9f-e6ff-426e-93c8-a166d128b69a" providerId="ADAL" clId="{9FFEDD15-E3E5-4B47-8967-38469FEB12A2}" dt="2021-02-09T12:57:24.849" v="96" actId="478"/>
          <ac:picMkLst>
            <pc:docMk/>
            <pc:sldMk cId="547723755" sldId="364"/>
            <ac:picMk id="7" creationId="{4B3A5F0A-EDD3-4327-9D9E-C368FBEF384B}"/>
          </ac:picMkLst>
        </pc:picChg>
        <pc:picChg chg="add mod">
          <ac:chgData name="Roman Pechanek" userId="d0747c9f-e6ff-426e-93c8-a166d128b69a" providerId="ADAL" clId="{9FFEDD15-E3E5-4B47-8967-38469FEB12A2}" dt="2021-02-09T13:05:44.566" v="206" actId="14100"/>
          <ac:picMkLst>
            <pc:docMk/>
            <pc:sldMk cId="547723755" sldId="364"/>
            <ac:picMk id="8" creationId="{496F3488-C0D4-4EC0-A4FF-A27486027556}"/>
          </ac:picMkLst>
        </pc:picChg>
        <pc:picChg chg="add mod">
          <ac:chgData name="Roman Pechanek" userId="d0747c9f-e6ff-426e-93c8-a166d128b69a" providerId="ADAL" clId="{9FFEDD15-E3E5-4B47-8967-38469FEB12A2}" dt="2021-02-09T13:05:44.566" v="206" actId="14100"/>
          <ac:picMkLst>
            <pc:docMk/>
            <pc:sldMk cId="547723755" sldId="364"/>
            <ac:picMk id="9" creationId="{7DBA6E0C-FC21-4589-A1BE-F9C0D494D8D8}"/>
          </ac:picMkLst>
        </pc:picChg>
        <pc:picChg chg="add mod">
          <ac:chgData name="Roman Pechanek" userId="d0747c9f-e6ff-426e-93c8-a166d128b69a" providerId="ADAL" clId="{9FFEDD15-E3E5-4B47-8967-38469FEB12A2}" dt="2021-02-09T13:05:44.566" v="206" actId="14100"/>
          <ac:picMkLst>
            <pc:docMk/>
            <pc:sldMk cId="547723755" sldId="364"/>
            <ac:picMk id="10" creationId="{8188F69A-4A91-410F-B792-833BAACDD494}"/>
          </ac:picMkLst>
        </pc:picChg>
        <pc:picChg chg="add mod">
          <ac:chgData name="Roman Pechanek" userId="d0747c9f-e6ff-426e-93c8-a166d128b69a" providerId="ADAL" clId="{9FFEDD15-E3E5-4B47-8967-38469FEB12A2}" dt="2021-02-09T13:05:44.566" v="206" actId="14100"/>
          <ac:picMkLst>
            <pc:docMk/>
            <pc:sldMk cId="547723755" sldId="364"/>
            <ac:picMk id="11" creationId="{1C33113E-64B7-4F5D-A38B-472EB499704D}"/>
          </ac:picMkLst>
        </pc:picChg>
        <pc:picChg chg="add mod">
          <ac:chgData name="Roman Pechanek" userId="d0747c9f-e6ff-426e-93c8-a166d128b69a" providerId="ADAL" clId="{9FFEDD15-E3E5-4B47-8967-38469FEB12A2}" dt="2021-02-09T13:05:44.566" v="206" actId="14100"/>
          <ac:picMkLst>
            <pc:docMk/>
            <pc:sldMk cId="547723755" sldId="364"/>
            <ac:picMk id="13" creationId="{C93B4FBB-A2B9-4D98-9099-E293B866B496}"/>
          </ac:picMkLst>
        </pc:picChg>
      </pc:sldChg>
      <pc:sldChg chg="modSp mod">
        <pc:chgData name="Roman Pechanek" userId="d0747c9f-e6ff-426e-93c8-a166d128b69a" providerId="ADAL" clId="{9FFEDD15-E3E5-4B47-8967-38469FEB12A2}" dt="2021-02-09T13:00:26.933" v="121" actId="20577"/>
        <pc:sldMkLst>
          <pc:docMk/>
          <pc:sldMk cId="3729382477" sldId="365"/>
        </pc:sldMkLst>
        <pc:spChg chg="mod">
          <ac:chgData name="Roman Pechanek" userId="d0747c9f-e6ff-426e-93c8-a166d128b69a" providerId="ADAL" clId="{9FFEDD15-E3E5-4B47-8967-38469FEB12A2}" dt="2021-02-09T13:00:26.933" v="121" actId="20577"/>
          <ac:spMkLst>
            <pc:docMk/>
            <pc:sldMk cId="3729382477" sldId="365"/>
            <ac:spMk id="2" creationId="{98A36E47-3670-401E-82F8-A5A7601756EA}"/>
          </ac:spMkLst>
        </pc:spChg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3729382477" sldId="365"/>
            <ac:spMk id="4" creationId="{10FFE349-3A5E-4249-944C-2B42A5777CBE}"/>
          </ac:spMkLst>
        </pc:spChg>
      </pc:sldChg>
      <pc:sldChg chg="addSp delSp modSp mod ord">
        <pc:chgData name="Roman Pechanek" userId="d0747c9f-e6ff-426e-93c8-a166d128b69a" providerId="ADAL" clId="{9FFEDD15-E3E5-4B47-8967-38469FEB12A2}" dt="2021-02-09T12:57:14.512" v="94" actId="1076"/>
        <pc:sldMkLst>
          <pc:docMk/>
          <pc:sldMk cId="761603870" sldId="366"/>
        </pc:sldMkLst>
        <pc:spChg chg="mod">
          <ac:chgData name="Roman Pechanek" userId="d0747c9f-e6ff-426e-93c8-a166d128b69a" providerId="ADAL" clId="{9FFEDD15-E3E5-4B47-8967-38469FEB12A2}" dt="2021-02-09T12:43:35.858" v="2" actId="27636"/>
          <ac:spMkLst>
            <pc:docMk/>
            <pc:sldMk cId="761603870" sldId="366"/>
            <ac:spMk id="2" creationId="{98A36E47-3670-401E-82F8-A5A7601756EA}"/>
          </ac:spMkLst>
        </pc:spChg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761603870" sldId="366"/>
            <ac:spMk id="4" creationId="{10FFE349-3A5E-4249-944C-2B42A5777CBE}"/>
          </ac:spMkLst>
        </pc:spChg>
        <pc:picChg chg="del mod">
          <ac:chgData name="Roman Pechanek" userId="d0747c9f-e6ff-426e-93c8-a166d128b69a" providerId="ADAL" clId="{9FFEDD15-E3E5-4B47-8967-38469FEB12A2}" dt="2021-02-09T12:53:18.405" v="55" actId="478"/>
          <ac:picMkLst>
            <pc:docMk/>
            <pc:sldMk cId="761603870" sldId="366"/>
            <ac:picMk id="5" creationId="{13D3EC9C-19F9-4992-A6D8-5B15071A31F7}"/>
          </ac:picMkLst>
        </pc:picChg>
        <pc:picChg chg="add del mod">
          <ac:chgData name="Roman Pechanek" userId="d0747c9f-e6ff-426e-93c8-a166d128b69a" providerId="ADAL" clId="{9FFEDD15-E3E5-4B47-8967-38469FEB12A2}" dt="2021-02-09T12:56:23.243" v="69" actId="478"/>
          <ac:picMkLst>
            <pc:docMk/>
            <pc:sldMk cId="761603870" sldId="366"/>
            <ac:picMk id="6" creationId="{1AED88FF-C579-4C16-87E3-73C3F839A414}"/>
          </ac:picMkLst>
        </pc:picChg>
        <pc:picChg chg="add mod">
          <ac:chgData name="Roman Pechanek" userId="d0747c9f-e6ff-426e-93c8-a166d128b69a" providerId="ADAL" clId="{9FFEDD15-E3E5-4B47-8967-38469FEB12A2}" dt="2021-02-09T12:57:08.707" v="91" actId="1076"/>
          <ac:picMkLst>
            <pc:docMk/>
            <pc:sldMk cId="761603870" sldId="366"/>
            <ac:picMk id="7" creationId="{6CC65539-40BB-4DC7-80FD-3FCDB7EFE75D}"/>
          </ac:picMkLst>
        </pc:picChg>
        <pc:picChg chg="add mod">
          <ac:chgData name="Roman Pechanek" userId="d0747c9f-e6ff-426e-93c8-a166d128b69a" providerId="ADAL" clId="{9FFEDD15-E3E5-4B47-8967-38469FEB12A2}" dt="2021-02-09T12:57:01.475" v="87" actId="1076"/>
          <ac:picMkLst>
            <pc:docMk/>
            <pc:sldMk cId="761603870" sldId="366"/>
            <ac:picMk id="8" creationId="{4045C160-01CF-4BA8-8545-394572DC9626}"/>
          </ac:picMkLst>
        </pc:picChg>
        <pc:picChg chg="add mod">
          <ac:chgData name="Roman Pechanek" userId="d0747c9f-e6ff-426e-93c8-a166d128b69a" providerId="ADAL" clId="{9FFEDD15-E3E5-4B47-8967-38469FEB12A2}" dt="2021-02-09T12:57:14.512" v="94" actId="1076"/>
          <ac:picMkLst>
            <pc:docMk/>
            <pc:sldMk cId="761603870" sldId="366"/>
            <ac:picMk id="9" creationId="{D9F8BD6F-471B-4947-8E7D-6CBB31383094}"/>
          </ac:picMkLst>
        </pc:picChg>
        <pc:picChg chg="add mod">
          <ac:chgData name="Roman Pechanek" userId="d0747c9f-e6ff-426e-93c8-a166d128b69a" providerId="ADAL" clId="{9FFEDD15-E3E5-4B47-8967-38469FEB12A2}" dt="2021-02-09T12:57:05.093" v="89" actId="1076"/>
          <ac:picMkLst>
            <pc:docMk/>
            <pc:sldMk cId="761603870" sldId="366"/>
            <ac:picMk id="10" creationId="{F3AB58D6-CFB0-4E22-B4F1-0204BBAC4391}"/>
          </ac:picMkLst>
        </pc:picChg>
      </pc:sldChg>
      <pc:sldChg chg="modSp">
        <pc:chgData name="Roman Pechanek" userId="d0747c9f-e6ff-426e-93c8-a166d128b69a" providerId="ADAL" clId="{9FFEDD15-E3E5-4B47-8967-38469FEB12A2}" dt="2021-02-09T12:43:35.714" v="0"/>
        <pc:sldMkLst>
          <pc:docMk/>
          <pc:sldMk cId="1377631858" sldId="368"/>
        </pc:sldMkLst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1377631858" sldId="368"/>
            <ac:spMk id="4" creationId="{00000000-0000-0000-0000-000000000000}"/>
          </ac:spMkLst>
        </pc:spChg>
      </pc:sldChg>
      <pc:sldChg chg="modSp mod ord">
        <pc:chgData name="Roman Pechanek" userId="d0747c9f-e6ff-426e-93c8-a166d128b69a" providerId="ADAL" clId="{9FFEDD15-E3E5-4B47-8967-38469FEB12A2}" dt="2021-02-09T13:19:30.066" v="255" actId="1076"/>
        <pc:sldMkLst>
          <pc:docMk/>
          <pc:sldMk cId="1920187547" sldId="369"/>
        </pc:sldMkLst>
        <pc:spChg chg="mod">
          <ac:chgData name="Roman Pechanek" userId="d0747c9f-e6ff-426e-93c8-a166d128b69a" providerId="ADAL" clId="{9FFEDD15-E3E5-4B47-8967-38469FEB12A2}" dt="2021-02-09T13:06:27.668" v="210" actId="1076"/>
          <ac:spMkLst>
            <pc:docMk/>
            <pc:sldMk cId="1920187547" sldId="369"/>
            <ac:spMk id="2" creationId="{00000000-0000-0000-0000-000000000000}"/>
          </ac:spMkLst>
        </pc:spChg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1920187547" sldId="369"/>
            <ac:spMk id="4" creationId="{00000000-0000-0000-0000-000000000000}"/>
          </ac:spMkLst>
        </pc:spChg>
        <pc:spChg chg="mod">
          <ac:chgData name="Roman Pechanek" userId="d0747c9f-e6ff-426e-93c8-a166d128b69a" providerId="ADAL" clId="{9FFEDD15-E3E5-4B47-8967-38469FEB12A2}" dt="2021-02-09T13:19:27.864" v="254" actId="1076"/>
          <ac:spMkLst>
            <pc:docMk/>
            <pc:sldMk cId="1920187547" sldId="369"/>
            <ac:spMk id="15" creationId="{00000000-0000-0000-0000-000000000000}"/>
          </ac:spMkLst>
        </pc:spChg>
        <pc:picChg chg="mod">
          <ac:chgData name="Roman Pechanek" userId="d0747c9f-e6ff-426e-93c8-a166d128b69a" providerId="ADAL" clId="{9FFEDD15-E3E5-4B47-8967-38469FEB12A2}" dt="2021-02-09T13:19:30.066" v="255" actId="1076"/>
          <ac:picMkLst>
            <pc:docMk/>
            <pc:sldMk cId="1920187547" sldId="369"/>
            <ac:picMk id="3" creationId="{03EC74B3-DDBE-4B08-99C7-D1661441E355}"/>
          </ac:picMkLst>
        </pc:picChg>
      </pc:sldChg>
      <pc:sldChg chg="modSp mod">
        <pc:chgData name="Roman Pechanek" userId="d0747c9f-e6ff-426e-93c8-a166d128b69a" providerId="ADAL" clId="{9FFEDD15-E3E5-4B47-8967-38469FEB12A2}" dt="2021-02-09T13:18:29.091" v="249" actId="1076"/>
        <pc:sldMkLst>
          <pc:docMk/>
          <pc:sldMk cId="1603439661" sldId="370"/>
        </pc:sldMkLst>
        <pc:spChg chg="mod">
          <ac:chgData name="Roman Pechanek" userId="d0747c9f-e6ff-426e-93c8-a166d128b69a" providerId="ADAL" clId="{9FFEDD15-E3E5-4B47-8967-38469FEB12A2}" dt="2021-02-09T13:06:34.829" v="211" actId="1076"/>
          <ac:spMkLst>
            <pc:docMk/>
            <pc:sldMk cId="1603439661" sldId="370"/>
            <ac:spMk id="2" creationId="{00000000-0000-0000-0000-000000000000}"/>
          </ac:spMkLst>
        </pc:spChg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1603439661" sldId="370"/>
            <ac:spMk id="4" creationId="{00000000-0000-0000-0000-000000000000}"/>
          </ac:spMkLst>
        </pc:spChg>
        <pc:spChg chg="mod">
          <ac:chgData name="Roman Pechanek" userId="d0747c9f-e6ff-426e-93c8-a166d128b69a" providerId="ADAL" clId="{9FFEDD15-E3E5-4B47-8967-38469FEB12A2}" dt="2021-02-09T13:18:17.333" v="245" actId="12"/>
          <ac:spMkLst>
            <pc:docMk/>
            <pc:sldMk cId="1603439661" sldId="370"/>
            <ac:spMk id="15" creationId="{00000000-0000-0000-0000-000000000000}"/>
          </ac:spMkLst>
        </pc:spChg>
        <pc:picChg chg="mod">
          <ac:chgData name="Roman Pechanek" userId="d0747c9f-e6ff-426e-93c8-a166d128b69a" providerId="ADAL" clId="{9FFEDD15-E3E5-4B47-8967-38469FEB12A2}" dt="2021-02-09T13:18:29.091" v="249" actId="1076"/>
          <ac:picMkLst>
            <pc:docMk/>
            <pc:sldMk cId="1603439661" sldId="370"/>
            <ac:picMk id="6" creationId="{F594A59C-BF45-4B1C-B71D-37F142B4AA68}"/>
          </ac:picMkLst>
        </pc:picChg>
      </pc:sldChg>
      <pc:sldChg chg="modSp mod">
        <pc:chgData name="Roman Pechanek" userId="d0747c9f-e6ff-426e-93c8-a166d128b69a" providerId="ADAL" clId="{9FFEDD15-E3E5-4B47-8967-38469FEB12A2}" dt="2021-02-09T13:25:35.750" v="273" actId="14100"/>
        <pc:sldMkLst>
          <pc:docMk/>
          <pc:sldMk cId="1830956669" sldId="371"/>
        </pc:sldMkLst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1830956669" sldId="371"/>
            <ac:spMk id="4" creationId="{00000000-0000-0000-0000-000000000000}"/>
          </ac:spMkLst>
        </pc:spChg>
        <pc:spChg chg="mod">
          <ac:chgData name="Roman Pechanek" userId="d0747c9f-e6ff-426e-93c8-a166d128b69a" providerId="ADAL" clId="{9FFEDD15-E3E5-4B47-8967-38469FEB12A2}" dt="2021-02-09T13:25:35.750" v="273" actId="14100"/>
          <ac:spMkLst>
            <pc:docMk/>
            <pc:sldMk cId="1830956669" sldId="371"/>
            <ac:spMk id="15" creationId="{00000000-0000-0000-0000-000000000000}"/>
          </ac:spMkLst>
        </pc:spChg>
      </pc:sldChg>
      <pc:sldChg chg="modSp mod">
        <pc:chgData name="Roman Pechanek" userId="d0747c9f-e6ff-426e-93c8-a166d128b69a" providerId="ADAL" clId="{9FFEDD15-E3E5-4B47-8967-38469FEB12A2}" dt="2021-02-09T13:26:24.185" v="278" actId="114"/>
        <pc:sldMkLst>
          <pc:docMk/>
          <pc:sldMk cId="1413264289" sldId="372"/>
        </pc:sldMkLst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1413264289" sldId="372"/>
            <ac:spMk id="4" creationId="{00000000-0000-0000-0000-000000000000}"/>
          </ac:spMkLst>
        </pc:spChg>
        <pc:spChg chg="mod">
          <ac:chgData name="Roman Pechanek" userId="d0747c9f-e6ff-426e-93c8-a166d128b69a" providerId="ADAL" clId="{9FFEDD15-E3E5-4B47-8967-38469FEB12A2}" dt="2021-02-09T13:26:24.185" v="278" actId="114"/>
          <ac:spMkLst>
            <pc:docMk/>
            <pc:sldMk cId="1413264289" sldId="372"/>
            <ac:spMk id="15" creationId="{00000000-0000-0000-0000-000000000000}"/>
          </ac:spMkLst>
        </pc:spChg>
      </pc:sldChg>
      <pc:sldChg chg="modSp mod">
        <pc:chgData name="Roman Pechanek" userId="d0747c9f-e6ff-426e-93c8-a166d128b69a" providerId="ADAL" clId="{9FFEDD15-E3E5-4B47-8967-38469FEB12A2}" dt="2021-02-09T13:27:10.546" v="284" actId="1076"/>
        <pc:sldMkLst>
          <pc:docMk/>
          <pc:sldMk cId="164989693" sldId="373"/>
        </pc:sldMkLst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164989693" sldId="373"/>
            <ac:spMk id="4" creationId="{00000000-0000-0000-0000-000000000000}"/>
          </ac:spMkLst>
        </pc:spChg>
        <pc:picChg chg="mod">
          <ac:chgData name="Roman Pechanek" userId="d0747c9f-e6ff-426e-93c8-a166d128b69a" providerId="ADAL" clId="{9FFEDD15-E3E5-4B47-8967-38469FEB12A2}" dt="2021-02-09T13:26:42.536" v="283" actId="1076"/>
          <ac:picMkLst>
            <pc:docMk/>
            <pc:sldMk cId="164989693" sldId="373"/>
            <ac:picMk id="6" creationId="{66E0CFE5-5CD6-46FE-9FCA-7A3F0E1E8AE2}"/>
          </ac:picMkLst>
        </pc:picChg>
        <pc:picChg chg="mod">
          <ac:chgData name="Roman Pechanek" userId="d0747c9f-e6ff-426e-93c8-a166d128b69a" providerId="ADAL" clId="{9FFEDD15-E3E5-4B47-8967-38469FEB12A2}" dt="2021-02-09T13:27:10.546" v="284" actId="1076"/>
          <ac:picMkLst>
            <pc:docMk/>
            <pc:sldMk cId="164989693" sldId="373"/>
            <ac:picMk id="7" creationId="{B95A0B56-0847-4B81-8B7C-1EA3CAB08CD8}"/>
          </ac:picMkLst>
        </pc:picChg>
        <pc:picChg chg="mod">
          <ac:chgData name="Roman Pechanek" userId="d0747c9f-e6ff-426e-93c8-a166d128b69a" providerId="ADAL" clId="{9FFEDD15-E3E5-4B47-8967-38469FEB12A2}" dt="2021-02-09T13:26:39.381" v="282" actId="1076"/>
          <ac:picMkLst>
            <pc:docMk/>
            <pc:sldMk cId="164989693" sldId="373"/>
            <ac:picMk id="8" creationId="{183C0BA4-DC94-4118-8AE0-98C758946C75}"/>
          </ac:picMkLst>
        </pc:picChg>
        <pc:picChg chg="mod">
          <ac:chgData name="Roman Pechanek" userId="d0747c9f-e6ff-426e-93c8-a166d128b69a" providerId="ADAL" clId="{9FFEDD15-E3E5-4B47-8967-38469FEB12A2}" dt="2021-02-09T13:26:37.411" v="281" actId="1076"/>
          <ac:picMkLst>
            <pc:docMk/>
            <pc:sldMk cId="164989693" sldId="373"/>
            <ac:picMk id="9" creationId="{773EAC80-6A04-4413-A331-4CA72D8DF3B1}"/>
          </ac:picMkLst>
        </pc:picChg>
      </pc:sldChg>
      <pc:sldChg chg="modSp mod">
        <pc:chgData name="Roman Pechanek" userId="d0747c9f-e6ff-426e-93c8-a166d128b69a" providerId="ADAL" clId="{9FFEDD15-E3E5-4B47-8967-38469FEB12A2}" dt="2021-02-09T13:33:10.115" v="369" actId="20577"/>
        <pc:sldMkLst>
          <pc:docMk/>
          <pc:sldMk cId="3191518810" sldId="374"/>
        </pc:sldMkLst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3191518810" sldId="374"/>
            <ac:spMk id="4" creationId="{00000000-0000-0000-0000-000000000000}"/>
          </ac:spMkLst>
        </pc:spChg>
        <pc:spChg chg="mod">
          <ac:chgData name="Roman Pechanek" userId="d0747c9f-e6ff-426e-93c8-a166d128b69a" providerId="ADAL" clId="{9FFEDD15-E3E5-4B47-8967-38469FEB12A2}" dt="2021-02-09T13:33:10.115" v="369" actId="20577"/>
          <ac:spMkLst>
            <pc:docMk/>
            <pc:sldMk cId="3191518810" sldId="374"/>
            <ac:spMk id="15" creationId="{00000000-0000-0000-0000-000000000000}"/>
          </ac:spMkLst>
        </pc:spChg>
        <pc:picChg chg="mod">
          <ac:chgData name="Roman Pechanek" userId="d0747c9f-e6ff-426e-93c8-a166d128b69a" providerId="ADAL" clId="{9FFEDD15-E3E5-4B47-8967-38469FEB12A2}" dt="2021-02-09T13:30:52.468" v="322" actId="1076"/>
          <ac:picMkLst>
            <pc:docMk/>
            <pc:sldMk cId="3191518810" sldId="374"/>
            <ac:picMk id="7" creationId="{BD69F94F-E695-487A-B131-A7F33C51C2B9}"/>
          </ac:picMkLst>
        </pc:picChg>
      </pc:sldChg>
      <pc:sldChg chg="modSp mod">
        <pc:chgData name="Roman Pechanek" userId="d0747c9f-e6ff-426e-93c8-a166d128b69a" providerId="ADAL" clId="{9FFEDD15-E3E5-4B47-8967-38469FEB12A2}" dt="2021-02-09T13:34:32.689" v="374" actId="14100"/>
        <pc:sldMkLst>
          <pc:docMk/>
          <pc:sldMk cId="3522547205" sldId="375"/>
        </pc:sldMkLst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3522547205" sldId="375"/>
            <ac:spMk id="4" creationId="{00000000-0000-0000-0000-000000000000}"/>
          </ac:spMkLst>
        </pc:spChg>
        <pc:spChg chg="mod">
          <ac:chgData name="Roman Pechanek" userId="d0747c9f-e6ff-426e-93c8-a166d128b69a" providerId="ADAL" clId="{9FFEDD15-E3E5-4B47-8967-38469FEB12A2}" dt="2021-02-09T13:34:32.689" v="374" actId="14100"/>
          <ac:spMkLst>
            <pc:docMk/>
            <pc:sldMk cId="3522547205" sldId="375"/>
            <ac:spMk id="15" creationId="{00000000-0000-0000-0000-000000000000}"/>
          </ac:spMkLst>
        </pc:spChg>
        <pc:picChg chg="mod">
          <ac:chgData name="Roman Pechanek" userId="d0747c9f-e6ff-426e-93c8-a166d128b69a" providerId="ADAL" clId="{9FFEDD15-E3E5-4B47-8967-38469FEB12A2}" dt="2021-02-09T13:34:20.219" v="373" actId="1076"/>
          <ac:picMkLst>
            <pc:docMk/>
            <pc:sldMk cId="3522547205" sldId="375"/>
            <ac:picMk id="5" creationId="{8C84E1AF-FA3A-4468-9254-BC80DABA89F6}"/>
          </ac:picMkLst>
        </pc:picChg>
      </pc:sldChg>
      <pc:sldChg chg="modSp mod">
        <pc:chgData name="Roman Pechanek" userId="d0747c9f-e6ff-426e-93c8-a166d128b69a" providerId="ADAL" clId="{9FFEDD15-E3E5-4B47-8967-38469FEB12A2}" dt="2021-02-09T13:38:54.981" v="388" actId="1076"/>
        <pc:sldMkLst>
          <pc:docMk/>
          <pc:sldMk cId="4182953607" sldId="376"/>
        </pc:sldMkLst>
        <pc:spChg chg="mod">
          <ac:chgData name="Roman Pechanek" userId="d0747c9f-e6ff-426e-93c8-a166d128b69a" providerId="ADAL" clId="{9FFEDD15-E3E5-4B47-8967-38469FEB12A2}" dt="2021-02-09T12:43:36.008" v="9" actId="27636"/>
          <ac:spMkLst>
            <pc:docMk/>
            <pc:sldMk cId="4182953607" sldId="376"/>
            <ac:spMk id="2" creationId="{00000000-0000-0000-0000-000000000000}"/>
          </ac:spMkLst>
        </pc:spChg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4182953607" sldId="376"/>
            <ac:spMk id="4" creationId="{00000000-0000-0000-0000-000000000000}"/>
          </ac:spMkLst>
        </pc:spChg>
        <pc:spChg chg="mod">
          <ac:chgData name="Roman Pechanek" userId="d0747c9f-e6ff-426e-93c8-a166d128b69a" providerId="ADAL" clId="{9FFEDD15-E3E5-4B47-8967-38469FEB12A2}" dt="2021-02-09T13:35:18.299" v="386" actId="20577"/>
          <ac:spMkLst>
            <pc:docMk/>
            <pc:sldMk cId="4182953607" sldId="376"/>
            <ac:spMk id="15" creationId="{00000000-0000-0000-0000-000000000000}"/>
          </ac:spMkLst>
        </pc:spChg>
        <pc:picChg chg="mod">
          <ac:chgData name="Roman Pechanek" userId="d0747c9f-e6ff-426e-93c8-a166d128b69a" providerId="ADAL" clId="{9FFEDD15-E3E5-4B47-8967-38469FEB12A2}" dt="2021-02-09T13:38:54.981" v="388" actId="1076"/>
          <ac:picMkLst>
            <pc:docMk/>
            <pc:sldMk cId="4182953607" sldId="376"/>
            <ac:picMk id="8" creationId="{B753852F-B237-4E26-A641-0C41FF0F5EA9}"/>
          </ac:picMkLst>
        </pc:picChg>
      </pc:sldChg>
      <pc:sldChg chg="modSp mod">
        <pc:chgData name="Roman Pechanek" userId="d0747c9f-e6ff-426e-93c8-a166d128b69a" providerId="ADAL" clId="{9FFEDD15-E3E5-4B47-8967-38469FEB12A2}" dt="2021-02-09T13:25:12.237" v="270" actId="1076"/>
        <pc:sldMkLst>
          <pc:docMk/>
          <pc:sldMk cId="2698941630" sldId="377"/>
        </pc:sldMkLst>
        <pc:spChg chg="mod">
          <ac:chgData name="Roman Pechanek" userId="d0747c9f-e6ff-426e-93c8-a166d128b69a" providerId="ADAL" clId="{9FFEDD15-E3E5-4B47-8967-38469FEB12A2}" dt="2021-02-09T13:18:40.281" v="250" actId="1076"/>
          <ac:spMkLst>
            <pc:docMk/>
            <pc:sldMk cId="2698941630" sldId="377"/>
            <ac:spMk id="2" creationId="{00000000-0000-0000-0000-000000000000}"/>
          </ac:spMkLst>
        </pc:spChg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2698941630" sldId="377"/>
            <ac:spMk id="4" creationId="{00000000-0000-0000-0000-000000000000}"/>
          </ac:spMkLst>
        </pc:spChg>
        <pc:spChg chg="mod">
          <ac:chgData name="Roman Pechanek" userId="d0747c9f-e6ff-426e-93c8-a166d128b69a" providerId="ADAL" clId="{9FFEDD15-E3E5-4B47-8967-38469FEB12A2}" dt="2021-02-09T13:25:09.023" v="269" actId="20577"/>
          <ac:spMkLst>
            <pc:docMk/>
            <pc:sldMk cId="2698941630" sldId="377"/>
            <ac:spMk id="15" creationId="{00000000-0000-0000-0000-000000000000}"/>
          </ac:spMkLst>
        </pc:spChg>
        <pc:picChg chg="mod">
          <ac:chgData name="Roman Pechanek" userId="d0747c9f-e6ff-426e-93c8-a166d128b69a" providerId="ADAL" clId="{9FFEDD15-E3E5-4B47-8967-38469FEB12A2}" dt="2021-02-09T13:25:12.237" v="270" actId="1076"/>
          <ac:picMkLst>
            <pc:docMk/>
            <pc:sldMk cId="2698941630" sldId="377"/>
            <ac:picMk id="5" creationId="{09E45AB8-6B91-4E9A-8E7B-33D35617015E}"/>
          </ac:picMkLst>
        </pc:picChg>
      </pc:sldChg>
      <pc:sldChg chg="modSp add del">
        <pc:chgData name="Roman Pechanek" userId="d0747c9f-e6ff-426e-93c8-a166d128b69a" providerId="ADAL" clId="{9FFEDD15-E3E5-4B47-8967-38469FEB12A2}" dt="2021-02-09T13:39:40.918" v="393" actId="47"/>
        <pc:sldMkLst>
          <pc:docMk/>
          <pc:sldMk cId="1018221746" sldId="378"/>
        </pc:sldMkLst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1018221746" sldId="378"/>
            <ac:spMk id="4" creationId="{00000000-0000-0000-0000-000000000000}"/>
          </ac:spMkLst>
        </pc:spChg>
      </pc:sldChg>
      <pc:sldChg chg="modSp mod ord">
        <pc:chgData name="Roman Pechanek" userId="d0747c9f-e6ff-426e-93c8-a166d128b69a" providerId="ADAL" clId="{9FFEDD15-E3E5-4B47-8967-38469FEB12A2}" dt="2021-02-09T13:56:57.226" v="704"/>
        <pc:sldMkLst>
          <pc:docMk/>
          <pc:sldMk cId="608614690" sldId="379"/>
        </pc:sldMkLst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608614690" sldId="379"/>
            <ac:spMk id="4" creationId="{00000000-0000-0000-0000-000000000000}"/>
          </ac:spMkLst>
        </pc:spChg>
        <pc:picChg chg="mod">
          <ac:chgData name="Roman Pechanek" userId="d0747c9f-e6ff-426e-93c8-a166d128b69a" providerId="ADAL" clId="{9FFEDD15-E3E5-4B47-8967-38469FEB12A2}" dt="2021-02-09T13:49:26.099" v="536" actId="1076"/>
          <ac:picMkLst>
            <pc:docMk/>
            <pc:sldMk cId="608614690" sldId="379"/>
            <ac:picMk id="6" creationId="{0FD17CCC-E0F4-41BB-8623-D8820597C94F}"/>
          </ac:picMkLst>
        </pc:picChg>
        <pc:picChg chg="mod">
          <ac:chgData name="Roman Pechanek" userId="d0747c9f-e6ff-426e-93c8-a166d128b69a" providerId="ADAL" clId="{9FFEDD15-E3E5-4B47-8967-38469FEB12A2}" dt="2021-02-09T13:49:19.815" v="533" actId="1076"/>
          <ac:picMkLst>
            <pc:docMk/>
            <pc:sldMk cId="608614690" sldId="379"/>
            <ac:picMk id="7" creationId="{1100B096-BD85-458B-A6BD-C21008149991}"/>
          </ac:picMkLst>
        </pc:picChg>
      </pc:sldChg>
      <pc:sldChg chg="addSp modSp mod ord">
        <pc:chgData name="Roman Pechanek" userId="d0747c9f-e6ff-426e-93c8-a166d128b69a" providerId="ADAL" clId="{9FFEDD15-E3E5-4B47-8967-38469FEB12A2}" dt="2021-02-09T13:56:57.226" v="704"/>
        <pc:sldMkLst>
          <pc:docMk/>
          <pc:sldMk cId="3575417156" sldId="380"/>
        </pc:sldMkLst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3575417156" sldId="380"/>
            <ac:spMk id="4" creationId="{00000000-0000-0000-0000-000000000000}"/>
          </ac:spMkLst>
        </pc:spChg>
        <pc:spChg chg="mod">
          <ac:chgData name="Roman Pechanek" userId="d0747c9f-e6ff-426e-93c8-a166d128b69a" providerId="ADAL" clId="{9FFEDD15-E3E5-4B47-8967-38469FEB12A2}" dt="2021-02-09T13:45:19.885" v="485" actId="164"/>
          <ac:spMkLst>
            <pc:docMk/>
            <pc:sldMk cId="3575417156" sldId="380"/>
            <ac:spMk id="5" creationId="{1396EDF5-B867-481A-9D61-F625ECF900B6}"/>
          </ac:spMkLst>
        </pc:spChg>
        <pc:spChg chg="mod">
          <ac:chgData name="Roman Pechanek" userId="d0747c9f-e6ff-426e-93c8-a166d128b69a" providerId="ADAL" clId="{9FFEDD15-E3E5-4B47-8967-38469FEB12A2}" dt="2021-02-09T13:47:21.548" v="510" actId="14100"/>
          <ac:spMkLst>
            <pc:docMk/>
            <pc:sldMk cId="3575417156" sldId="380"/>
            <ac:spMk id="8" creationId="{F3BFF07C-9E17-4CA2-9BF2-11DE0D1D0C69}"/>
          </ac:spMkLst>
        </pc:spChg>
        <pc:grpChg chg="add mod">
          <ac:chgData name="Roman Pechanek" userId="d0747c9f-e6ff-426e-93c8-a166d128b69a" providerId="ADAL" clId="{9FFEDD15-E3E5-4B47-8967-38469FEB12A2}" dt="2021-02-09T13:45:06.525" v="483" actId="164"/>
          <ac:grpSpMkLst>
            <pc:docMk/>
            <pc:sldMk cId="3575417156" sldId="380"/>
            <ac:grpSpMk id="7" creationId="{3F2F1C86-B1D8-45B5-9452-9D5D25456512}"/>
          </ac:grpSpMkLst>
        </pc:grpChg>
        <pc:grpChg chg="add mod">
          <ac:chgData name="Roman Pechanek" userId="d0747c9f-e6ff-426e-93c8-a166d128b69a" providerId="ADAL" clId="{9FFEDD15-E3E5-4B47-8967-38469FEB12A2}" dt="2021-02-09T13:47:30.290" v="515" actId="14100"/>
          <ac:grpSpMkLst>
            <pc:docMk/>
            <pc:sldMk cId="3575417156" sldId="380"/>
            <ac:grpSpMk id="10" creationId="{7C545BA1-C7C3-4908-89E9-3B81A47C2EE6}"/>
          </ac:grpSpMkLst>
        </pc:grpChg>
        <pc:grpChg chg="add mod">
          <ac:chgData name="Roman Pechanek" userId="d0747c9f-e6ff-426e-93c8-a166d128b69a" providerId="ADAL" clId="{9FFEDD15-E3E5-4B47-8967-38469FEB12A2}" dt="2021-02-09T13:47:25.896" v="513" actId="1076"/>
          <ac:grpSpMkLst>
            <pc:docMk/>
            <pc:sldMk cId="3575417156" sldId="380"/>
            <ac:grpSpMk id="11" creationId="{C892A6E0-9518-434E-B678-BD6C729E871A}"/>
          </ac:grpSpMkLst>
        </pc:grpChg>
        <pc:picChg chg="mod">
          <ac:chgData name="Roman Pechanek" userId="d0747c9f-e6ff-426e-93c8-a166d128b69a" providerId="ADAL" clId="{9FFEDD15-E3E5-4B47-8967-38469FEB12A2}" dt="2021-02-09T13:45:15.708" v="484" actId="164"/>
          <ac:picMkLst>
            <pc:docMk/>
            <pc:sldMk cId="3575417156" sldId="380"/>
            <ac:picMk id="3" creationId="{1D93C5DA-F17E-4EDE-AE85-B1B09A4943C8}"/>
          </ac:picMkLst>
        </pc:picChg>
        <pc:picChg chg="mod">
          <ac:chgData name="Roman Pechanek" userId="d0747c9f-e6ff-426e-93c8-a166d128b69a" providerId="ADAL" clId="{9FFEDD15-E3E5-4B47-8967-38469FEB12A2}" dt="2021-02-09T13:45:19.885" v="485" actId="164"/>
          <ac:picMkLst>
            <pc:docMk/>
            <pc:sldMk cId="3575417156" sldId="380"/>
            <ac:picMk id="6" creationId="{0FD17CCC-E0F4-41BB-8623-D8820597C94F}"/>
          </ac:picMkLst>
        </pc:picChg>
        <pc:picChg chg="mod">
          <ac:chgData name="Roman Pechanek" userId="d0747c9f-e6ff-426e-93c8-a166d128b69a" providerId="ADAL" clId="{9FFEDD15-E3E5-4B47-8967-38469FEB12A2}" dt="2021-02-09T13:45:15.708" v="484" actId="164"/>
          <ac:picMkLst>
            <pc:docMk/>
            <pc:sldMk cId="3575417156" sldId="380"/>
            <ac:picMk id="9" creationId="{0D01F15E-61C3-4C4C-929C-ED1608591B20}"/>
          </ac:picMkLst>
        </pc:picChg>
      </pc:sldChg>
      <pc:sldChg chg="modSp add del mod ord">
        <pc:chgData name="Roman Pechanek" userId="d0747c9f-e6ff-426e-93c8-a166d128b69a" providerId="ADAL" clId="{9FFEDD15-E3E5-4B47-8967-38469FEB12A2}" dt="2021-02-09T13:56:57.226" v="704"/>
        <pc:sldMkLst>
          <pc:docMk/>
          <pc:sldMk cId="3005876729" sldId="381"/>
        </pc:sldMkLst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3005876729" sldId="381"/>
            <ac:spMk id="4" creationId="{00000000-0000-0000-0000-000000000000}"/>
          </ac:spMkLst>
        </pc:spChg>
        <pc:spChg chg="mod">
          <ac:chgData name="Roman Pechanek" userId="d0747c9f-e6ff-426e-93c8-a166d128b69a" providerId="ADAL" clId="{9FFEDD15-E3E5-4B47-8967-38469FEB12A2}" dt="2021-02-09T13:40:13.639" v="401" actId="12"/>
          <ac:spMkLst>
            <pc:docMk/>
            <pc:sldMk cId="3005876729" sldId="381"/>
            <ac:spMk id="15" creationId="{00000000-0000-0000-0000-000000000000}"/>
          </ac:spMkLst>
        </pc:spChg>
        <pc:picChg chg="mod">
          <ac:chgData name="Roman Pechanek" userId="d0747c9f-e6ff-426e-93c8-a166d128b69a" providerId="ADAL" clId="{9FFEDD15-E3E5-4B47-8967-38469FEB12A2}" dt="2021-02-09T13:39:55.271" v="397" actId="1076"/>
          <ac:picMkLst>
            <pc:docMk/>
            <pc:sldMk cId="3005876729" sldId="381"/>
            <ac:picMk id="6" creationId="{0FD17CCC-E0F4-41BB-8623-D8820597C94F}"/>
          </ac:picMkLst>
        </pc:picChg>
      </pc:sldChg>
      <pc:sldChg chg="modSp mod ord">
        <pc:chgData name="Roman Pechanek" userId="d0747c9f-e6ff-426e-93c8-a166d128b69a" providerId="ADAL" clId="{9FFEDD15-E3E5-4B47-8967-38469FEB12A2}" dt="2021-02-09T13:56:57.226" v="704"/>
        <pc:sldMkLst>
          <pc:docMk/>
          <pc:sldMk cId="1947508223" sldId="382"/>
        </pc:sldMkLst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1947508223" sldId="382"/>
            <ac:spMk id="4" creationId="{00000000-0000-0000-0000-000000000000}"/>
          </ac:spMkLst>
        </pc:spChg>
        <pc:spChg chg="mod">
          <ac:chgData name="Roman Pechanek" userId="d0747c9f-e6ff-426e-93c8-a166d128b69a" providerId="ADAL" clId="{9FFEDD15-E3E5-4B47-8967-38469FEB12A2}" dt="2021-02-09T13:41:55.358" v="425" actId="20577"/>
          <ac:spMkLst>
            <pc:docMk/>
            <pc:sldMk cId="1947508223" sldId="382"/>
            <ac:spMk id="8" creationId="{F3BFF07C-9E17-4CA2-9BF2-11DE0D1D0C69}"/>
          </ac:spMkLst>
        </pc:spChg>
        <pc:picChg chg="mod">
          <ac:chgData name="Roman Pechanek" userId="d0747c9f-e6ff-426e-93c8-a166d128b69a" providerId="ADAL" clId="{9FFEDD15-E3E5-4B47-8967-38469FEB12A2}" dt="2021-02-09T13:41:06.929" v="407" actId="1076"/>
          <ac:picMkLst>
            <pc:docMk/>
            <pc:sldMk cId="1947508223" sldId="382"/>
            <ac:picMk id="6" creationId="{0FD17CCC-E0F4-41BB-8623-D8820597C94F}"/>
          </ac:picMkLst>
        </pc:picChg>
        <pc:picChg chg="mod">
          <ac:chgData name="Roman Pechanek" userId="d0747c9f-e6ff-426e-93c8-a166d128b69a" providerId="ADAL" clId="{9FFEDD15-E3E5-4B47-8967-38469FEB12A2}" dt="2021-02-09T13:41:38.592" v="412" actId="14100"/>
          <ac:picMkLst>
            <pc:docMk/>
            <pc:sldMk cId="1947508223" sldId="382"/>
            <ac:picMk id="7" creationId="{70777BA1-76EE-439F-A75C-6B59D1F2DCE0}"/>
          </ac:picMkLst>
        </pc:picChg>
      </pc:sldChg>
      <pc:sldChg chg="addSp modSp mod ord">
        <pc:chgData name="Roman Pechanek" userId="d0747c9f-e6ff-426e-93c8-a166d128b69a" providerId="ADAL" clId="{9FFEDD15-E3E5-4B47-8967-38469FEB12A2}" dt="2021-02-09T13:56:57.226" v="704"/>
        <pc:sldMkLst>
          <pc:docMk/>
          <pc:sldMk cId="393493899" sldId="383"/>
        </pc:sldMkLst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393493899" sldId="383"/>
            <ac:spMk id="4" creationId="{00000000-0000-0000-0000-000000000000}"/>
          </ac:spMkLst>
        </pc:spChg>
        <pc:spChg chg="mod">
          <ac:chgData name="Roman Pechanek" userId="d0747c9f-e6ff-426e-93c8-a166d128b69a" providerId="ADAL" clId="{9FFEDD15-E3E5-4B47-8967-38469FEB12A2}" dt="2021-02-09T13:48:48.135" v="528" actId="164"/>
          <ac:spMkLst>
            <pc:docMk/>
            <pc:sldMk cId="393493899" sldId="383"/>
            <ac:spMk id="7" creationId="{77601083-6545-4892-B885-E688EDFCE666}"/>
          </ac:spMkLst>
        </pc:spChg>
        <pc:spChg chg="mod">
          <ac:chgData name="Roman Pechanek" userId="d0747c9f-e6ff-426e-93c8-a166d128b69a" providerId="ADAL" clId="{9FFEDD15-E3E5-4B47-8967-38469FEB12A2}" dt="2021-02-09T13:48:41.565" v="525" actId="14100"/>
          <ac:spMkLst>
            <pc:docMk/>
            <pc:sldMk cId="393493899" sldId="383"/>
            <ac:spMk id="8" creationId="{F3BFF07C-9E17-4CA2-9BF2-11DE0D1D0C69}"/>
          </ac:spMkLst>
        </pc:spChg>
        <pc:spChg chg="mod">
          <ac:chgData name="Roman Pechanek" userId="d0747c9f-e6ff-426e-93c8-a166d128b69a" providerId="ADAL" clId="{9FFEDD15-E3E5-4B47-8967-38469FEB12A2}" dt="2021-02-09T13:48:48.135" v="528" actId="164"/>
          <ac:spMkLst>
            <pc:docMk/>
            <pc:sldMk cId="393493899" sldId="383"/>
            <ac:spMk id="10" creationId="{47A3A2EF-3732-4BAA-A413-B8F012EEFE82}"/>
          </ac:spMkLst>
        </pc:spChg>
        <pc:grpChg chg="add mod">
          <ac:chgData name="Roman Pechanek" userId="d0747c9f-e6ff-426e-93c8-a166d128b69a" providerId="ADAL" clId="{9FFEDD15-E3E5-4B47-8967-38469FEB12A2}" dt="2021-02-09T13:48:53.041" v="531" actId="1076"/>
          <ac:grpSpMkLst>
            <pc:docMk/>
            <pc:sldMk cId="393493899" sldId="383"/>
            <ac:grpSpMk id="3" creationId="{7E4C440C-589B-4E44-823F-A9419F0D951C}"/>
          </ac:grpSpMkLst>
        </pc:grpChg>
        <pc:picChg chg="mod">
          <ac:chgData name="Roman Pechanek" userId="d0747c9f-e6ff-426e-93c8-a166d128b69a" providerId="ADAL" clId="{9FFEDD15-E3E5-4B47-8967-38469FEB12A2}" dt="2021-02-09T13:48:48.135" v="528" actId="164"/>
          <ac:picMkLst>
            <pc:docMk/>
            <pc:sldMk cId="393493899" sldId="383"/>
            <ac:picMk id="6" creationId="{0FD17CCC-E0F4-41BB-8623-D8820597C94F}"/>
          </ac:picMkLst>
        </pc:picChg>
      </pc:sldChg>
      <pc:sldChg chg="modSp del">
        <pc:chgData name="Roman Pechanek" userId="d0747c9f-e6ff-426e-93c8-a166d128b69a" providerId="ADAL" clId="{9FFEDD15-E3E5-4B47-8967-38469FEB12A2}" dt="2021-02-09T13:49:04.197" v="532" actId="47"/>
        <pc:sldMkLst>
          <pc:docMk/>
          <pc:sldMk cId="590873124" sldId="384"/>
        </pc:sldMkLst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590873124" sldId="384"/>
            <ac:spMk id="4" creationId="{00000000-0000-0000-0000-000000000000}"/>
          </ac:spMkLst>
        </pc:spChg>
      </pc:sldChg>
      <pc:sldChg chg="delSp modSp del mod">
        <pc:chgData name="Roman Pechanek" userId="d0747c9f-e6ff-426e-93c8-a166d128b69a" providerId="ADAL" clId="{9FFEDD15-E3E5-4B47-8967-38469FEB12A2}" dt="2021-02-09T14:02:03.705" v="825" actId="47"/>
        <pc:sldMkLst>
          <pc:docMk/>
          <pc:sldMk cId="3126797135" sldId="385"/>
        </pc:sldMkLst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3126797135" sldId="385"/>
            <ac:spMk id="4" creationId="{00000000-0000-0000-0000-000000000000}"/>
          </ac:spMkLst>
        </pc:spChg>
        <pc:picChg chg="del">
          <ac:chgData name="Roman Pechanek" userId="d0747c9f-e6ff-426e-93c8-a166d128b69a" providerId="ADAL" clId="{9FFEDD15-E3E5-4B47-8967-38469FEB12A2}" dt="2021-02-09T14:01:44.517" v="818" actId="21"/>
          <ac:picMkLst>
            <pc:docMk/>
            <pc:sldMk cId="3126797135" sldId="385"/>
            <ac:picMk id="5" creationId="{00000000-0000-0000-0000-000000000000}"/>
          </ac:picMkLst>
        </pc:picChg>
      </pc:sldChg>
      <pc:sldChg chg="modSp del mod">
        <pc:chgData name="Roman Pechanek" userId="d0747c9f-e6ff-426e-93c8-a166d128b69a" providerId="ADAL" clId="{9FFEDD15-E3E5-4B47-8967-38469FEB12A2}" dt="2021-02-09T13:11:42.531" v="216" actId="47"/>
        <pc:sldMkLst>
          <pc:docMk/>
          <pc:sldMk cId="674638314" sldId="386"/>
        </pc:sldMkLst>
        <pc:spChg chg="mod">
          <ac:chgData name="Roman Pechanek" userId="d0747c9f-e6ff-426e-93c8-a166d128b69a" providerId="ADAL" clId="{9FFEDD15-E3E5-4B47-8967-38469FEB12A2}" dt="2021-02-09T13:10:38.713" v="215" actId="1076"/>
          <ac:spMkLst>
            <pc:docMk/>
            <pc:sldMk cId="674638314" sldId="386"/>
            <ac:spMk id="2" creationId="{00000000-0000-0000-0000-000000000000}"/>
          </ac:spMkLst>
        </pc:spChg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674638314" sldId="386"/>
            <ac:spMk id="4" creationId="{00000000-0000-0000-0000-000000000000}"/>
          </ac:spMkLst>
        </pc:spChg>
        <pc:spChg chg="mod">
          <ac:chgData name="Roman Pechanek" userId="d0747c9f-e6ff-426e-93c8-a166d128b69a" providerId="ADAL" clId="{9FFEDD15-E3E5-4B47-8967-38469FEB12A2}" dt="2021-02-09T12:43:36.060" v="16" actId="27636"/>
          <ac:spMkLst>
            <pc:docMk/>
            <pc:sldMk cId="674638314" sldId="386"/>
            <ac:spMk id="11" creationId="{65F9A341-FE6F-4469-975F-3C14DAC050B3}"/>
          </ac:spMkLst>
        </pc:spChg>
      </pc:sldChg>
      <pc:sldChg chg="delSp modSp add mod">
        <pc:chgData name="Roman Pechanek" userId="d0747c9f-e6ff-426e-93c8-a166d128b69a" providerId="ADAL" clId="{9FFEDD15-E3E5-4B47-8967-38469FEB12A2}" dt="2021-02-09T12:45:21.705" v="21" actId="20577"/>
        <pc:sldMkLst>
          <pc:docMk/>
          <pc:sldMk cId="0" sldId="387"/>
        </pc:sldMkLst>
        <pc:spChg chg="mod">
          <ac:chgData name="Roman Pechanek" userId="d0747c9f-e6ff-426e-93c8-a166d128b69a" providerId="ADAL" clId="{9FFEDD15-E3E5-4B47-8967-38469FEB12A2}" dt="2021-02-09T12:44:45.734" v="18" actId="1076"/>
          <ac:spMkLst>
            <pc:docMk/>
            <pc:sldMk cId="0" sldId="387"/>
            <ac:spMk id="2" creationId="{00000000-0000-0000-0000-000000000000}"/>
          </ac:spMkLst>
        </pc:spChg>
        <pc:spChg chg="del">
          <ac:chgData name="Roman Pechanek" userId="d0747c9f-e6ff-426e-93c8-a166d128b69a" providerId="ADAL" clId="{9FFEDD15-E3E5-4B47-8967-38469FEB12A2}" dt="2021-02-09T12:44:50.701" v="19" actId="478"/>
          <ac:spMkLst>
            <pc:docMk/>
            <pc:sldMk cId="0" sldId="387"/>
            <ac:spMk id="3" creationId="{00000000-0000-0000-0000-000000000000}"/>
          </ac:spMkLst>
        </pc:spChg>
        <pc:spChg chg="del">
          <ac:chgData name="Roman Pechanek" userId="d0747c9f-e6ff-426e-93c8-a166d128b69a" providerId="ADAL" clId="{9FFEDD15-E3E5-4B47-8967-38469FEB12A2}" dt="2021-02-09T12:44:50.701" v="19" actId="478"/>
          <ac:spMkLst>
            <pc:docMk/>
            <pc:sldMk cId="0" sldId="387"/>
            <ac:spMk id="4" creationId="{00000000-0000-0000-0000-000000000000}"/>
          </ac:spMkLst>
        </pc:spChg>
        <pc:spChg chg="del">
          <ac:chgData name="Roman Pechanek" userId="d0747c9f-e6ff-426e-93c8-a166d128b69a" providerId="ADAL" clId="{9FFEDD15-E3E5-4B47-8967-38469FEB12A2}" dt="2021-02-09T12:44:50.701" v="19" actId="478"/>
          <ac:spMkLst>
            <pc:docMk/>
            <pc:sldMk cId="0" sldId="387"/>
            <ac:spMk id="5" creationId="{00000000-0000-0000-0000-000000000000}"/>
          </ac:spMkLst>
        </pc:spChg>
        <pc:spChg chg="del">
          <ac:chgData name="Roman Pechanek" userId="d0747c9f-e6ff-426e-93c8-a166d128b69a" providerId="ADAL" clId="{9FFEDD15-E3E5-4B47-8967-38469FEB12A2}" dt="2021-02-09T12:44:50.701" v="19" actId="478"/>
          <ac:spMkLst>
            <pc:docMk/>
            <pc:sldMk cId="0" sldId="387"/>
            <ac:spMk id="6" creationId="{00000000-0000-0000-0000-000000000000}"/>
          </ac:spMkLst>
        </pc:spChg>
        <pc:spChg chg="del">
          <ac:chgData name="Roman Pechanek" userId="d0747c9f-e6ff-426e-93c8-a166d128b69a" providerId="ADAL" clId="{9FFEDD15-E3E5-4B47-8967-38469FEB12A2}" dt="2021-02-09T12:44:50.701" v="19" actId="478"/>
          <ac:spMkLst>
            <pc:docMk/>
            <pc:sldMk cId="0" sldId="387"/>
            <ac:spMk id="7" creationId="{00000000-0000-0000-0000-000000000000}"/>
          </ac:spMkLst>
        </pc:spChg>
        <pc:spChg chg="del">
          <ac:chgData name="Roman Pechanek" userId="d0747c9f-e6ff-426e-93c8-a166d128b69a" providerId="ADAL" clId="{9FFEDD15-E3E5-4B47-8967-38469FEB12A2}" dt="2021-02-09T12:44:50.701" v="19" actId="478"/>
          <ac:spMkLst>
            <pc:docMk/>
            <pc:sldMk cId="0" sldId="387"/>
            <ac:spMk id="8" creationId="{00000000-0000-0000-0000-000000000000}"/>
          </ac:spMkLst>
        </pc:spChg>
        <pc:spChg chg="del">
          <ac:chgData name="Roman Pechanek" userId="d0747c9f-e6ff-426e-93c8-a166d128b69a" providerId="ADAL" clId="{9FFEDD15-E3E5-4B47-8967-38469FEB12A2}" dt="2021-02-09T12:44:50.701" v="19" actId="478"/>
          <ac:spMkLst>
            <pc:docMk/>
            <pc:sldMk cId="0" sldId="387"/>
            <ac:spMk id="9" creationId="{00000000-0000-0000-0000-000000000000}"/>
          </ac:spMkLst>
        </pc:spChg>
        <pc:spChg chg="del">
          <ac:chgData name="Roman Pechanek" userId="d0747c9f-e6ff-426e-93c8-a166d128b69a" providerId="ADAL" clId="{9FFEDD15-E3E5-4B47-8967-38469FEB12A2}" dt="2021-02-09T12:44:50.701" v="19" actId="478"/>
          <ac:spMkLst>
            <pc:docMk/>
            <pc:sldMk cId="0" sldId="387"/>
            <ac:spMk id="10" creationId="{00000000-0000-0000-0000-000000000000}"/>
          </ac:spMkLst>
        </pc:spChg>
        <pc:spChg chg="del">
          <ac:chgData name="Roman Pechanek" userId="d0747c9f-e6ff-426e-93c8-a166d128b69a" providerId="ADAL" clId="{9FFEDD15-E3E5-4B47-8967-38469FEB12A2}" dt="2021-02-09T12:44:50.701" v="19" actId="478"/>
          <ac:spMkLst>
            <pc:docMk/>
            <pc:sldMk cId="0" sldId="387"/>
            <ac:spMk id="11" creationId="{00000000-0000-0000-0000-000000000000}"/>
          </ac:spMkLst>
        </pc:spChg>
        <pc:spChg chg="del">
          <ac:chgData name="Roman Pechanek" userId="d0747c9f-e6ff-426e-93c8-a166d128b69a" providerId="ADAL" clId="{9FFEDD15-E3E5-4B47-8967-38469FEB12A2}" dt="2021-02-09T12:44:50.701" v="19" actId="478"/>
          <ac:spMkLst>
            <pc:docMk/>
            <pc:sldMk cId="0" sldId="387"/>
            <ac:spMk id="12" creationId="{00000000-0000-0000-0000-000000000000}"/>
          </ac:spMkLst>
        </pc:spChg>
        <pc:spChg chg="del">
          <ac:chgData name="Roman Pechanek" userId="d0747c9f-e6ff-426e-93c8-a166d128b69a" providerId="ADAL" clId="{9FFEDD15-E3E5-4B47-8967-38469FEB12A2}" dt="2021-02-09T12:44:50.701" v="19" actId="478"/>
          <ac:spMkLst>
            <pc:docMk/>
            <pc:sldMk cId="0" sldId="387"/>
            <ac:spMk id="13" creationId="{00000000-0000-0000-0000-000000000000}"/>
          </ac:spMkLst>
        </pc:spChg>
        <pc:spChg chg="del">
          <ac:chgData name="Roman Pechanek" userId="d0747c9f-e6ff-426e-93c8-a166d128b69a" providerId="ADAL" clId="{9FFEDD15-E3E5-4B47-8967-38469FEB12A2}" dt="2021-02-09T12:44:50.701" v="19" actId="478"/>
          <ac:spMkLst>
            <pc:docMk/>
            <pc:sldMk cId="0" sldId="387"/>
            <ac:spMk id="14" creationId="{00000000-0000-0000-0000-000000000000}"/>
          </ac:spMkLst>
        </pc:spChg>
        <pc:spChg chg="del">
          <ac:chgData name="Roman Pechanek" userId="d0747c9f-e6ff-426e-93c8-a166d128b69a" providerId="ADAL" clId="{9FFEDD15-E3E5-4B47-8967-38469FEB12A2}" dt="2021-02-09T12:44:50.701" v="19" actId="478"/>
          <ac:spMkLst>
            <pc:docMk/>
            <pc:sldMk cId="0" sldId="387"/>
            <ac:spMk id="15" creationId="{00000000-0000-0000-0000-000000000000}"/>
          </ac:spMkLst>
        </pc:spChg>
        <pc:spChg chg="del">
          <ac:chgData name="Roman Pechanek" userId="d0747c9f-e6ff-426e-93c8-a166d128b69a" providerId="ADAL" clId="{9FFEDD15-E3E5-4B47-8967-38469FEB12A2}" dt="2021-02-09T12:44:50.701" v="19" actId="478"/>
          <ac:spMkLst>
            <pc:docMk/>
            <pc:sldMk cId="0" sldId="387"/>
            <ac:spMk id="16" creationId="{00000000-0000-0000-0000-000000000000}"/>
          </ac:spMkLst>
        </pc:spChg>
        <pc:spChg chg="del">
          <ac:chgData name="Roman Pechanek" userId="d0747c9f-e6ff-426e-93c8-a166d128b69a" providerId="ADAL" clId="{9FFEDD15-E3E5-4B47-8967-38469FEB12A2}" dt="2021-02-09T12:44:50.701" v="19" actId="478"/>
          <ac:spMkLst>
            <pc:docMk/>
            <pc:sldMk cId="0" sldId="387"/>
            <ac:spMk id="17" creationId="{00000000-0000-0000-0000-000000000000}"/>
          </ac:spMkLst>
        </pc:spChg>
        <pc:spChg chg="mod">
          <ac:chgData name="Roman Pechanek" userId="d0747c9f-e6ff-426e-93c8-a166d128b69a" providerId="ADAL" clId="{9FFEDD15-E3E5-4B47-8967-38469FEB12A2}" dt="2021-02-09T12:45:21.705" v="21" actId="20577"/>
          <ac:spMkLst>
            <pc:docMk/>
            <pc:sldMk cId="0" sldId="387"/>
            <ac:spMk id="19" creationId="{47EB8754-2E81-4FBC-A739-D438FB7C2219}"/>
          </ac:spMkLst>
        </pc:spChg>
      </pc:sldChg>
      <pc:sldChg chg="add del">
        <pc:chgData name="Roman Pechanek" userId="d0747c9f-e6ff-426e-93c8-a166d128b69a" providerId="ADAL" clId="{9FFEDD15-E3E5-4B47-8967-38469FEB12A2}" dt="2021-02-09T12:58:18.719" v="100"/>
        <pc:sldMkLst>
          <pc:docMk/>
          <pc:sldMk cId="3682824410" sldId="388"/>
        </pc:sldMkLst>
      </pc:sldChg>
      <pc:sldChg chg="addSp modSp add mod">
        <pc:chgData name="Roman Pechanek" userId="d0747c9f-e6ff-426e-93c8-a166d128b69a" providerId="ADAL" clId="{9FFEDD15-E3E5-4B47-8967-38469FEB12A2}" dt="2021-02-09T13:59:47.202" v="779" actId="1076"/>
        <pc:sldMkLst>
          <pc:docMk/>
          <pc:sldMk cId="3720245053" sldId="388"/>
        </pc:sldMkLst>
        <pc:spChg chg="mod">
          <ac:chgData name="Roman Pechanek" userId="d0747c9f-e6ff-426e-93c8-a166d128b69a" providerId="ADAL" clId="{9FFEDD15-E3E5-4B47-8967-38469FEB12A2}" dt="2021-02-09T13:59:29.193" v="776" actId="27636"/>
          <ac:spMkLst>
            <pc:docMk/>
            <pc:sldMk cId="3720245053" sldId="388"/>
            <ac:spMk id="3" creationId="{00000000-0000-0000-0000-000000000000}"/>
          </ac:spMkLst>
        </pc:spChg>
        <pc:grpChg chg="add mod">
          <ac:chgData name="Roman Pechanek" userId="d0747c9f-e6ff-426e-93c8-a166d128b69a" providerId="ADAL" clId="{9FFEDD15-E3E5-4B47-8967-38469FEB12A2}" dt="2021-02-09T13:59:47.202" v="779" actId="1076"/>
          <ac:grpSpMkLst>
            <pc:docMk/>
            <pc:sldMk cId="3720245053" sldId="388"/>
            <ac:grpSpMk id="5" creationId="{132D43C5-8EAE-4006-8C19-1539CE9378EF}"/>
          </ac:grpSpMkLst>
        </pc:grpChg>
        <pc:picChg chg="mod">
          <ac:chgData name="Roman Pechanek" userId="d0747c9f-e6ff-426e-93c8-a166d128b69a" providerId="ADAL" clId="{9FFEDD15-E3E5-4B47-8967-38469FEB12A2}" dt="2021-02-09T13:58:28.752" v="711" actId="1076"/>
          <ac:picMkLst>
            <pc:docMk/>
            <pc:sldMk cId="3720245053" sldId="388"/>
            <ac:picMk id="6" creationId="{D80D4EF6-9F91-4BFC-A083-3016F90CE71B}"/>
          </ac:picMkLst>
        </pc:picChg>
        <pc:picChg chg="mod">
          <ac:chgData name="Roman Pechanek" userId="d0747c9f-e6ff-426e-93c8-a166d128b69a" providerId="ADAL" clId="{9FFEDD15-E3E5-4B47-8967-38469FEB12A2}" dt="2021-02-09T13:58:20.439" v="709"/>
          <ac:picMkLst>
            <pc:docMk/>
            <pc:sldMk cId="3720245053" sldId="388"/>
            <ac:picMk id="7" creationId="{C7A46FC1-79C3-4815-A2FB-CB853BDC8213}"/>
          </ac:picMkLst>
        </pc:picChg>
      </pc:sldChg>
      <pc:sldChg chg="addSp delSp modSp add mod">
        <pc:chgData name="Roman Pechanek" userId="d0747c9f-e6ff-426e-93c8-a166d128b69a" providerId="ADAL" clId="{9FFEDD15-E3E5-4B47-8967-38469FEB12A2}" dt="2021-02-09T14:00:42.489" v="798" actId="1076"/>
        <pc:sldMkLst>
          <pc:docMk/>
          <pc:sldMk cId="3179055151" sldId="389"/>
        </pc:sldMkLst>
        <pc:picChg chg="add mod">
          <ac:chgData name="Roman Pechanek" userId="d0747c9f-e6ff-426e-93c8-a166d128b69a" providerId="ADAL" clId="{9FFEDD15-E3E5-4B47-8967-38469FEB12A2}" dt="2021-02-09T14:00:42.489" v="798" actId="1076"/>
          <ac:picMkLst>
            <pc:docMk/>
            <pc:sldMk cId="3179055151" sldId="389"/>
            <ac:picMk id="6" creationId="{3DAAA624-93FF-4D9C-879E-E1670FAF53AB}"/>
          </ac:picMkLst>
        </pc:picChg>
        <pc:picChg chg="del">
          <ac:chgData name="Roman Pechanek" userId="d0747c9f-e6ff-426e-93c8-a166d128b69a" providerId="ADAL" clId="{9FFEDD15-E3E5-4B47-8967-38469FEB12A2}" dt="2021-02-09T14:00:35.662" v="794" actId="478"/>
          <ac:picMkLst>
            <pc:docMk/>
            <pc:sldMk cId="3179055151" sldId="389"/>
            <ac:picMk id="9" creationId="{2632A4E7-E86A-432C-821F-96021743CFEB}"/>
          </ac:picMkLst>
        </pc:picChg>
      </pc:sldChg>
      <pc:sldChg chg="addSp delSp modSp add mod">
        <pc:chgData name="Roman Pechanek" userId="d0747c9f-e6ff-426e-93c8-a166d128b69a" providerId="ADAL" clId="{9FFEDD15-E3E5-4B47-8967-38469FEB12A2}" dt="2021-02-09T14:01:08.757" v="805" actId="1076"/>
        <pc:sldMkLst>
          <pc:docMk/>
          <pc:sldMk cId="3961367785" sldId="390"/>
        </pc:sldMkLst>
        <pc:picChg chg="add mod">
          <ac:chgData name="Roman Pechanek" userId="d0747c9f-e6ff-426e-93c8-a166d128b69a" providerId="ADAL" clId="{9FFEDD15-E3E5-4B47-8967-38469FEB12A2}" dt="2021-02-09T14:01:08.757" v="805" actId="1076"/>
          <ac:picMkLst>
            <pc:docMk/>
            <pc:sldMk cId="3961367785" sldId="390"/>
            <ac:picMk id="6" creationId="{27B5D47C-9AF4-4715-87F9-F5873A3CE4A2}"/>
          </ac:picMkLst>
        </pc:picChg>
        <pc:picChg chg="del">
          <ac:chgData name="Roman Pechanek" userId="d0747c9f-e6ff-426e-93c8-a166d128b69a" providerId="ADAL" clId="{9FFEDD15-E3E5-4B47-8967-38469FEB12A2}" dt="2021-02-09T14:00:54.982" v="801" actId="478"/>
          <ac:picMkLst>
            <pc:docMk/>
            <pc:sldMk cId="3961367785" sldId="390"/>
            <ac:picMk id="9" creationId="{2632A4E7-E86A-432C-821F-96021743CFEB}"/>
          </ac:picMkLst>
        </pc:picChg>
      </pc:sldChg>
      <pc:sldChg chg="addSp delSp modSp add mod">
        <pc:chgData name="Roman Pechanek" userId="d0747c9f-e6ff-426e-93c8-a166d128b69a" providerId="ADAL" clId="{9FFEDD15-E3E5-4B47-8967-38469FEB12A2}" dt="2021-02-09T14:01:36.553" v="814" actId="1076"/>
        <pc:sldMkLst>
          <pc:docMk/>
          <pc:sldMk cId="186325947" sldId="391"/>
        </pc:sldMkLst>
        <pc:picChg chg="add mod">
          <ac:chgData name="Roman Pechanek" userId="d0747c9f-e6ff-426e-93c8-a166d128b69a" providerId="ADAL" clId="{9FFEDD15-E3E5-4B47-8967-38469FEB12A2}" dt="2021-02-09T14:01:36.553" v="814" actId="1076"/>
          <ac:picMkLst>
            <pc:docMk/>
            <pc:sldMk cId="186325947" sldId="391"/>
            <ac:picMk id="6" creationId="{FE788D5B-4450-4E99-AC8E-4697A2EFAC6C}"/>
          </ac:picMkLst>
        </pc:picChg>
        <pc:picChg chg="del">
          <ac:chgData name="Roman Pechanek" userId="d0747c9f-e6ff-426e-93c8-a166d128b69a" providerId="ADAL" clId="{9FFEDD15-E3E5-4B47-8967-38469FEB12A2}" dt="2021-02-09T14:01:25.886" v="808" actId="478"/>
          <ac:picMkLst>
            <pc:docMk/>
            <pc:sldMk cId="186325947" sldId="391"/>
            <ac:picMk id="9" creationId="{2632A4E7-E86A-432C-821F-96021743CFEB}"/>
          </ac:picMkLst>
        </pc:picChg>
      </pc:sldChg>
      <pc:sldChg chg="addSp delSp modSp add mod">
        <pc:chgData name="Roman Pechanek" userId="d0747c9f-e6ff-426e-93c8-a166d128b69a" providerId="ADAL" clId="{9FFEDD15-E3E5-4B47-8967-38469FEB12A2}" dt="2021-02-09T14:01:56.597" v="823" actId="1076"/>
        <pc:sldMkLst>
          <pc:docMk/>
          <pc:sldMk cId="1648035098" sldId="392"/>
        </pc:sldMkLst>
        <pc:picChg chg="del">
          <ac:chgData name="Roman Pechanek" userId="d0747c9f-e6ff-426e-93c8-a166d128b69a" providerId="ADAL" clId="{9FFEDD15-E3E5-4B47-8967-38469FEB12A2}" dt="2021-02-09T14:01:49.483" v="819" actId="478"/>
          <ac:picMkLst>
            <pc:docMk/>
            <pc:sldMk cId="1648035098" sldId="392"/>
            <ac:picMk id="6" creationId="{FE788D5B-4450-4E99-AC8E-4697A2EFAC6C}"/>
          </ac:picMkLst>
        </pc:picChg>
        <pc:picChg chg="add mod">
          <ac:chgData name="Roman Pechanek" userId="d0747c9f-e6ff-426e-93c8-a166d128b69a" providerId="ADAL" clId="{9FFEDD15-E3E5-4B47-8967-38469FEB12A2}" dt="2021-02-09T14:01:56.597" v="823" actId="1076"/>
          <ac:picMkLst>
            <pc:docMk/>
            <pc:sldMk cId="1648035098" sldId="392"/>
            <ac:picMk id="7" creationId="{A1EE45A8-CD74-4327-982B-23F7DDDF7B5F}"/>
          </ac:picMkLst>
        </pc:picChg>
      </pc:sldChg>
      <pc:sldChg chg="add del">
        <pc:chgData name="Roman Pechanek" userId="d0747c9f-e6ff-426e-93c8-a166d128b69a" providerId="ADAL" clId="{9FFEDD15-E3E5-4B47-8967-38469FEB12A2}" dt="2021-02-09T14:01:59.669" v="824" actId="47"/>
        <pc:sldMkLst>
          <pc:docMk/>
          <pc:sldMk cId="184058281" sldId="393"/>
        </pc:sldMkLst>
      </pc:sldChg>
      <pc:sldChg chg="add">
        <pc:chgData name="Roman Pechanek" userId="d0747c9f-e6ff-426e-93c8-a166d128b69a" providerId="ADAL" clId="{9FFEDD15-E3E5-4B47-8967-38469FEB12A2}" dt="2021-02-09T14:01:40.764" v="817"/>
        <pc:sldMkLst>
          <pc:docMk/>
          <pc:sldMk cId="4127859323" sldId="394"/>
        </pc:sldMkLst>
      </pc:sldChg>
      <pc:sldMasterChg chg="delSldLayout modSldLayout">
        <pc:chgData name="Roman Pechanek" userId="d0747c9f-e6ff-426e-93c8-a166d128b69a" providerId="ADAL" clId="{9FFEDD15-E3E5-4B47-8967-38469FEB12A2}" dt="2021-02-09T12:45:26.916" v="22" actId="47"/>
        <pc:sldMasterMkLst>
          <pc:docMk/>
          <pc:sldMasterMk cId="341236291" sldId="2147483810"/>
        </pc:sldMasterMkLst>
        <pc:sldLayoutChg chg="delSp del">
          <pc:chgData name="Roman Pechanek" userId="d0747c9f-e6ff-426e-93c8-a166d128b69a" providerId="ADAL" clId="{9FFEDD15-E3E5-4B47-8967-38469FEB12A2}" dt="2021-02-09T12:45:26.916" v="22" actId="47"/>
          <pc:sldLayoutMkLst>
            <pc:docMk/>
            <pc:sldMasterMk cId="341236291" sldId="2147483810"/>
            <pc:sldLayoutMk cId="2918381153" sldId="2147483816"/>
          </pc:sldLayoutMkLst>
          <pc:spChg chg="del">
            <ac:chgData name="Roman Pechanek" userId="d0747c9f-e6ff-426e-93c8-a166d128b69a" providerId="ADAL" clId="{9FFEDD15-E3E5-4B47-8967-38469FEB12A2}" dt="2021-02-09T12:43:35.714" v="0"/>
            <ac:spMkLst>
              <pc:docMk/>
              <pc:sldMasterMk cId="341236291" sldId="2147483810"/>
              <pc:sldLayoutMk cId="2918381153" sldId="2147483816"/>
              <ac:spMk id="7" creationId="{00000000-0000-0000-0000-000000000000}"/>
            </ac:spMkLst>
          </pc:spChg>
          <pc:spChg chg="del">
            <ac:chgData name="Roman Pechanek" userId="d0747c9f-e6ff-426e-93c8-a166d128b69a" providerId="ADAL" clId="{9FFEDD15-E3E5-4B47-8967-38469FEB12A2}" dt="2021-02-09T12:43:35.714" v="0"/>
            <ac:spMkLst>
              <pc:docMk/>
              <pc:sldMasterMk cId="341236291" sldId="2147483810"/>
              <pc:sldLayoutMk cId="2918381153" sldId="2147483816"/>
              <ac:spMk id="8" creationId="{00000000-0000-0000-0000-000000000000}"/>
            </ac:spMkLst>
          </pc:spChg>
          <pc:spChg chg="del">
            <ac:chgData name="Roman Pechanek" userId="d0747c9f-e6ff-426e-93c8-a166d128b69a" providerId="ADAL" clId="{9FFEDD15-E3E5-4B47-8967-38469FEB12A2}" dt="2021-02-09T12:43:35.714" v="0"/>
            <ac:spMkLst>
              <pc:docMk/>
              <pc:sldMasterMk cId="341236291" sldId="2147483810"/>
              <pc:sldLayoutMk cId="2918381153" sldId="2147483816"/>
              <ac:spMk id="9" creationId="{00000000-0000-0000-0000-000000000000}"/>
            </ac:spMkLst>
          </pc:spChg>
          <pc:grpChg chg="del">
            <ac:chgData name="Roman Pechanek" userId="d0747c9f-e6ff-426e-93c8-a166d128b69a" providerId="ADAL" clId="{9FFEDD15-E3E5-4B47-8967-38469FEB12A2}" dt="2021-02-09T12:43:35.714" v="0"/>
            <ac:grpSpMkLst>
              <pc:docMk/>
              <pc:sldMasterMk cId="341236291" sldId="2147483810"/>
              <pc:sldLayoutMk cId="2918381153" sldId="2147483816"/>
              <ac:grpSpMk id="10" creationId="{00000000-0000-0000-0000-000000000000}"/>
            </ac:grpSpMkLst>
          </pc:grpChg>
        </pc:sldLayoutChg>
      </pc:sldMasterChg>
    </pc:docChg>
  </pc:docChgLst>
  <pc:docChgLst>
    <pc:chgData name="Lukas Veg" userId="d3bbb49e-65aa-4d0f-afcd-e617f54b6be1" providerId="ADAL" clId="{C2A95E3D-0407-42A9-B088-4F1C9A8F1E5E}"/>
    <pc:docChg chg="undo redo custSel addSld delSld modSld">
      <pc:chgData name="Lukas Veg" userId="d3bbb49e-65aa-4d0f-afcd-e617f54b6be1" providerId="ADAL" clId="{C2A95E3D-0407-42A9-B088-4F1C9A8F1E5E}" dt="2021-10-25T10:18:19.744" v="478" actId="6549"/>
      <pc:docMkLst>
        <pc:docMk/>
      </pc:docMkLst>
      <pc:sldChg chg="modSp add del">
        <pc:chgData name="Lukas Veg" userId="d3bbb49e-65aa-4d0f-afcd-e617f54b6be1" providerId="ADAL" clId="{C2A95E3D-0407-42A9-B088-4F1C9A8F1E5E}" dt="2021-10-25T09:38:35.497" v="127" actId="47"/>
        <pc:sldMkLst>
          <pc:docMk/>
          <pc:sldMk cId="4281471933" sldId="271"/>
        </pc:sldMkLst>
        <pc:spChg chg="mod">
          <ac:chgData name="Lukas Veg" userId="d3bbb49e-65aa-4d0f-afcd-e617f54b6be1" providerId="ADAL" clId="{C2A95E3D-0407-42A9-B088-4F1C9A8F1E5E}" dt="2021-10-25T09:37:14.153" v="115"/>
          <ac:spMkLst>
            <pc:docMk/>
            <pc:sldMk cId="4281471933" sldId="271"/>
            <ac:spMk id="4" creationId="{00000000-0000-0000-0000-000000000000}"/>
          </ac:spMkLst>
        </pc:spChg>
      </pc:sldChg>
      <pc:sldChg chg="delSp modSp add del mod">
        <pc:chgData name="Lukas Veg" userId="d3bbb49e-65aa-4d0f-afcd-e617f54b6be1" providerId="ADAL" clId="{C2A95E3D-0407-42A9-B088-4F1C9A8F1E5E}" dt="2021-10-25T09:38:35.497" v="127" actId="47"/>
        <pc:sldMkLst>
          <pc:docMk/>
          <pc:sldMk cId="1277171529" sldId="272"/>
        </pc:sldMkLst>
        <pc:spChg chg="mod">
          <ac:chgData name="Lukas Veg" userId="d3bbb49e-65aa-4d0f-afcd-e617f54b6be1" providerId="ADAL" clId="{C2A95E3D-0407-42A9-B088-4F1C9A8F1E5E}" dt="2021-10-25T09:38:11.176" v="125" actId="1076"/>
          <ac:spMkLst>
            <pc:docMk/>
            <pc:sldMk cId="1277171529" sldId="272"/>
            <ac:spMk id="2" creationId="{00000000-0000-0000-0000-000000000000}"/>
          </ac:spMkLst>
        </pc:spChg>
        <pc:spChg chg="del">
          <ac:chgData name="Lukas Veg" userId="d3bbb49e-65aa-4d0f-afcd-e617f54b6be1" providerId="ADAL" clId="{C2A95E3D-0407-42A9-B088-4F1C9A8F1E5E}" dt="2021-10-25T09:37:20.416" v="117" actId="478"/>
          <ac:spMkLst>
            <pc:docMk/>
            <pc:sldMk cId="1277171529" sldId="272"/>
            <ac:spMk id="3" creationId="{00000000-0000-0000-0000-000000000000}"/>
          </ac:spMkLst>
        </pc:spChg>
        <pc:spChg chg="mod">
          <ac:chgData name="Lukas Veg" userId="d3bbb49e-65aa-4d0f-afcd-e617f54b6be1" providerId="ADAL" clId="{C2A95E3D-0407-42A9-B088-4F1C9A8F1E5E}" dt="2021-10-25T09:37:14.153" v="115"/>
          <ac:spMkLst>
            <pc:docMk/>
            <pc:sldMk cId="1277171529" sldId="272"/>
            <ac:spMk id="4" creationId="{00000000-0000-0000-0000-000000000000}"/>
          </ac:spMkLst>
        </pc:spChg>
      </pc:sldChg>
      <pc:sldChg chg="modSp add mod">
        <pc:chgData name="Lukas Veg" userId="d3bbb49e-65aa-4d0f-afcd-e617f54b6be1" providerId="ADAL" clId="{C2A95E3D-0407-42A9-B088-4F1C9A8F1E5E}" dt="2021-10-25T09:36:57.905" v="114" actId="1076"/>
        <pc:sldMkLst>
          <pc:docMk/>
          <pc:sldMk cId="4260541381" sldId="310"/>
        </pc:sldMkLst>
        <pc:spChg chg="mod">
          <ac:chgData name="Lukas Veg" userId="d3bbb49e-65aa-4d0f-afcd-e617f54b6be1" providerId="ADAL" clId="{C2A95E3D-0407-42A9-B088-4F1C9A8F1E5E}" dt="2021-10-25T09:36:51.641" v="113"/>
          <ac:spMkLst>
            <pc:docMk/>
            <pc:sldMk cId="4260541381" sldId="310"/>
            <ac:spMk id="4" creationId="{00000000-0000-0000-0000-000000000000}"/>
          </ac:spMkLst>
        </pc:spChg>
        <pc:picChg chg="mod">
          <ac:chgData name="Lukas Veg" userId="d3bbb49e-65aa-4d0f-afcd-e617f54b6be1" providerId="ADAL" clId="{C2A95E3D-0407-42A9-B088-4F1C9A8F1E5E}" dt="2021-10-25T09:36:57.905" v="114" actId="1076"/>
          <ac:picMkLst>
            <pc:docMk/>
            <pc:sldMk cId="4260541381" sldId="310"/>
            <ac:picMk id="5" creationId="{00000000-0000-0000-0000-000000000000}"/>
          </ac:picMkLst>
        </pc:picChg>
      </pc:sldChg>
      <pc:sldChg chg="modSp add del">
        <pc:chgData name="Lukas Veg" userId="d3bbb49e-65aa-4d0f-afcd-e617f54b6be1" providerId="ADAL" clId="{C2A95E3D-0407-42A9-B088-4F1C9A8F1E5E}" dt="2021-10-25T09:38:35.497" v="127" actId="47"/>
        <pc:sldMkLst>
          <pc:docMk/>
          <pc:sldMk cId="2964728200" sldId="311"/>
        </pc:sldMkLst>
        <pc:spChg chg="mod">
          <ac:chgData name="Lukas Veg" userId="d3bbb49e-65aa-4d0f-afcd-e617f54b6be1" providerId="ADAL" clId="{C2A95E3D-0407-42A9-B088-4F1C9A8F1E5E}" dt="2021-10-25T09:37:14.153" v="115"/>
          <ac:spMkLst>
            <pc:docMk/>
            <pc:sldMk cId="2964728200" sldId="311"/>
            <ac:spMk id="4" creationId="{00000000-0000-0000-0000-000000000000}"/>
          </ac:spMkLst>
        </pc:spChg>
      </pc:sldChg>
      <pc:sldChg chg="modSp add del">
        <pc:chgData name="Lukas Veg" userId="d3bbb49e-65aa-4d0f-afcd-e617f54b6be1" providerId="ADAL" clId="{C2A95E3D-0407-42A9-B088-4F1C9A8F1E5E}" dt="2021-10-25T09:38:35.497" v="127" actId="47"/>
        <pc:sldMkLst>
          <pc:docMk/>
          <pc:sldMk cId="1030624554" sldId="312"/>
        </pc:sldMkLst>
        <pc:spChg chg="mod">
          <ac:chgData name="Lukas Veg" userId="d3bbb49e-65aa-4d0f-afcd-e617f54b6be1" providerId="ADAL" clId="{C2A95E3D-0407-42A9-B088-4F1C9A8F1E5E}" dt="2021-10-25T09:37:14.153" v="115"/>
          <ac:spMkLst>
            <pc:docMk/>
            <pc:sldMk cId="1030624554" sldId="312"/>
            <ac:spMk id="4" creationId="{00000000-0000-0000-0000-000000000000}"/>
          </ac:spMkLst>
        </pc:spChg>
      </pc:sldChg>
      <pc:sldChg chg="modSp add del mod">
        <pc:chgData name="Lukas Veg" userId="d3bbb49e-65aa-4d0f-afcd-e617f54b6be1" providerId="ADAL" clId="{C2A95E3D-0407-42A9-B088-4F1C9A8F1E5E}" dt="2021-10-25T09:38:35.497" v="127" actId="47"/>
        <pc:sldMkLst>
          <pc:docMk/>
          <pc:sldMk cId="3452311988" sldId="313"/>
        </pc:sldMkLst>
        <pc:spChg chg="mod">
          <ac:chgData name="Lukas Veg" userId="d3bbb49e-65aa-4d0f-afcd-e617f54b6be1" providerId="ADAL" clId="{C2A95E3D-0407-42A9-B088-4F1C9A8F1E5E}" dt="2021-10-25T09:37:14.190" v="116" actId="27636"/>
          <ac:spMkLst>
            <pc:docMk/>
            <pc:sldMk cId="3452311988" sldId="313"/>
            <ac:spMk id="2" creationId="{00000000-0000-0000-0000-000000000000}"/>
          </ac:spMkLst>
        </pc:spChg>
        <pc:spChg chg="mod">
          <ac:chgData name="Lukas Veg" userId="d3bbb49e-65aa-4d0f-afcd-e617f54b6be1" providerId="ADAL" clId="{C2A95E3D-0407-42A9-B088-4F1C9A8F1E5E}" dt="2021-10-25T09:37:14.153" v="115"/>
          <ac:spMkLst>
            <pc:docMk/>
            <pc:sldMk cId="3452311988" sldId="313"/>
            <ac:spMk id="4" creationId="{00000000-0000-0000-0000-000000000000}"/>
          </ac:spMkLst>
        </pc:spChg>
      </pc:sldChg>
      <pc:sldChg chg="modSp add del mod">
        <pc:chgData name="Lukas Veg" userId="d3bbb49e-65aa-4d0f-afcd-e617f54b6be1" providerId="ADAL" clId="{C2A95E3D-0407-42A9-B088-4F1C9A8F1E5E}" dt="2021-10-25T09:38:35.497" v="127" actId="47"/>
        <pc:sldMkLst>
          <pc:docMk/>
          <pc:sldMk cId="4193860665" sldId="317"/>
        </pc:sldMkLst>
        <pc:spChg chg="mod">
          <ac:chgData name="Lukas Veg" userId="d3bbb49e-65aa-4d0f-afcd-e617f54b6be1" providerId="ADAL" clId="{C2A95E3D-0407-42A9-B088-4F1C9A8F1E5E}" dt="2021-10-25T09:37:14.153" v="115"/>
          <ac:spMkLst>
            <pc:docMk/>
            <pc:sldMk cId="4193860665" sldId="317"/>
            <ac:spMk id="4" creationId="{00000000-0000-0000-0000-000000000000}"/>
          </ac:spMkLst>
        </pc:spChg>
        <pc:picChg chg="mod">
          <ac:chgData name="Lukas Veg" userId="d3bbb49e-65aa-4d0f-afcd-e617f54b6be1" providerId="ADAL" clId="{C2A95E3D-0407-42A9-B088-4F1C9A8F1E5E}" dt="2021-10-25T09:37:32.567" v="119" actId="1076"/>
          <ac:picMkLst>
            <pc:docMk/>
            <pc:sldMk cId="4193860665" sldId="317"/>
            <ac:picMk id="5" creationId="{00000000-0000-0000-0000-000000000000}"/>
          </ac:picMkLst>
        </pc:picChg>
      </pc:sldChg>
      <pc:sldChg chg="modSp add del mod">
        <pc:chgData name="Lukas Veg" userId="d3bbb49e-65aa-4d0f-afcd-e617f54b6be1" providerId="ADAL" clId="{C2A95E3D-0407-42A9-B088-4F1C9A8F1E5E}" dt="2021-10-25T09:38:35.497" v="127" actId="47"/>
        <pc:sldMkLst>
          <pc:docMk/>
          <pc:sldMk cId="2430127290" sldId="318"/>
        </pc:sldMkLst>
        <pc:spChg chg="mod">
          <ac:chgData name="Lukas Veg" userId="d3bbb49e-65aa-4d0f-afcd-e617f54b6be1" providerId="ADAL" clId="{C2A95E3D-0407-42A9-B088-4F1C9A8F1E5E}" dt="2021-10-25T09:37:14.153" v="115"/>
          <ac:spMkLst>
            <pc:docMk/>
            <pc:sldMk cId="2430127290" sldId="318"/>
            <ac:spMk id="4" creationId="{00000000-0000-0000-0000-000000000000}"/>
          </ac:spMkLst>
        </pc:spChg>
        <pc:picChg chg="mod">
          <ac:chgData name="Lukas Veg" userId="d3bbb49e-65aa-4d0f-afcd-e617f54b6be1" providerId="ADAL" clId="{C2A95E3D-0407-42A9-B088-4F1C9A8F1E5E}" dt="2021-10-25T09:37:38.201" v="121" actId="1076"/>
          <ac:picMkLst>
            <pc:docMk/>
            <pc:sldMk cId="2430127290" sldId="318"/>
            <ac:picMk id="6" creationId="{00000000-0000-0000-0000-000000000000}"/>
          </ac:picMkLst>
        </pc:picChg>
      </pc:sldChg>
      <pc:sldChg chg="delSp modSp add del mod">
        <pc:chgData name="Lukas Veg" userId="d3bbb49e-65aa-4d0f-afcd-e617f54b6be1" providerId="ADAL" clId="{C2A95E3D-0407-42A9-B088-4F1C9A8F1E5E}" dt="2021-10-25T09:38:35.497" v="127" actId="47"/>
        <pc:sldMkLst>
          <pc:docMk/>
          <pc:sldMk cId="2014418397" sldId="319"/>
        </pc:sldMkLst>
        <pc:spChg chg="del">
          <ac:chgData name="Lukas Veg" userId="d3bbb49e-65aa-4d0f-afcd-e617f54b6be1" providerId="ADAL" clId="{C2A95E3D-0407-42A9-B088-4F1C9A8F1E5E}" dt="2021-10-25T09:37:50.752" v="123" actId="478"/>
          <ac:spMkLst>
            <pc:docMk/>
            <pc:sldMk cId="2014418397" sldId="319"/>
            <ac:spMk id="3" creationId="{00000000-0000-0000-0000-000000000000}"/>
          </ac:spMkLst>
        </pc:spChg>
        <pc:spChg chg="mod">
          <ac:chgData name="Lukas Veg" userId="d3bbb49e-65aa-4d0f-afcd-e617f54b6be1" providerId="ADAL" clId="{C2A95E3D-0407-42A9-B088-4F1C9A8F1E5E}" dt="2021-10-25T09:37:14.153" v="115"/>
          <ac:spMkLst>
            <pc:docMk/>
            <pc:sldMk cId="2014418397" sldId="319"/>
            <ac:spMk id="4" creationId="{00000000-0000-0000-0000-000000000000}"/>
          </ac:spMkLst>
        </pc:spChg>
        <pc:picChg chg="mod">
          <ac:chgData name="Lukas Veg" userId="d3bbb49e-65aa-4d0f-afcd-e617f54b6be1" providerId="ADAL" clId="{C2A95E3D-0407-42A9-B088-4F1C9A8F1E5E}" dt="2021-10-25T09:37:53.458" v="124" actId="1076"/>
          <ac:picMkLst>
            <pc:docMk/>
            <pc:sldMk cId="2014418397" sldId="319"/>
            <ac:picMk id="5" creationId="{00000000-0000-0000-0000-000000000000}"/>
          </ac:picMkLst>
        </pc:picChg>
      </pc:sldChg>
      <pc:sldChg chg="modSp add del">
        <pc:chgData name="Lukas Veg" userId="d3bbb49e-65aa-4d0f-afcd-e617f54b6be1" providerId="ADAL" clId="{C2A95E3D-0407-42A9-B088-4F1C9A8F1E5E}" dt="2021-10-25T09:38:35.497" v="127" actId="47"/>
        <pc:sldMkLst>
          <pc:docMk/>
          <pc:sldMk cId="407336359" sldId="320"/>
        </pc:sldMkLst>
        <pc:spChg chg="mod">
          <ac:chgData name="Lukas Veg" userId="d3bbb49e-65aa-4d0f-afcd-e617f54b6be1" providerId="ADAL" clId="{C2A95E3D-0407-42A9-B088-4F1C9A8F1E5E}" dt="2021-10-25T09:37:14.153" v="115"/>
          <ac:spMkLst>
            <pc:docMk/>
            <pc:sldMk cId="407336359" sldId="320"/>
            <ac:spMk id="4" creationId="{00000000-0000-0000-0000-000000000000}"/>
          </ac:spMkLst>
        </pc:spChg>
      </pc:sldChg>
      <pc:sldChg chg="modSp add del">
        <pc:chgData name="Lukas Veg" userId="d3bbb49e-65aa-4d0f-afcd-e617f54b6be1" providerId="ADAL" clId="{C2A95E3D-0407-42A9-B088-4F1C9A8F1E5E}" dt="2021-10-25T09:38:35.497" v="127" actId="47"/>
        <pc:sldMkLst>
          <pc:docMk/>
          <pc:sldMk cId="1357849827" sldId="321"/>
        </pc:sldMkLst>
        <pc:spChg chg="mod">
          <ac:chgData name="Lukas Veg" userId="d3bbb49e-65aa-4d0f-afcd-e617f54b6be1" providerId="ADAL" clId="{C2A95E3D-0407-42A9-B088-4F1C9A8F1E5E}" dt="2021-10-25T09:37:14.153" v="115"/>
          <ac:spMkLst>
            <pc:docMk/>
            <pc:sldMk cId="1357849827" sldId="321"/>
            <ac:spMk id="4" creationId="{00000000-0000-0000-0000-000000000000}"/>
          </ac:spMkLst>
        </pc:spChg>
      </pc:sldChg>
      <pc:sldChg chg="modSp add del">
        <pc:chgData name="Lukas Veg" userId="d3bbb49e-65aa-4d0f-afcd-e617f54b6be1" providerId="ADAL" clId="{C2A95E3D-0407-42A9-B088-4F1C9A8F1E5E}" dt="2021-10-25T09:38:35.497" v="127" actId="47"/>
        <pc:sldMkLst>
          <pc:docMk/>
          <pc:sldMk cId="541284830" sldId="322"/>
        </pc:sldMkLst>
        <pc:spChg chg="mod">
          <ac:chgData name="Lukas Veg" userId="d3bbb49e-65aa-4d0f-afcd-e617f54b6be1" providerId="ADAL" clId="{C2A95E3D-0407-42A9-B088-4F1C9A8F1E5E}" dt="2021-10-25T09:37:14.153" v="115"/>
          <ac:spMkLst>
            <pc:docMk/>
            <pc:sldMk cId="541284830" sldId="322"/>
            <ac:spMk id="4" creationId="{00000000-0000-0000-0000-000000000000}"/>
          </ac:spMkLst>
        </pc:spChg>
      </pc:sldChg>
      <pc:sldChg chg="modSp add del">
        <pc:chgData name="Lukas Veg" userId="d3bbb49e-65aa-4d0f-afcd-e617f54b6be1" providerId="ADAL" clId="{C2A95E3D-0407-42A9-B088-4F1C9A8F1E5E}" dt="2021-10-25T09:38:35.497" v="127" actId="47"/>
        <pc:sldMkLst>
          <pc:docMk/>
          <pc:sldMk cId="62924915" sldId="323"/>
        </pc:sldMkLst>
        <pc:spChg chg="mod">
          <ac:chgData name="Lukas Veg" userId="d3bbb49e-65aa-4d0f-afcd-e617f54b6be1" providerId="ADAL" clId="{C2A95E3D-0407-42A9-B088-4F1C9A8F1E5E}" dt="2021-10-25T09:37:14.153" v="115"/>
          <ac:spMkLst>
            <pc:docMk/>
            <pc:sldMk cId="62924915" sldId="323"/>
            <ac:spMk id="4" creationId="{00000000-0000-0000-0000-000000000000}"/>
          </ac:spMkLst>
        </pc:spChg>
      </pc:sldChg>
      <pc:sldChg chg="modSp add del">
        <pc:chgData name="Lukas Veg" userId="d3bbb49e-65aa-4d0f-afcd-e617f54b6be1" providerId="ADAL" clId="{C2A95E3D-0407-42A9-B088-4F1C9A8F1E5E}" dt="2021-10-25T09:38:35.497" v="127" actId="47"/>
        <pc:sldMkLst>
          <pc:docMk/>
          <pc:sldMk cId="1284082630" sldId="324"/>
        </pc:sldMkLst>
        <pc:spChg chg="mod">
          <ac:chgData name="Lukas Veg" userId="d3bbb49e-65aa-4d0f-afcd-e617f54b6be1" providerId="ADAL" clId="{C2A95E3D-0407-42A9-B088-4F1C9A8F1E5E}" dt="2021-10-25T09:37:14.153" v="115"/>
          <ac:spMkLst>
            <pc:docMk/>
            <pc:sldMk cId="1284082630" sldId="324"/>
            <ac:spMk id="4" creationId="{00000000-0000-0000-0000-000000000000}"/>
          </ac:spMkLst>
        </pc:spChg>
      </pc:sldChg>
      <pc:sldChg chg="modSp add del">
        <pc:chgData name="Lukas Veg" userId="d3bbb49e-65aa-4d0f-afcd-e617f54b6be1" providerId="ADAL" clId="{C2A95E3D-0407-42A9-B088-4F1C9A8F1E5E}" dt="2021-10-25T09:38:35.497" v="127" actId="47"/>
        <pc:sldMkLst>
          <pc:docMk/>
          <pc:sldMk cId="2421689195" sldId="325"/>
        </pc:sldMkLst>
        <pc:spChg chg="mod">
          <ac:chgData name="Lukas Veg" userId="d3bbb49e-65aa-4d0f-afcd-e617f54b6be1" providerId="ADAL" clId="{C2A95E3D-0407-42A9-B088-4F1C9A8F1E5E}" dt="2021-10-25T09:37:14.153" v="115"/>
          <ac:spMkLst>
            <pc:docMk/>
            <pc:sldMk cId="2421689195" sldId="325"/>
            <ac:spMk id="4" creationId="{00000000-0000-0000-0000-000000000000}"/>
          </ac:spMkLst>
        </pc:spChg>
      </pc:sldChg>
      <pc:sldChg chg="modSp add del">
        <pc:chgData name="Lukas Veg" userId="d3bbb49e-65aa-4d0f-afcd-e617f54b6be1" providerId="ADAL" clId="{C2A95E3D-0407-42A9-B088-4F1C9A8F1E5E}" dt="2021-10-25T09:38:35.497" v="127" actId="47"/>
        <pc:sldMkLst>
          <pc:docMk/>
          <pc:sldMk cId="3041145404" sldId="326"/>
        </pc:sldMkLst>
        <pc:spChg chg="mod">
          <ac:chgData name="Lukas Veg" userId="d3bbb49e-65aa-4d0f-afcd-e617f54b6be1" providerId="ADAL" clId="{C2A95E3D-0407-42A9-B088-4F1C9A8F1E5E}" dt="2021-10-25T09:37:14.153" v="115"/>
          <ac:spMkLst>
            <pc:docMk/>
            <pc:sldMk cId="3041145404" sldId="326"/>
            <ac:spMk id="4" creationId="{00000000-0000-0000-0000-000000000000}"/>
          </ac:spMkLst>
        </pc:spChg>
      </pc:sldChg>
      <pc:sldChg chg="del">
        <pc:chgData name="Lukas Veg" userId="d3bbb49e-65aa-4d0f-afcd-e617f54b6be1" providerId="ADAL" clId="{C2A95E3D-0407-42A9-B088-4F1C9A8F1E5E}" dt="2021-09-21T12:22:10.296" v="15" actId="47"/>
        <pc:sldMkLst>
          <pc:docMk/>
          <pc:sldMk cId="1883738257" sldId="340"/>
        </pc:sldMkLst>
      </pc:sldChg>
      <pc:sldChg chg="del">
        <pc:chgData name="Lukas Veg" userId="d3bbb49e-65aa-4d0f-afcd-e617f54b6be1" providerId="ADAL" clId="{C2A95E3D-0407-42A9-B088-4F1C9A8F1E5E}" dt="2021-09-21T12:22:10.296" v="15" actId="47"/>
        <pc:sldMkLst>
          <pc:docMk/>
          <pc:sldMk cId="2986012746" sldId="345"/>
        </pc:sldMkLst>
      </pc:sldChg>
      <pc:sldChg chg="del">
        <pc:chgData name="Lukas Veg" userId="d3bbb49e-65aa-4d0f-afcd-e617f54b6be1" providerId="ADAL" clId="{C2A95E3D-0407-42A9-B088-4F1C9A8F1E5E}" dt="2021-09-21T12:22:10.296" v="15" actId="47"/>
        <pc:sldMkLst>
          <pc:docMk/>
          <pc:sldMk cId="909951609" sldId="347"/>
        </pc:sldMkLst>
      </pc:sldChg>
      <pc:sldChg chg="del">
        <pc:chgData name="Lukas Veg" userId="d3bbb49e-65aa-4d0f-afcd-e617f54b6be1" providerId="ADAL" clId="{C2A95E3D-0407-42A9-B088-4F1C9A8F1E5E}" dt="2021-09-21T12:22:10.296" v="15" actId="47"/>
        <pc:sldMkLst>
          <pc:docMk/>
          <pc:sldMk cId="1290386462" sldId="348"/>
        </pc:sldMkLst>
      </pc:sldChg>
      <pc:sldChg chg="del">
        <pc:chgData name="Lukas Veg" userId="d3bbb49e-65aa-4d0f-afcd-e617f54b6be1" providerId="ADAL" clId="{C2A95E3D-0407-42A9-B088-4F1C9A8F1E5E}" dt="2021-09-21T12:22:10.296" v="15" actId="47"/>
        <pc:sldMkLst>
          <pc:docMk/>
          <pc:sldMk cId="2259987753" sldId="349"/>
        </pc:sldMkLst>
      </pc:sldChg>
      <pc:sldChg chg="del">
        <pc:chgData name="Lukas Veg" userId="d3bbb49e-65aa-4d0f-afcd-e617f54b6be1" providerId="ADAL" clId="{C2A95E3D-0407-42A9-B088-4F1C9A8F1E5E}" dt="2021-09-21T12:22:10.296" v="15" actId="47"/>
        <pc:sldMkLst>
          <pc:docMk/>
          <pc:sldMk cId="2911583338" sldId="350"/>
        </pc:sldMkLst>
      </pc:sldChg>
      <pc:sldChg chg="addSp delSp modSp mod">
        <pc:chgData name="Lukas Veg" userId="d3bbb49e-65aa-4d0f-afcd-e617f54b6be1" providerId="ADAL" clId="{C2A95E3D-0407-42A9-B088-4F1C9A8F1E5E}" dt="2021-09-21T12:21:37.411" v="14" actId="1076"/>
        <pc:sldMkLst>
          <pc:docMk/>
          <pc:sldMk cId="4029172395" sldId="351"/>
        </pc:sldMkLst>
        <pc:spChg chg="mod">
          <ac:chgData name="Lukas Veg" userId="d3bbb49e-65aa-4d0f-afcd-e617f54b6be1" providerId="ADAL" clId="{C2A95E3D-0407-42A9-B088-4F1C9A8F1E5E}" dt="2021-09-21T12:19:14.602" v="3"/>
          <ac:spMkLst>
            <pc:docMk/>
            <pc:sldMk cId="4029172395" sldId="351"/>
            <ac:spMk id="2" creationId="{98A36E47-3670-401E-82F8-A5A7601756EA}"/>
          </ac:spMkLst>
        </pc:spChg>
        <pc:spChg chg="mod">
          <ac:chgData name="Lukas Veg" userId="d3bbb49e-65aa-4d0f-afcd-e617f54b6be1" providerId="ADAL" clId="{C2A95E3D-0407-42A9-B088-4F1C9A8F1E5E}" dt="2021-09-21T12:19:26.440" v="7" actId="20577"/>
          <ac:spMkLst>
            <pc:docMk/>
            <pc:sldMk cId="4029172395" sldId="351"/>
            <ac:spMk id="7" creationId="{22800B9A-4F43-423C-9EC1-3A6DC04DD2C2}"/>
          </ac:spMkLst>
        </pc:spChg>
        <pc:picChg chg="del">
          <ac:chgData name="Lukas Veg" userId="d3bbb49e-65aa-4d0f-afcd-e617f54b6be1" providerId="ADAL" clId="{C2A95E3D-0407-42A9-B088-4F1C9A8F1E5E}" dt="2021-09-21T12:19:24.211" v="5" actId="478"/>
          <ac:picMkLst>
            <pc:docMk/>
            <pc:sldMk cId="4029172395" sldId="351"/>
            <ac:picMk id="5" creationId="{92DF5F0B-6B4F-4F50-A167-1B5B3C193A0A}"/>
          </ac:picMkLst>
        </pc:picChg>
        <pc:picChg chg="add del">
          <ac:chgData name="Lukas Veg" userId="d3bbb49e-65aa-4d0f-afcd-e617f54b6be1" providerId="ADAL" clId="{C2A95E3D-0407-42A9-B088-4F1C9A8F1E5E}" dt="2021-09-21T12:21:25.724" v="9" actId="478"/>
          <ac:picMkLst>
            <pc:docMk/>
            <pc:sldMk cId="4029172395" sldId="351"/>
            <ac:picMk id="6" creationId="{A881EF84-7F4C-4533-8E80-30C5785D29D2}"/>
          </ac:picMkLst>
        </pc:picChg>
        <pc:picChg chg="add mod">
          <ac:chgData name="Lukas Veg" userId="d3bbb49e-65aa-4d0f-afcd-e617f54b6be1" providerId="ADAL" clId="{C2A95E3D-0407-42A9-B088-4F1C9A8F1E5E}" dt="2021-09-21T12:21:37.411" v="14" actId="1076"/>
          <ac:picMkLst>
            <pc:docMk/>
            <pc:sldMk cId="4029172395" sldId="351"/>
            <ac:picMk id="9" creationId="{53C6BC1D-5B89-4924-BCD1-043270609995}"/>
          </ac:picMkLst>
        </pc:picChg>
      </pc:sldChg>
      <pc:sldChg chg="modSp mod">
        <pc:chgData name="Lukas Veg" userId="d3bbb49e-65aa-4d0f-afcd-e617f54b6be1" providerId="ADAL" clId="{C2A95E3D-0407-42A9-B088-4F1C9A8F1E5E}" dt="2021-10-25T10:18:19.744" v="478" actId="6549"/>
        <pc:sldMkLst>
          <pc:docMk/>
          <pc:sldMk cId="1100254754" sldId="362"/>
        </pc:sldMkLst>
        <pc:spChg chg="mod">
          <ac:chgData name="Lukas Veg" userId="d3bbb49e-65aa-4d0f-afcd-e617f54b6be1" providerId="ADAL" clId="{C2A95E3D-0407-42A9-B088-4F1C9A8F1E5E}" dt="2021-10-25T10:18:19.744" v="478" actId="6549"/>
          <ac:spMkLst>
            <pc:docMk/>
            <pc:sldMk cId="1100254754" sldId="362"/>
            <ac:spMk id="6" creationId="{498838F8-5FC9-410A-AC7E-C720A8952588}"/>
          </ac:spMkLst>
        </pc:spChg>
      </pc:sldChg>
      <pc:sldChg chg="del">
        <pc:chgData name="Lukas Veg" userId="d3bbb49e-65aa-4d0f-afcd-e617f54b6be1" providerId="ADAL" clId="{C2A95E3D-0407-42A9-B088-4F1C9A8F1E5E}" dt="2021-09-21T12:22:10.296" v="15" actId="47"/>
        <pc:sldMkLst>
          <pc:docMk/>
          <pc:sldMk cId="1505385479" sldId="363"/>
        </pc:sldMkLst>
      </pc:sldChg>
      <pc:sldChg chg="del">
        <pc:chgData name="Lukas Veg" userId="d3bbb49e-65aa-4d0f-afcd-e617f54b6be1" providerId="ADAL" clId="{C2A95E3D-0407-42A9-B088-4F1C9A8F1E5E}" dt="2021-09-21T12:22:10.296" v="15" actId="47"/>
        <pc:sldMkLst>
          <pc:docMk/>
          <pc:sldMk cId="547723755" sldId="364"/>
        </pc:sldMkLst>
      </pc:sldChg>
      <pc:sldChg chg="del">
        <pc:chgData name="Lukas Veg" userId="d3bbb49e-65aa-4d0f-afcd-e617f54b6be1" providerId="ADAL" clId="{C2A95E3D-0407-42A9-B088-4F1C9A8F1E5E}" dt="2021-09-21T12:22:10.296" v="15" actId="47"/>
        <pc:sldMkLst>
          <pc:docMk/>
          <pc:sldMk cId="3729382477" sldId="365"/>
        </pc:sldMkLst>
      </pc:sldChg>
      <pc:sldChg chg="del">
        <pc:chgData name="Lukas Veg" userId="d3bbb49e-65aa-4d0f-afcd-e617f54b6be1" providerId="ADAL" clId="{C2A95E3D-0407-42A9-B088-4F1C9A8F1E5E}" dt="2021-09-21T12:22:10.296" v="15" actId="47"/>
        <pc:sldMkLst>
          <pc:docMk/>
          <pc:sldMk cId="761603870" sldId="366"/>
        </pc:sldMkLst>
      </pc:sldChg>
      <pc:sldChg chg="modSp mod">
        <pc:chgData name="Lukas Veg" userId="d3bbb49e-65aa-4d0f-afcd-e617f54b6be1" providerId="ADAL" clId="{C2A95E3D-0407-42A9-B088-4F1C9A8F1E5E}" dt="2021-10-25T10:09:28.810" v="307"/>
        <pc:sldMkLst>
          <pc:docMk/>
          <pc:sldMk cId="1377631858" sldId="368"/>
        </pc:sldMkLst>
        <pc:spChg chg="mod">
          <ac:chgData name="Lukas Veg" userId="d3bbb49e-65aa-4d0f-afcd-e617f54b6be1" providerId="ADAL" clId="{C2A95E3D-0407-42A9-B088-4F1C9A8F1E5E}" dt="2021-10-25T10:09:28.810" v="307"/>
          <ac:spMkLst>
            <pc:docMk/>
            <pc:sldMk cId="1377631858" sldId="368"/>
            <ac:spMk id="15" creationId="{00000000-0000-0000-0000-000000000000}"/>
          </ac:spMkLst>
        </pc:spChg>
      </pc:sldChg>
      <pc:sldChg chg="del">
        <pc:chgData name="Lukas Veg" userId="d3bbb49e-65aa-4d0f-afcd-e617f54b6be1" providerId="ADAL" clId="{C2A95E3D-0407-42A9-B088-4F1C9A8F1E5E}" dt="2021-09-21T12:22:10.296" v="15" actId="47"/>
        <pc:sldMkLst>
          <pc:docMk/>
          <pc:sldMk cId="1920187547" sldId="369"/>
        </pc:sldMkLst>
      </pc:sldChg>
      <pc:sldChg chg="del">
        <pc:chgData name="Lukas Veg" userId="d3bbb49e-65aa-4d0f-afcd-e617f54b6be1" providerId="ADAL" clId="{C2A95E3D-0407-42A9-B088-4F1C9A8F1E5E}" dt="2021-09-21T12:22:10.296" v="15" actId="47"/>
        <pc:sldMkLst>
          <pc:docMk/>
          <pc:sldMk cId="1603439661" sldId="370"/>
        </pc:sldMkLst>
      </pc:sldChg>
      <pc:sldChg chg="del">
        <pc:chgData name="Lukas Veg" userId="d3bbb49e-65aa-4d0f-afcd-e617f54b6be1" providerId="ADAL" clId="{C2A95E3D-0407-42A9-B088-4F1C9A8F1E5E}" dt="2021-09-21T12:22:10.296" v="15" actId="47"/>
        <pc:sldMkLst>
          <pc:docMk/>
          <pc:sldMk cId="1830956669" sldId="371"/>
        </pc:sldMkLst>
      </pc:sldChg>
      <pc:sldChg chg="del">
        <pc:chgData name="Lukas Veg" userId="d3bbb49e-65aa-4d0f-afcd-e617f54b6be1" providerId="ADAL" clId="{C2A95E3D-0407-42A9-B088-4F1C9A8F1E5E}" dt="2021-09-21T12:22:10.296" v="15" actId="47"/>
        <pc:sldMkLst>
          <pc:docMk/>
          <pc:sldMk cId="1413264289" sldId="372"/>
        </pc:sldMkLst>
      </pc:sldChg>
      <pc:sldChg chg="del">
        <pc:chgData name="Lukas Veg" userId="d3bbb49e-65aa-4d0f-afcd-e617f54b6be1" providerId="ADAL" clId="{C2A95E3D-0407-42A9-B088-4F1C9A8F1E5E}" dt="2021-09-21T12:22:10.296" v="15" actId="47"/>
        <pc:sldMkLst>
          <pc:docMk/>
          <pc:sldMk cId="164989693" sldId="373"/>
        </pc:sldMkLst>
      </pc:sldChg>
      <pc:sldChg chg="del">
        <pc:chgData name="Lukas Veg" userId="d3bbb49e-65aa-4d0f-afcd-e617f54b6be1" providerId="ADAL" clId="{C2A95E3D-0407-42A9-B088-4F1C9A8F1E5E}" dt="2021-09-21T12:22:10.296" v="15" actId="47"/>
        <pc:sldMkLst>
          <pc:docMk/>
          <pc:sldMk cId="3191518810" sldId="374"/>
        </pc:sldMkLst>
      </pc:sldChg>
      <pc:sldChg chg="del">
        <pc:chgData name="Lukas Veg" userId="d3bbb49e-65aa-4d0f-afcd-e617f54b6be1" providerId="ADAL" clId="{C2A95E3D-0407-42A9-B088-4F1C9A8F1E5E}" dt="2021-09-21T12:22:10.296" v="15" actId="47"/>
        <pc:sldMkLst>
          <pc:docMk/>
          <pc:sldMk cId="3522547205" sldId="375"/>
        </pc:sldMkLst>
      </pc:sldChg>
      <pc:sldChg chg="del">
        <pc:chgData name="Lukas Veg" userId="d3bbb49e-65aa-4d0f-afcd-e617f54b6be1" providerId="ADAL" clId="{C2A95E3D-0407-42A9-B088-4F1C9A8F1E5E}" dt="2021-09-21T12:22:10.296" v="15" actId="47"/>
        <pc:sldMkLst>
          <pc:docMk/>
          <pc:sldMk cId="4182953607" sldId="376"/>
        </pc:sldMkLst>
      </pc:sldChg>
      <pc:sldChg chg="del">
        <pc:chgData name="Lukas Veg" userId="d3bbb49e-65aa-4d0f-afcd-e617f54b6be1" providerId="ADAL" clId="{C2A95E3D-0407-42A9-B088-4F1C9A8F1E5E}" dt="2021-09-21T12:22:10.296" v="15" actId="47"/>
        <pc:sldMkLst>
          <pc:docMk/>
          <pc:sldMk cId="2698941630" sldId="377"/>
        </pc:sldMkLst>
      </pc:sldChg>
      <pc:sldChg chg="del">
        <pc:chgData name="Lukas Veg" userId="d3bbb49e-65aa-4d0f-afcd-e617f54b6be1" providerId="ADAL" clId="{C2A95E3D-0407-42A9-B088-4F1C9A8F1E5E}" dt="2021-09-21T12:22:10.296" v="15" actId="47"/>
        <pc:sldMkLst>
          <pc:docMk/>
          <pc:sldMk cId="608614690" sldId="379"/>
        </pc:sldMkLst>
      </pc:sldChg>
      <pc:sldChg chg="del">
        <pc:chgData name="Lukas Veg" userId="d3bbb49e-65aa-4d0f-afcd-e617f54b6be1" providerId="ADAL" clId="{C2A95E3D-0407-42A9-B088-4F1C9A8F1E5E}" dt="2021-09-21T12:22:10.296" v="15" actId="47"/>
        <pc:sldMkLst>
          <pc:docMk/>
          <pc:sldMk cId="3575417156" sldId="380"/>
        </pc:sldMkLst>
      </pc:sldChg>
      <pc:sldChg chg="del">
        <pc:chgData name="Lukas Veg" userId="d3bbb49e-65aa-4d0f-afcd-e617f54b6be1" providerId="ADAL" clId="{C2A95E3D-0407-42A9-B088-4F1C9A8F1E5E}" dt="2021-09-21T12:22:10.296" v="15" actId="47"/>
        <pc:sldMkLst>
          <pc:docMk/>
          <pc:sldMk cId="3005876729" sldId="381"/>
        </pc:sldMkLst>
      </pc:sldChg>
      <pc:sldChg chg="del">
        <pc:chgData name="Lukas Veg" userId="d3bbb49e-65aa-4d0f-afcd-e617f54b6be1" providerId="ADAL" clId="{C2A95E3D-0407-42A9-B088-4F1C9A8F1E5E}" dt="2021-09-21T12:22:10.296" v="15" actId="47"/>
        <pc:sldMkLst>
          <pc:docMk/>
          <pc:sldMk cId="1947508223" sldId="382"/>
        </pc:sldMkLst>
      </pc:sldChg>
      <pc:sldChg chg="del">
        <pc:chgData name="Lukas Veg" userId="d3bbb49e-65aa-4d0f-afcd-e617f54b6be1" providerId="ADAL" clId="{C2A95E3D-0407-42A9-B088-4F1C9A8F1E5E}" dt="2021-09-21T12:23:10.759" v="27" actId="47"/>
        <pc:sldMkLst>
          <pc:docMk/>
          <pc:sldMk cId="393493899" sldId="383"/>
        </pc:sldMkLst>
      </pc:sldChg>
      <pc:sldChg chg="modSp mod">
        <pc:chgData name="Lukas Veg" userId="d3bbb49e-65aa-4d0f-afcd-e617f54b6be1" providerId="ADAL" clId="{C2A95E3D-0407-42A9-B088-4F1C9A8F1E5E}" dt="2021-09-21T12:19:05.653" v="2"/>
        <pc:sldMkLst>
          <pc:docMk/>
          <pc:sldMk cId="0" sldId="387"/>
        </pc:sldMkLst>
        <pc:spChg chg="mod">
          <ac:chgData name="Lukas Veg" userId="d3bbb49e-65aa-4d0f-afcd-e617f54b6be1" providerId="ADAL" clId="{C2A95E3D-0407-42A9-B088-4F1C9A8F1E5E}" dt="2021-09-21T12:19:05.653" v="2"/>
          <ac:spMkLst>
            <pc:docMk/>
            <pc:sldMk cId="0" sldId="387"/>
            <ac:spMk id="19" creationId="{47EB8754-2E81-4FBC-A739-D438FB7C2219}"/>
          </ac:spMkLst>
        </pc:spChg>
      </pc:sldChg>
      <pc:sldChg chg="delSp modSp add mod">
        <pc:chgData name="Lukas Veg" userId="d3bbb49e-65aa-4d0f-afcd-e617f54b6be1" providerId="ADAL" clId="{C2A95E3D-0407-42A9-B088-4F1C9A8F1E5E}" dt="2021-09-21T12:23:04.609" v="26" actId="948"/>
        <pc:sldMkLst>
          <pc:docMk/>
          <pc:sldMk cId="70583509" sldId="388"/>
        </pc:sldMkLst>
        <pc:spChg chg="mod">
          <ac:chgData name="Lukas Veg" userId="d3bbb49e-65aa-4d0f-afcd-e617f54b6be1" providerId="ADAL" clId="{C2A95E3D-0407-42A9-B088-4F1C9A8F1E5E}" dt="2021-09-21T12:22:25.270" v="17"/>
          <ac:spMkLst>
            <pc:docMk/>
            <pc:sldMk cId="70583509" sldId="388"/>
            <ac:spMk id="2" creationId="{98A36E47-3670-401E-82F8-A5A7601756EA}"/>
          </ac:spMkLst>
        </pc:spChg>
        <pc:spChg chg="mod">
          <ac:chgData name="Lukas Veg" userId="d3bbb49e-65aa-4d0f-afcd-e617f54b6be1" providerId="ADAL" clId="{C2A95E3D-0407-42A9-B088-4F1C9A8F1E5E}" dt="2021-09-21T12:23:04.609" v="26" actId="948"/>
          <ac:spMkLst>
            <pc:docMk/>
            <pc:sldMk cId="70583509" sldId="388"/>
            <ac:spMk id="7" creationId="{22800B9A-4F43-423C-9EC1-3A6DC04DD2C2}"/>
          </ac:spMkLst>
        </pc:spChg>
        <pc:picChg chg="del">
          <ac:chgData name="Lukas Veg" userId="d3bbb49e-65aa-4d0f-afcd-e617f54b6be1" providerId="ADAL" clId="{C2A95E3D-0407-42A9-B088-4F1C9A8F1E5E}" dt="2021-09-21T12:22:36.053" v="22" actId="478"/>
          <ac:picMkLst>
            <pc:docMk/>
            <pc:sldMk cId="70583509" sldId="388"/>
            <ac:picMk id="9" creationId="{53C6BC1D-5B89-4924-BCD1-043270609995}"/>
          </ac:picMkLst>
        </pc:picChg>
      </pc:sldChg>
      <pc:sldChg chg="del">
        <pc:chgData name="Lukas Veg" userId="d3bbb49e-65aa-4d0f-afcd-e617f54b6be1" providerId="ADAL" clId="{C2A95E3D-0407-42A9-B088-4F1C9A8F1E5E}" dt="2021-09-21T12:22:10.296" v="15" actId="47"/>
        <pc:sldMkLst>
          <pc:docMk/>
          <pc:sldMk cId="3720245053" sldId="388"/>
        </pc:sldMkLst>
      </pc:sldChg>
      <pc:sldChg chg="addSp delSp modSp add mod">
        <pc:chgData name="Lukas Veg" userId="d3bbb49e-65aa-4d0f-afcd-e617f54b6be1" providerId="ADAL" clId="{C2A95E3D-0407-42A9-B088-4F1C9A8F1E5E}" dt="2021-09-21T12:23:34.845" v="32" actId="478"/>
        <pc:sldMkLst>
          <pc:docMk/>
          <pc:sldMk cId="2195444566" sldId="389"/>
        </pc:sldMkLst>
        <pc:spChg chg="add del mod">
          <ac:chgData name="Lukas Veg" userId="d3bbb49e-65aa-4d0f-afcd-e617f54b6be1" providerId="ADAL" clId="{C2A95E3D-0407-42A9-B088-4F1C9A8F1E5E}" dt="2021-09-21T12:23:34.845" v="32" actId="478"/>
          <ac:spMkLst>
            <pc:docMk/>
            <pc:sldMk cId="2195444566" sldId="389"/>
            <ac:spMk id="5" creationId="{E883745D-EE02-4568-9124-6A5DA66D338F}"/>
          </ac:spMkLst>
        </pc:spChg>
        <pc:spChg chg="del">
          <ac:chgData name="Lukas Veg" userId="d3bbb49e-65aa-4d0f-afcd-e617f54b6be1" providerId="ADAL" clId="{C2A95E3D-0407-42A9-B088-4F1C9A8F1E5E}" dt="2021-09-21T12:23:24.689" v="29" actId="478"/>
          <ac:spMkLst>
            <pc:docMk/>
            <pc:sldMk cId="2195444566" sldId="389"/>
            <ac:spMk id="7" creationId="{22800B9A-4F43-423C-9EC1-3A6DC04DD2C2}"/>
          </ac:spMkLst>
        </pc:spChg>
        <pc:picChg chg="add mod">
          <ac:chgData name="Lukas Veg" userId="d3bbb49e-65aa-4d0f-afcd-e617f54b6be1" providerId="ADAL" clId="{C2A95E3D-0407-42A9-B088-4F1C9A8F1E5E}" dt="2021-09-21T12:23:27.757" v="31" actId="1076"/>
          <ac:picMkLst>
            <pc:docMk/>
            <pc:sldMk cId="2195444566" sldId="389"/>
            <ac:picMk id="8" creationId="{505003DC-1DBD-4D4F-9F60-81FB604E0BDF}"/>
          </ac:picMkLst>
        </pc:picChg>
        <pc:picChg chg="add mod">
          <ac:chgData name="Lukas Veg" userId="d3bbb49e-65aa-4d0f-afcd-e617f54b6be1" providerId="ADAL" clId="{C2A95E3D-0407-42A9-B088-4F1C9A8F1E5E}" dt="2021-09-21T12:23:27.757" v="31" actId="1076"/>
          <ac:picMkLst>
            <pc:docMk/>
            <pc:sldMk cId="2195444566" sldId="389"/>
            <ac:picMk id="9" creationId="{CF5C59BF-C656-44CE-B8CD-CFE47D8B989E}"/>
          </ac:picMkLst>
        </pc:picChg>
      </pc:sldChg>
      <pc:sldChg chg="del">
        <pc:chgData name="Lukas Veg" userId="d3bbb49e-65aa-4d0f-afcd-e617f54b6be1" providerId="ADAL" clId="{C2A95E3D-0407-42A9-B088-4F1C9A8F1E5E}" dt="2021-09-21T12:22:10.296" v="15" actId="47"/>
        <pc:sldMkLst>
          <pc:docMk/>
          <pc:sldMk cId="3179055151" sldId="389"/>
        </pc:sldMkLst>
      </pc:sldChg>
      <pc:sldChg chg="addSp delSp modSp add mod">
        <pc:chgData name="Lukas Veg" userId="d3bbb49e-65aa-4d0f-afcd-e617f54b6be1" providerId="ADAL" clId="{C2A95E3D-0407-42A9-B088-4F1C9A8F1E5E}" dt="2021-09-21T12:23:45.692" v="37" actId="1076"/>
        <pc:sldMkLst>
          <pc:docMk/>
          <pc:sldMk cId="1597619002" sldId="390"/>
        </pc:sldMkLst>
        <pc:picChg chg="add mod">
          <ac:chgData name="Lukas Veg" userId="d3bbb49e-65aa-4d0f-afcd-e617f54b6be1" providerId="ADAL" clId="{C2A95E3D-0407-42A9-B088-4F1C9A8F1E5E}" dt="2021-09-21T12:23:45.692" v="37" actId="1076"/>
          <ac:picMkLst>
            <pc:docMk/>
            <pc:sldMk cId="1597619002" sldId="390"/>
            <ac:picMk id="6" creationId="{4A97D2E5-D869-43DC-9AD0-17F96A5ED86D}"/>
          </ac:picMkLst>
        </pc:picChg>
        <pc:picChg chg="del">
          <ac:chgData name="Lukas Veg" userId="d3bbb49e-65aa-4d0f-afcd-e617f54b6be1" providerId="ADAL" clId="{C2A95E3D-0407-42A9-B088-4F1C9A8F1E5E}" dt="2021-09-21T12:23:41.715" v="34" actId="478"/>
          <ac:picMkLst>
            <pc:docMk/>
            <pc:sldMk cId="1597619002" sldId="390"/>
            <ac:picMk id="8" creationId="{505003DC-1DBD-4D4F-9F60-81FB604E0BDF}"/>
          </ac:picMkLst>
        </pc:picChg>
        <pc:picChg chg="del">
          <ac:chgData name="Lukas Veg" userId="d3bbb49e-65aa-4d0f-afcd-e617f54b6be1" providerId="ADAL" clId="{C2A95E3D-0407-42A9-B088-4F1C9A8F1E5E}" dt="2021-09-21T12:23:42.903" v="35" actId="478"/>
          <ac:picMkLst>
            <pc:docMk/>
            <pc:sldMk cId="1597619002" sldId="390"/>
            <ac:picMk id="9" creationId="{CF5C59BF-C656-44CE-B8CD-CFE47D8B989E}"/>
          </ac:picMkLst>
        </pc:picChg>
      </pc:sldChg>
      <pc:sldChg chg="del">
        <pc:chgData name="Lukas Veg" userId="d3bbb49e-65aa-4d0f-afcd-e617f54b6be1" providerId="ADAL" clId="{C2A95E3D-0407-42A9-B088-4F1C9A8F1E5E}" dt="2021-09-21T12:22:10.296" v="15" actId="47"/>
        <pc:sldMkLst>
          <pc:docMk/>
          <pc:sldMk cId="3961367785" sldId="390"/>
        </pc:sldMkLst>
      </pc:sldChg>
      <pc:sldChg chg="del">
        <pc:chgData name="Lukas Veg" userId="d3bbb49e-65aa-4d0f-afcd-e617f54b6be1" providerId="ADAL" clId="{C2A95E3D-0407-42A9-B088-4F1C9A8F1E5E}" dt="2021-09-21T12:22:10.296" v="15" actId="47"/>
        <pc:sldMkLst>
          <pc:docMk/>
          <pc:sldMk cId="186325947" sldId="391"/>
        </pc:sldMkLst>
      </pc:sldChg>
      <pc:sldChg chg="addSp delSp modSp add mod">
        <pc:chgData name="Lukas Veg" userId="d3bbb49e-65aa-4d0f-afcd-e617f54b6be1" providerId="ADAL" clId="{C2A95E3D-0407-42A9-B088-4F1C9A8F1E5E}" dt="2021-09-21T12:23:58.663" v="41" actId="1076"/>
        <pc:sldMkLst>
          <pc:docMk/>
          <pc:sldMk cId="3273805837" sldId="391"/>
        </pc:sldMkLst>
        <pc:picChg chg="add mod">
          <ac:chgData name="Lukas Veg" userId="d3bbb49e-65aa-4d0f-afcd-e617f54b6be1" providerId="ADAL" clId="{C2A95E3D-0407-42A9-B088-4F1C9A8F1E5E}" dt="2021-09-21T12:23:58.663" v="41" actId="1076"/>
          <ac:picMkLst>
            <pc:docMk/>
            <pc:sldMk cId="3273805837" sldId="391"/>
            <ac:picMk id="5" creationId="{6BF5AC5A-A8C9-48A2-A0C2-F880B83C72BA}"/>
          </ac:picMkLst>
        </pc:picChg>
        <pc:picChg chg="del">
          <ac:chgData name="Lukas Veg" userId="d3bbb49e-65aa-4d0f-afcd-e617f54b6be1" providerId="ADAL" clId="{C2A95E3D-0407-42A9-B088-4F1C9A8F1E5E}" dt="2021-09-21T12:23:56.098" v="39" actId="478"/>
          <ac:picMkLst>
            <pc:docMk/>
            <pc:sldMk cId="3273805837" sldId="391"/>
            <ac:picMk id="6" creationId="{4A97D2E5-D869-43DC-9AD0-17F96A5ED86D}"/>
          </ac:picMkLst>
        </pc:picChg>
      </pc:sldChg>
      <pc:sldChg chg="del">
        <pc:chgData name="Lukas Veg" userId="d3bbb49e-65aa-4d0f-afcd-e617f54b6be1" providerId="ADAL" clId="{C2A95E3D-0407-42A9-B088-4F1C9A8F1E5E}" dt="2021-09-21T12:22:10.296" v="15" actId="47"/>
        <pc:sldMkLst>
          <pc:docMk/>
          <pc:sldMk cId="1648035098" sldId="392"/>
        </pc:sldMkLst>
      </pc:sldChg>
      <pc:sldChg chg="addSp delSp modSp add mod">
        <pc:chgData name="Lukas Veg" userId="d3bbb49e-65aa-4d0f-afcd-e617f54b6be1" providerId="ADAL" clId="{C2A95E3D-0407-42A9-B088-4F1C9A8F1E5E}" dt="2021-09-21T12:24:07.331" v="45" actId="1076"/>
        <pc:sldMkLst>
          <pc:docMk/>
          <pc:sldMk cId="1692045467" sldId="392"/>
        </pc:sldMkLst>
        <pc:picChg chg="del">
          <ac:chgData name="Lukas Veg" userId="d3bbb49e-65aa-4d0f-afcd-e617f54b6be1" providerId="ADAL" clId="{C2A95E3D-0407-42A9-B088-4F1C9A8F1E5E}" dt="2021-09-21T12:24:05.407" v="43" actId="478"/>
          <ac:picMkLst>
            <pc:docMk/>
            <pc:sldMk cId="1692045467" sldId="392"/>
            <ac:picMk id="5" creationId="{6BF5AC5A-A8C9-48A2-A0C2-F880B83C72BA}"/>
          </ac:picMkLst>
        </pc:picChg>
        <pc:picChg chg="add mod">
          <ac:chgData name="Lukas Veg" userId="d3bbb49e-65aa-4d0f-afcd-e617f54b6be1" providerId="ADAL" clId="{C2A95E3D-0407-42A9-B088-4F1C9A8F1E5E}" dt="2021-09-21T12:24:07.331" v="45" actId="1076"/>
          <ac:picMkLst>
            <pc:docMk/>
            <pc:sldMk cId="1692045467" sldId="392"/>
            <ac:picMk id="6" creationId="{B0FD0F2D-79DF-4FC4-B735-C87769F60E62}"/>
          </ac:picMkLst>
        </pc:picChg>
      </pc:sldChg>
      <pc:sldChg chg="addSp delSp modSp add mod">
        <pc:chgData name="Lukas Veg" userId="d3bbb49e-65aa-4d0f-afcd-e617f54b6be1" providerId="ADAL" clId="{C2A95E3D-0407-42A9-B088-4F1C9A8F1E5E}" dt="2021-10-25T09:33:28.468" v="57" actId="1076"/>
        <pc:sldMkLst>
          <pc:docMk/>
          <pc:sldMk cId="2401512239" sldId="393"/>
        </pc:sldMkLst>
        <pc:picChg chg="add mod">
          <ac:chgData name="Lukas Veg" userId="d3bbb49e-65aa-4d0f-afcd-e617f54b6be1" providerId="ADAL" clId="{C2A95E3D-0407-42A9-B088-4F1C9A8F1E5E}" dt="2021-10-25T09:33:18.098" v="53" actId="14100"/>
          <ac:picMkLst>
            <pc:docMk/>
            <pc:sldMk cId="2401512239" sldId="393"/>
            <ac:picMk id="5" creationId="{BE5994A5-E54C-421F-AC05-D2C1418EC57F}"/>
          </ac:picMkLst>
        </pc:picChg>
        <pc:picChg chg="del">
          <ac:chgData name="Lukas Veg" userId="d3bbb49e-65aa-4d0f-afcd-e617f54b6be1" providerId="ADAL" clId="{C2A95E3D-0407-42A9-B088-4F1C9A8F1E5E}" dt="2021-10-25T09:33:00.005" v="47" actId="478"/>
          <ac:picMkLst>
            <pc:docMk/>
            <pc:sldMk cId="2401512239" sldId="393"/>
            <ac:picMk id="6" creationId="{B0FD0F2D-79DF-4FC4-B735-C87769F60E62}"/>
          </ac:picMkLst>
        </pc:picChg>
        <pc:picChg chg="add mod">
          <ac:chgData name="Lukas Veg" userId="d3bbb49e-65aa-4d0f-afcd-e617f54b6be1" providerId="ADAL" clId="{C2A95E3D-0407-42A9-B088-4F1C9A8F1E5E}" dt="2021-10-25T09:33:28.468" v="57" actId="1076"/>
          <ac:picMkLst>
            <pc:docMk/>
            <pc:sldMk cId="2401512239" sldId="393"/>
            <ac:picMk id="7" creationId="{B782DC5A-3CB1-41AB-B846-3E0CCE7D2137}"/>
          </ac:picMkLst>
        </pc:picChg>
      </pc:sldChg>
      <pc:sldChg chg="addSp modSp add">
        <pc:chgData name="Lukas Veg" userId="d3bbb49e-65aa-4d0f-afcd-e617f54b6be1" providerId="ADAL" clId="{C2A95E3D-0407-42A9-B088-4F1C9A8F1E5E}" dt="2021-10-25T09:33:38.233" v="58"/>
        <pc:sldMkLst>
          <pc:docMk/>
          <pc:sldMk cId="371018150" sldId="394"/>
        </pc:sldMkLst>
        <pc:picChg chg="add mod">
          <ac:chgData name="Lukas Veg" userId="d3bbb49e-65aa-4d0f-afcd-e617f54b6be1" providerId="ADAL" clId="{C2A95E3D-0407-42A9-B088-4F1C9A8F1E5E}" dt="2021-10-25T09:33:38.233" v="58"/>
          <ac:picMkLst>
            <pc:docMk/>
            <pc:sldMk cId="371018150" sldId="394"/>
            <ac:picMk id="5" creationId="{96C43641-D102-4675-B5AA-BD8436D57D86}"/>
          </ac:picMkLst>
        </pc:picChg>
        <pc:picChg chg="add mod">
          <ac:chgData name="Lukas Veg" userId="d3bbb49e-65aa-4d0f-afcd-e617f54b6be1" providerId="ADAL" clId="{C2A95E3D-0407-42A9-B088-4F1C9A8F1E5E}" dt="2021-10-25T09:33:38.233" v="58"/>
          <ac:picMkLst>
            <pc:docMk/>
            <pc:sldMk cId="371018150" sldId="394"/>
            <ac:picMk id="6" creationId="{DEE8354D-847A-4369-8208-1ADB9A2BD65E}"/>
          </ac:picMkLst>
        </pc:picChg>
      </pc:sldChg>
      <pc:sldChg chg="del">
        <pc:chgData name="Lukas Veg" userId="d3bbb49e-65aa-4d0f-afcd-e617f54b6be1" providerId="ADAL" clId="{C2A95E3D-0407-42A9-B088-4F1C9A8F1E5E}" dt="2021-09-21T12:22:10.296" v="15" actId="47"/>
        <pc:sldMkLst>
          <pc:docMk/>
          <pc:sldMk cId="4127859323" sldId="394"/>
        </pc:sldMkLst>
      </pc:sldChg>
      <pc:sldChg chg="addSp modSp add mod">
        <pc:chgData name="Lukas Veg" userId="d3bbb49e-65aa-4d0f-afcd-e617f54b6be1" providerId="ADAL" clId="{C2A95E3D-0407-42A9-B088-4F1C9A8F1E5E}" dt="2021-10-25T09:34:33.056" v="81" actId="1076"/>
        <pc:sldMkLst>
          <pc:docMk/>
          <pc:sldMk cId="2802832844" sldId="395"/>
        </pc:sldMkLst>
        <pc:spChg chg="add mod">
          <ac:chgData name="Lukas Veg" userId="d3bbb49e-65aa-4d0f-afcd-e617f54b6be1" providerId="ADAL" clId="{C2A95E3D-0407-42A9-B088-4F1C9A8F1E5E}" dt="2021-10-25T09:34:33.056" v="81" actId="1076"/>
          <ac:spMkLst>
            <pc:docMk/>
            <pc:sldMk cId="2802832844" sldId="395"/>
            <ac:spMk id="7" creationId="{90253A18-B00F-4684-922D-B8D582C01025}"/>
          </ac:spMkLst>
        </pc:spChg>
        <pc:picChg chg="add mod">
          <ac:chgData name="Lukas Veg" userId="d3bbb49e-65aa-4d0f-afcd-e617f54b6be1" providerId="ADAL" clId="{C2A95E3D-0407-42A9-B088-4F1C9A8F1E5E}" dt="2021-10-25T09:33:58.849" v="63" actId="1076"/>
          <ac:picMkLst>
            <pc:docMk/>
            <pc:sldMk cId="2802832844" sldId="395"/>
            <ac:picMk id="5" creationId="{BBC16EA4-F116-41A5-8E6D-39507F2948A1}"/>
          </ac:picMkLst>
        </pc:picChg>
        <pc:picChg chg="add mod">
          <ac:chgData name="Lukas Veg" userId="d3bbb49e-65aa-4d0f-afcd-e617f54b6be1" providerId="ADAL" clId="{C2A95E3D-0407-42A9-B088-4F1C9A8F1E5E}" dt="2021-10-25T09:33:58.849" v="63" actId="1076"/>
          <ac:picMkLst>
            <pc:docMk/>
            <pc:sldMk cId="2802832844" sldId="395"/>
            <ac:picMk id="6" creationId="{E1292262-5670-40C9-8A96-7FCB739392F9}"/>
          </ac:picMkLst>
        </pc:picChg>
      </pc:sldChg>
      <pc:sldChg chg="add del">
        <pc:chgData name="Lukas Veg" userId="d3bbb49e-65aa-4d0f-afcd-e617f54b6be1" providerId="ADAL" clId="{C2A95E3D-0407-42A9-B088-4F1C9A8F1E5E}" dt="2021-10-25T09:34:51.070" v="85" actId="47"/>
        <pc:sldMkLst>
          <pc:docMk/>
          <pc:sldMk cId="2424183067" sldId="396"/>
        </pc:sldMkLst>
      </pc:sldChg>
      <pc:sldChg chg="add del">
        <pc:chgData name="Lukas Veg" userId="d3bbb49e-65aa-4d0f-afcd-e617f54b6be1" providerId="ADAL" clId="{C2A95E3D-0407-42A9-B088-4F1C9A8F1E5E}" dt="2021-10-25T09:34:52.327" v="86" actId="47"/>
        <pc:sldMkLst>
          <pc:docMk/>
          <pc:sldMk cId="1348393273" sldId="397"/>
        </pc:sldMkLst>
      </pc:sldChg>
      <pc:sldChg chg="add del replId">
        <pc:chgData name="Lukas Veg" userId="d3bbb49e-65aa-4d0f-afcd-e617f54b6be1" providerId="ADAL" clId="{C2A95E3D-0407-42A9-B088-4F1C9A8F1E5E}" dt="2021-10-25T09:34:53.503" v="87" actId="47"/>
        <pc:sldMkLst>
          <pc:docMk/>
          <pc:sldMk cId="3104400453" sldId="398"/>
        </pc:sldMkLst>
      </pc:sldChg>
      <pc:sldChg chg="add del">
        <pc:chgData name="Lukas Veg" userId="d3bbb49e-65aa-4d0f-afcd-e617f54b6be1" providerId="ADAL" clId="{C2A95E3D-0407-42A9-B088-4F1C9A8F1E5E}" dt="2021-10-25T09:34:54.680" v="88" actId="47"/>
        <pc:sldMkLst>
          <pc:docMk/>
          <pc:sldMk cId="663636216" sldId="399"/>
        </pc:sldMkLst>
      </pc:sldChg>
      <pc:sldChg chg="add del replId">
        <pc:chgData name="Lukas Veg" userId="d3bbb49e-65aa-4d0f-afcd-e617f54b6be1" providerId="ADAL" clId="{C2A95E3D-0407-42A9-B088-4F1C9A8F1E5E}" dt="2021-10-25T09:34:55.841" v="89" actId="47"/>
        <pc:sldMkLst>
          <pc:docMk/>
          <pc:sldMk cId="2558116693" sldId="400"/>
        </pc:sldMkLst>
      </pc:sldChg>
      <pc:sldChg chg="addSp delSp modSp add mod">
        <pc:chgData name="Lukas Veg" userId="d3bbb49e-65aa-4d0f-afcd-e617f54b6be1" providerId="ADAL" clId="{C2A95E3D-0407-42A9-B088-4F1C9A8F1E5E}" dt="2021-10-25T09:35:11.251" v="95" actId="1076"/>
        <pc:sldMkLst>
          <pc:docMk/>
          <pc:sldMk cId="2730384704" sldId="401"/>
        </pc:sldMkLst>
        <pc:picChg chg="del">
          <ac:chgData name="Lukas Veg" userId="d3bbb49e-65aa-4d0f-afcd-e617f54b6be1" providerId="ADAL" clId="{C2A95E3D-0407-42A9-B088-4F1C9A8F1E5E}" dt="2021-10-25T09:34:48.944" v="84" actId="478"/>
          <ac:picMkLst>
            <pc:docMk/>
            <pc:sldMk cId="2730384704" sldId="401"/>
            <ac:picMk id="5" creationId="{BBC16EA4-F116-41A5-8E6D-39507F2948A1}"/>
          </ac:picMkLst>
        </pc:picChg>
        <pc:picChg chg="del">
          <ac:chgData name="Lukas Veg" userId="d3bbb49e-65aa-4d0f-afcd-e617f54b6be1" providerId="ADAL" clId="{C2A95E3D-0407-42A9-B088-4F1C9A8F1E5E}" dt="2021-10-25T09:34:48.570" v="83" actId="478"/>
          <ac:picMkLst>
            <pc:docMk/>
            <pc:sldMk cId="2730384704" sldId="401"/>
            <ac:picMk id="6" creationId="{E1292262-5670-40C9-8A96-7FCB739392F9}"/>
          </ac:picMkLst>
        </pc:picChg>
        <pc:picChg chg="add mod">
          <ac:chgData name="Lukas Veg" userId="d3bbb49e-65aa-4d0f-afcd-e617f54b6be1" providerId="ADAL" clId="{C2A95E3D-0407-42A9-B088-4F1C9A8F1E5E}" dt="2021-10-25T09:35:11.251" v="95" actId="1076"/>
          <ac:picMkLst>
            <pc:docMk/>
            <pc:sldMk cId="2730384704" sldId="401"/>
            <ac:picMk id="8" creationId="{9B0D1EB7-3AE8-41E2-8C28-728AD155E92D}"/>
          </ac:picMkLst>
        </pc:picChg>
      </pc:sldChg>
      <pc:sldChg chg="addSp modSp add mod">
        <pc:chgData name="Lukas Veg" userId="d3bbb49e-65aa-4d0f-afcd-e617f54b6be1" providerId="ADAL" clId="{C2A95E3D-0407-42A9-B088-4F1C9A8F1E5E}" dt="2021-10-25T09:35:25.966" v="97" actId="1076"/>
        <pc:sldMkLst>
          <pc:docMk/>
          <pc:sldMk cId="2204485082" sldId="402"/>
        </pc:sldMkLst>
        <pc:picChg chg="add mod">
          <ac:chgData name="Lukas Veg" userId="d3bbb49e-65aa-4d0f-afcd-e617f54b6be1" providerId="ADAL" clId="{C2A95E3D-0407-42A9-B088-4F1C9A8F1E5E}" dt="2021-10-25T09:35:25.966" v="97" actId="1076"/>
          <ac:picMkLst>
            <pc:docMk/>
            <pc:sldMk cId="2204485082" sldId="402"/>
            <ac:picMk id="5" creationId="{E32A88B4-65DD-4AE6-B3D5-F6612C745AF8}"/>
          </ac:picMkLst>
        </pc:picChg>
      </pc:sldChg>
      <pc:sldChg chg="addSp modSp add mod">
        <pc:chgData name="Lukas Veg" userId="d3bbb49e-65aa-4d0f-afcd-e617f54b6be1" providerId="ADAL" clId="{C2A95E3D-0407-42A9-B088-4F1C9A8F1E5E}" dt="2021-10-25T09:36:02.447" v="112" actId="1076"/>
        <pc:sldMkLst>
          <pc:docMk/>
          <pc:sldMk cId="1000563133" sldId="403"/>
        </pc:sldMkLst>
        <pc:spChg chg="mod">
          <ac:chgData name="Lukas Veg" userId="d3bbb49e-65aa-4d0f-afcd-e617f54b6be1" providerId="ADAL" clId="{C2A95E3D-0407-42A9-B088-4F1C9A8F1E5E}" dt="2021-10-25T09:35:35.112" v="103" actId="20577"/>
          <ac:spMkLst>
            <pc:docMk/>
            <pc:sldMk cId="1000563133" sldId="403"/>
            <ac:spMk id="7" creationId="{90253A18-B00F-4684-922D-B8D582C01025}"/>
          </ac:spMkLst>
        </pc:spChg>
        <pc:picChg chg="add mod">
          <ac:chgData name="Lukas Veg" userId="d3bbb49e-65aa-4d0f-afcd-e617f54b6be1" providerId="ADAL" clId="{C2A95E3D-0407-42A9-B088-4F1C9A8F1E5E}" dt="2021-10-25T09:36:02.447" v="112" actId="1076"/>
          <ac:picMkLst>
            <pc:docMk/>
            <pc:sldMk cId="1000563133" sldId="403"/>
            <ac:picMk id="5" creationId="{5CA65BC8-B3D0-4AFA-B69C-FFDF169F9E67}"/>
          </ac:picMkLst>
        </pc:picChg>
        <pc:picChg chg="add mod modCrop">
          <ac:chgData name="Lukas Veg" userId="d3bbb49e-65aa-4d0f-afcd-e617f54b6be1" providerId="ADAL" clId="{C2A95E3D-0407-42A9-B088-4F1C9A8F1E5E}" dt="2021-10-25T09:35:59.431" v="111" actId="1076"/>
          <ac:picMkLst>
            <pc:docMk/>
            <pc:sldMk cId="1000563133" sldId="403"/>
            <ac:picMk id="6" creationId="{42E5BEBA-4BD1-428B-9D70-7FA97CD6E1D1}"/>
          </ac:picMkLst>
        </pc:picChg>
      </pc:sldChg>
      <pc:sldChg chg="add del replId">
        <pc:chgData name="Lukas Veg" userId="d3bbb49e-65aa-4d0f-afcd-e617f54b6be1" providerId="ADAL" clId="{C2A95E3D-0407-42A9-B088-4F1C9A8F1E5E}" dt="2021-10-25T09:39:04.426" v="132" actId="47"/>
        <pc:sldMkLst>
          <pc:docMk/>
          <pc:sldMk cId="1721120467" sldId="404"/>
        </pc:sldMkLst>
      </pc:sldChg>
      <pc:sldChg chg="addSp delSp modSp add mod">
        <pc:chgData name="Lukas Veg" userId="d3bbb49e-65aa-4d0f-afcd-e617f54b6be1" providerId="ADAL" clId="{C2A95E3D-0407-42A9-B088-4F1C9A8F1E5E}" dt="2021-10-25T09:38:57.319" v="131" actId="1076"/>
        <pc:sldMkLst>
          <pc:docMk/>
          <pc:sldMk cId="915053048" sldId="405"/>
        </pc:sldMkLst>
        <pc:spChg chg="mod">
          <ac:chgData name="Lukas Veg" userId="d3bbb49e-65aa-4d0f-afcd-e617f54b6be1" providerId="ADAL" clId="{C2A95E3D-0407-42A9-B088-4F1C9A8F1E5E}" dt="2021-10-25T09:38:48.863" v="129"/>
          <ac:spMkLst>
            <pc:docMk/>
            <pc:sldMk cId="915053048" sldId="405"/>
            <ac:spMk id="2" creationId="{00000000-0000-0000-0000-000000000000}"/>
          </ac:spMkLst>
        </pc:spChg>
        <pc:picChg chg="del">
          <ac:chgData name="Lukas Veg" userId="d3bbb49e-65aa-4d0f-afcd-e617f54b6be1" providerId="ADAL" clId="{C2A95E3D-0407-42A9-B088-4F1C9A8F1E5E}" dt="2021-10-25T09:38:37.359" v="128" actId="478"/>
          <ac:picMkLst>
            <pc:docMk/>
            <pc:sldMk cId="915053048" sldId="405"/>
            <ac:picMk id="5" creationId="{00000000-0000-0000-0000-000000000000}"/>
          </ac:picMkLst>
        </pc:picChg>
        <pc:picChg chg="add mod">
          <ac:chgData name="Lukas Veg" userId="d3bbb49e-65aa-4d0f-afcd-e617f54b6be1" providerId="ADAL" clId="{C2A95E3D-0407-42A9-B088-4F1C9A8F1E5E}" dt="2021-10-25T09:38:57.319" v="131" actId="1076"/>
          <ac:picMkLst>
            <pc:docMk/>
            <pc:sldMk cId="915053048" sldId="405"/>
            <ac:picMk id="6" creationId="{484CE648-9ECF-41E6-B52B-506B4147A9AF}"/>
          </ac:picMkLst>
        </pc:picChg>
        <pc:picChg chg="add mod">
          <ac:chgData name="Lukas Veg" userId="d3bbb49e-65aa-4d0f-afcd-e617f54b6be1" providerId="ADAL" clId="{C2A95E3D-0407-42A9-B088-4F1C9A8F1E5E}" dt="2021-10-25T09:38:57.319" v="131" actId="1076"/>
          <ac:picMkLst>
            <pc:docMk/>
            <pc:sldMk cId="915053048" sldId="405"/>
            <ac:picMk id="7" creationId="{B8B0F911-EBC0-467F-ABC0-C63173446A52}"/>
          </ac:picMkLst>
        </pc:picChg>
      </pc:sldChg>
      <pc:sldChg chg="addSp delSp modSp add mod">
        <pc:chgData name="Lukas Veg" userId="d3bbb49e-65aa-4d0f-afcd-e617f54b6be1" providerId="ADAL" clId="{C2A95E3D-0407-42A9-B088-4F1C9A8F1E5E}" dt="2021-10-25T09:39:27.553" v="143" actId="1076"/>
        <pc:sldMkLst>
          <pc:docMk/>
          <pc:sldMk cId="3426083177" sldId="406"/>
        </pc:sldMkLst>
        <pc:picChg chg="del">
          <ac:chgData name="Lukas Veg" userId="d3bbb49e-65aa-4d0f-afcd-e617f54b6be1" providerId="ADAL" clId="{C2A95E3D-0407-42A9-B088-4F1C9A8F1E5E}" dt="2021-10-25T09:39:12.111" v="135" actId="478"/>
          <ac:picMkLst>
            <pc:docMk/>
            <pc:sldMk cId="3426083177" sldId="406"/>
            <ac:picMk id="6" creationId="{484CE648-9ECF-41E6-B52B-506B4147A9AF}"/>
          </ac:picMkLst>
        </pc:picChg>
        <pc:picChg chg="del">
          <ac:chgData name="Lukas Veg" userId="d3bbb49e-65aa-4d0f-afcd-e617f54b6be1" providerId="ADAL" clId="{C2A95E3D-0407-42A9-B088-4F1C9A8F1E5E}" dt="2021-10-25T09:39:12.496" v="136" actId="478"/>
          <ac:picMkLst>
            <pc:docMk/>
            <pc:sldMk cId="3426083177" sldId="406"/>
            <ac:picMk id="7" creationId="{B8B0F911-EBC0-467F-ABC0-C63173446A52}"/>
          </ac:picMkLst>
        </pc:picChg>
        <pc:picChg chg="add mod">
          <ac:chgData name="Lukas Veg" userId="d3bbb49e-65aa-4d0f-afcd-e617f54b6be1" providerId="ADAL" clId="{C2A95E3D-0407-42A9-B088-4F1C9A8F1E5E}" dt="2021-10-25T09:39:27.553" v="143" actId="1076"/>
          <ac:picMkLst>
            <pc:docMk/>
            <pc:sldMk cId="3426083177" sldId="406"/>
            <ac:picMk id="8" creationId="{B83F8746-3D2E-4BCF-9116-F24CD99B5D09}"/>
          </ac:picMkLst>
        </pc:picChg>
      </pc:sldChg>
      <pc:sldChg chg="addSp delSp modSp add mod">
        <pc:chgData name="Lukas Veg" userId="d3bbb49e-65aa-4d0f-afcd-e617f54b6be1" providerId="ADAL" clId="{C2A95E3D-0407-42A9-B088-4F1C9A8F1E5E}" dt="2021-10-25T09:39:40.877" v="146" actId="1076"/>
        <pc:sldMkLst>
          <pc:docMk/>
          <pc:sldMk cId="2548688194" sldId="407"/>
        </pc:sldMkLst>
        <pc:picChg chg="del">
          <ac:chgData name="Lukas Veg" userId="d3bbb49e-65aa-4d0f-afcd-e617f54b6be1" providerId="ADAL" clId="{C2A95E3D-0407-42A9-B088-4F1C9A8F1E5E}" dt="2021-10-25T09:39:13.624" v="137" actId="478"/>
          <ac:picMkLst>
            <pc:docMk/>
            <pc:sldMk cId="2548688194" sldId="407"/>
            <ac:picMk id="6" creationId="{484CE648-9ECF-41E6-B52B-506B4147A9AF}"/>
          </ac:picMkLst>
        </pc:picChg>
        <pc:picChg chg="del">
          <ac:chgData name="Lukas Veg" userId="d3bbb49e-65aa-4d0f-afcd-e617f54b6be1" providerId="ADAL" clId="{C2A95E3D-0407-42A9-B088-4F1C9A8F1E5E}" dt="2021-10-25T09:39:13.935" v="138" actId="478"/>
          <ac:picMkLst>
            <pc:docMk/>
            <pc:sldMk cId="2548688194" sldId="407"/>
            <ac:picMk id="7" creationId="{B8B0F911-EBC0-467F-ABC0-C63173446A52}"/>
          </ac:picMkLst>
        </pc:picChg>
        <pc:picChg chg="add mod">
          <ac:chgData name="Lukas Veg" userId="d3bbb49e-65aa-4d0f-afcd-e617f54b6be1" providerId="ADAL" clId="{C2A95E3D-0407-42A9-B088-4F1C9A8F1E5E}" dt="2021-10-25T09:39:40.877" v="146" actId="1076"/>
          <ac:picMkLst>
            <pc:docMk/>
            <pc:sldMk cId="2548688194" sldId="407"/>
            <ac:picMk id="8" creationId="{7618EECA-9CF4-4B04-AD74-1E58927BD0D3}"/>
          </ac:picMkLst>
        </pc:picChg>
      </pc:sldChg>
      <pc:sldChg chg="addSp delSp modSp add mod replId">
        <pc:chgData name="Lukas Veg" userId="d3bbb49e-65aa-4d0f-afcd-e617f54b6be1" providerId="ADAL" clId="{C2A95E3D-0407-42A9-B088-4F1C9A8F1E5E}" dt="2021-10-25T09:40:01.160" v="157" actId="20577"/>
        <pc:sldMkLst>
          <pc:docMk/>
          <pc:sldMk cId="4201135550" sldId="408"/>
        </pc:sldMkLst>
        <pc:spChg chg="mod">
          <ac:chgData name="Lukas Veg" userId="d3bbb49e-65aa-4d0f-afcd-e617f54b6be1" providerId="ADAL" clId="{C2A95E3D-0407-42A9-B088-4F1C9A8F1E5E}" dt="2021-10-25T09:40:01.160" v="157" actId="20577"/>
          <ac:spMkLst>
            <pc:docMk/>
            <pc:sldMk cId="4201135550" sldId="408"/>
            <ac:spMk id="2" creationId="{00000000-0000-0000-0000-000000000000}"/>
          </ac:spMkLst>
        </pc:spChg>
        <pc:picChg chg="del">
          <ac:chgData name="Lukas Veg" userId="d3bbb49e-65aa-4d0f-afcd-e617f54b6be1" providerId="ADAL" clId="{C2A95E3D-0407-42A9-B088-4F1C9A8F1E5E}" dt="2021-10-25T09:39:15.487" v="140" actId="478"/>
          <ac:picMkLst>
            <pc:docMk/>
            <pc:sldMk cId="4201135550" sldId="408"/>
            <ac:picMk id="6" creationId="{484CE648-9ECF-41E6-B52B-506B4147A9AF}"/>
          </ac:picMkLst>
        </pc:picChg>
        <pc:picChg chg="del">
          <ac:chgData name="Lukas Veg" userId="d3bbb49e-65aa-4d0f-afcd-e617f54b6be1" providerId="ADAL" clId="{C2A95E3D-0407-42A9-B088-4F1C9A8F1E5E}" dt="2021-10-25T09:39:15.143" v="139" actId="478"/>
          <ac:picMkLst>
            <pc:docMk/>
            <pc:sldMk cId="4201135550" sldId="408"/>
            <ac:picMk id="7" creationId="{B8B0F911-EBC0-467F-ABC0-C63173446A52}"/>
          </ac:picMkLst>
        </pc:picChg>
        <pc:picChg chg="add mod">
          <ac:chgData name="Lukas Veg" userId="d3bbb49e-65aa-4d0f-afcd-e617f54b6be1" providerId="ADAL" clId="{C2A95E3D-0407-42A9-B088-4F1C9A8F1E5E}" dt="2021-10-25T09:39:53.051" v="150" actId="1076"/>
          <ac:picMkLst>
            <pc:docMk/>
            <pc:sldMk cId="4201135550" sldId="408"/>
            <ac:picMk id="8" creationId="{3864CE6A-2FBC-4606-99AC-651B7642954F}"/>
          </ac:picMkLst>
        </pc:picChg>
      </pc:sldChg>
      <pc:sldChg chg="addSp delSp modSp add mod">
        <pc:chgData name="Lukas Veg" userId="d3bbb49e-65aa-4d0f-afcd-e617f54b6be1" providerId="ADAL" clId="{C2A95E3D-0407-42A9-B088-4F1C9A8F1E5E}" dt="2021-10-25T09:40:28.132" v="165" actId="1076"/>
        <pc:sldMkLst>
          <pc:docMk/>
          <pc:sldMk cId="2424592140" sldId="409"/>
        </pc:sldMkLst>
        <pc:picChg chg="add mod">
          <ac:chgData name="Lukas Veg" userId="d3bbb49e-65aa-4d0f-afcd-e617f54b6be1" providerId="ADAL" clId="{C2A95E3D-0407-42A9-B088-4F1C9A8F1E5E}" dt="2021-10-25T09:40:28.132" v="165" actId="1076"/>
          <ac:picMkLst>
            <pc:docMk/>
            <pc:sldMk cId="2424592140" sldId="409"/>
            <ac:picMk id="5" creationId="{14823347-D7F4-451D-8D7D-1EABB0D6A4FC}"/>
          </ac:picMkLst>
        </pc:picChg>
        <pc:picChg chg="del">
          <ac:chgData name="Lukas Veg" userId="d3bbb49e-65aa-4d0f-afcd-e617f54b6be1" providerId="ADAL" clId="{C2A95E3D-0407-42A9-B088-4F1C9A8F1E5E}" dt="2021-10-25T09:40:13.303" v="160" actId="478"/>
          <ac:picMkLst>
            <pc:docMk/>
            <pc:sldMk cId="2424592140" sldId="409"/>
            <ac:picMk id="8" creationId="{3864CE6A-2FBC-4606-99AC-651B7642954F}"/>
          </ac:picMkLst>
        </pc:picChg>
      </pc:sldChg>
      <pc:sldChg chg="addSp delSp modSp add mod">
        <pc:chgData name="Lukas Veg" userId="d3bbb49e-65aa-4d0f-afcd-e617f54b6be1" providerId="ADAL" clId="{C2A95E3D-0407-42A9-B088-4F1C9A8F1E5E}" dt="2021-10-25T09:40:47.407" v="179" actId="20577"/>
        <pc:sldMkLst>
          <pc:docMk/>
          <pc:sldMk cId="1724964528" sldId="410"/>
        </pc:sldMkLst>
        <pc:spChg chg="mod">
          <ac:chgData name="Lukas Veg" userId="d3bbb49e-65aa-4d0f-afcd-e617f54b6be1" providerId="ADAL" clId="{C2A95E3D-0407-42A9-B088-4F1C9A8F1E5E}" dt="2021-10-25T09:40:47.407" v="179" actId="20577"/>
          <ac:spMkLst>
            <pc:docMk/>
            <pc:sldMk cId="1724964528" sldId="410"/>
            <ac:spMk id="2" creationId="{00000000-0000-0000-0000-000000000000}"/>
          </ac:spMkLst>
        </pc:spChg>
        <pc:picChg chg="add mod">
          <ac:chgData name="Lukas Veg" userId="d3bbb49e-65aa-4d0f-afcd-e617f54b6be1" providerId="ADAL" clId="{C2A95E3D-0407-42A9-B088-4F1C9A8F1E5E}" dt="2021-10-25T09:40:39.011" v="168" actId="1076"/>
          <ac:picMkLst>
            <pc:docMk/>
            <pc:sldMk cId="1724964528" sldId="410"/>
            <ac:picMk id="5" creationId="{DBFC7843-DC8A-4756-9175-4EED2B355371}"/>
          </ac:picMkLst>
        </pc:picChg>
        <pc:picChg chg="del">
          <ac:chgData name="Lukas Veg" userId="d3bbb49e-65aa-4d0f-afcd-e617f54b6be1" providerId="ADAL" clId="{C2A95E3D-0407-42A9-B088-4F1C9A8F1E5E}" dt="2021-10-25T09:40:14.271" v="161" actId="478"/>
          <ac:picMkLst>
            <pc:docMk/>
            <pc:sldMk cId="1724964528" sldId="410"/>
            <ac:picMk id="8" creationId="{3864CE6A-2FBC-4606-99AC-651B7642954F}"/>
          </ac:picMkLst>
        </pc:picChg>
      </pc:sldChg>
      <pc:sldChg chg="delSp add del mod replId">
        <pc:chgData name="Lukas Veg" userId="d3bbb49e-65aa-4d0f-afcd-e617f54b6be1" providerId="ADAL" clId="{C2A95E3D-0407-42A9-B088-4F1C9A8F1E5E}" dt="2021-10-25T09:40:54" v="180" actId="47"/>
        <pc:sldMkLst>
          <pc:docMk/>
          <pc:sldMk cId="1055004966" sldId="411"/>
        </pc:sldMkLst>
        <pc:picChg chg="del">
          <ac:chgData name="Lukas Veg" userId="d3bbb49e-65aa-4d0f-afcd-e617f54b6be1" providerId="ADAL" clId="{C2A95E3D-0407-42A9-B088-4F1C9A8F1E5E}" dt="2021-10-25T09:40:15.536" v="162" actId="478"/>
          <ac:picMkLst>
            <pc:docMk/>
            <pc:sldMk cId="1055004966" sldId="411"/>
            <ac:picMk id="8" creationId="{3864CE6A-2FBC-4606-99AC-651B7642954F}"/>
          </ac:picMkLst>
        </pc:picChg>
      </pc:sldChg>
      <pc:sldChg chg="addSp delSp modSp add mod">
        <pc:chgData name="Lukas Veg" userId="d3bbb49e-65aa-4d0f-afcd-e617f54b6be1" providerId="ADAL" clId="{C2A95E3D-0407-42A9-B088-4F1C9A8F1E5E}" dt="2021-10-25T09:41:06.399" v="186" actId="1076"/>
        <pc:sldMkLst>
          <pc:docMk/>
          <pc:sldMk cId="4132914710" sldId="411"/>
        </pc:sldMkLst>
        <pc:picChg chg="del">
          <ac:chgData name="Lukas Veg" userId="d3bbb49e-65aa-4d0f-afcd-e617f54b6be1" providerId="ADAL" clId="{C2A95E3D-0407-42A9-B088-4F1C9A8F1E5E}" dt="2021-10-25T09:40:57.367" v="182" actId="478"/>
          <ac:picMkLst>
            <pc:docMk/>
            <pc:sldMk cId="4132914710" sldId="411"/>
            <ac:picMk id="5" creationId="{DBFC7843-DC8A-4756-9175-4EED2B355371}"/>
          </ac:picMkLst>
        </pc:picChg>
        <pc:picChg chg="add mod">
          <ac:chgData name="Lukas Veg" userId="d3bbb49e-65aa-4d0f-afcd-e617f54b6be1" providerId="ADAL" clId="{C2A95E3D-0407-42A9-B088-4F1C9A8F1E5E}" dt="2021-10-25T09:41:06.399" v="186" actId="1076"/>
          <ac:picMkLst>
            <pc:docMk/>
            <pc:sldMk cId="4132914710" sldId="411"/>
            <ac:picMk id="6" creationId="{98954E5D-BC96-44C7-BB7D-887D7F62679F}"/>
          </ac:picMkLst>
        </pc:picChg>
      </pc:sldChg>
      <pc:sldChg chg="delSp add del mod">
        <pc:chgData name="Lukas Veg" userId="d3bbb49e-65aa-4d0f-afcd-e617f54b6be1" providerId="ADAL" clId="{C2A95E3D-0407-42A9-B088-4F1C9A8F1E5E}" dt="2021-10-25T09:41:34.982" v="195" actId="47"/>
        <pc:sldMkLst>
          <pc:docMk/>
          <pc:sldMk cId="701629402" sldId="412"/>
        </pc:sldMkLst>
        <pc:picChg chg="del">
          <ac:chgData name="Lukas Veg" userId="d3bbb49e-65aa-4d0f-afcd-e617f54b6be1" providerId="ADAL" clId="{C2A95E3D-0407-42A9-B088-4F1C9A8F1E5E}" dt="2021-10-25T09:41:13.688" v="189" actId="478"/>
          <ac:picMkLst>
            <pc:docMk/>
            <pc:sldMk cId="701629402" sldId="412"/>
            <ac:picMk id="6" creationId="{98954E5D-BC96-44C7-BB7D-887D7F62679F}"/>
          </ac:picMkLst>
        </pc:picChg>
      </pc:sldChg>
      <pc:sldChg chg="addSp delSp modSp add mod">
        <pc:chgData name="Lukas Veg" userId="d3bbb49e-65aa-4d0f-afcd-e617f54b6be1" providerId="ADAL" clId="{C2A95E3D-0407-42A9-B088-4F1C9A8F1E5E}" dt="2021-10-25T09:41:30.984" v="194" actId="20577"/>
        <pc:sldMkLst>
          <pc:docMk/>
          <pc:sldMk cId="3596111861" sldId="413"/>
        </pc:sldMkLst>
        <pc:spChg chg="mod">
          <ac:chgData name="Lukas Veg" userId="d3bbb49e-65aa-4d0f-afcd-e617f54b6be1" providerId="ADAL" clId="{C2A95E3D-0407-42A9-B088-4F1C9A8F1E5E}" dt="2021-10-25T09:41:30.984" v="194" actId="20577"/>
          <ac:spMkLst>
            <pc:docMk/>
            <pc:sldMk cId="3596111861" sldId="413"/>
            <ac:spMk id="2" creationId="{00000000-0000-0000-0000-000000000000}"/>
          </ac:spMkLst>
        </pc:spChg>
        <pc:picChg chg="add mod">
          <ac:chgData name="Lukas Veg" userId="d3bbb49e-65aa-4d0f-afcd-e617f54b6be1" providerId="ADAL" clId="{C2A95E3D-0407-42A9-B088-4F1C9A8F1E5E}" dt="2021-10-25T09:41:24.749" v="192" actId="1076"/>
          <ac:picMkLst>
            <pc:docMk/>
            <pc:sldMk cId="3596111861" sldId="413"/>
            <ac:picMk id="5" creationId="{618D0A18-D704-45DE-B023-AF26FC631D99}"/>
          </ac:picMkLst>
        </pc:picChg>
        <pc:picChg chg="del">
          <ac:chgData name="Lukas Veg" userId="d3bbb49e-65aa-4d0f-afcd-e617f54b6be1" providerId="ADAL" clId="{C2A95E3D-0407-42A9-B088-4F1C9A8F1E5E}" dt="2021-10-25T09:41:15.207" v="190" actId="478"/>
          <ac:picMkLst>
            <pc:docMk/>
            <pc:sldMk cId="3596111861" sldId="413"/>
            <ac:picMk id="6" creationId="{98954E5D-BC96-44C7-BB7D-887D7F62679F}"/>
          </ac:picMkLst>
        </pc:picChg>
      </pc:sldChg>
      <pc:sldChg chg="addSp delSp modSp add mod">
        <pc:chgData name="Lukas Veg" userId="d3bbb49e-65aa-4d0f-afcd-e617f54b6be1" providerId="ADAL" clId="{C2A95E3D-0407-42A9-B088-4F1C9A8F1E5E}" dt="2021-10-25T09:52:21.834" v="226"/>
        <pc:sldMkLst>
          <pc:docMk/>
          <pc:sldMk cId="4034376513" sldId="414"/>
        </pc:sldMkLst>
        <pc:spChg chg="mod">
          <ac:chgData name="Lukas Veg" userId="d3bbb49e-65aa-4d0f-afcd-e617f54b6be1" providerId="ADAL" clId="{C2A95E3D-0407-42A9-B088-4F1C9A8F1E5E}" dt="2021-10-25T09:52:21.834" v="226"/>
          <ac:spMkLst>
            <pc:docMk/>
            <pc:sldMk cId="4034376513" sldId="414"/>
            <ac:spMk id="2" creationId="{00000000-0000-0000-0000-000000000000}"/>
          </ac:spMkLst>
        </pc:spChg>
        <pc:picChg chg="del">
          <ac:chgData name="Lukas Veg" userId="d3bbb49e-65aa-4d0f-afcd-e617f54b6be1" providerId="ADAL" clId="{C2A95E3D-0407-42A9-B088-4F1C9A8F1E5E}" dt="2021-10-25T09:41:43.767" v="197" actId="478"/>
          <ac:picMkLst>
            <pc:docMk/>
            <pc:sldMk cId="4034376513" sldId="414"/>
            <ac:picMk id="5" creationId="{618D0A18-D704-45DE-B023-AF26FC631D99}"/>
          </ac:picMkLst>
        </pc:picChg>
        <pc:picChg chg="add mod">
          <ac:chgData name="Lukas Veg" userId="d3bbb49e-65aa-4d0f-afcd-e617f54b6be1" providerId="ADAL" clId="{C2A95E3D-0407-42A9-B088-4F1C9A8F1E5E}" dt="2021-10-25T09:41:44.533" v="198"/>
          <ac:picMkLst>
            <pc:docMk/>
            <pc:sldMk cId="4034376513" sldId="414"/>
            <ac:picMk id="6" creationId="{0258275E-D4CC-474C-B7A4-17AB6496A0E4}"/>
          </ac:picMkLst>
        </pc:picChg>
        <pc:picChg chg="add mod">
          <ac:chgData name="Lukas Veg" userId="d3bbb49e-65aa-4d0f-afcd-e617f54b6be1" providerId="ADAL" clId="{C2A95E3D-0407-42A9-B088-4F1C9A8F1E5E}" dt="2021-10-25T09:41:44.533" v="198"/>
          <ac:picMkLst>
            <pc:docMk/>
            <pc:sldMk cId="4034376513" sldId="414"/>
            <ac:picMk id="7" creationId="{E0DA0E4B-DC69-4E7D-94C3-ECC0BD8DA781}"/>
          </ac:picMkLst>
        </pc:picChg>
      </pc:sldChg>
      <pc:sldChg chg="addSp delSp modSp add mod">
        <pc:chgData name="Lukas Veg" userId="d3bbb49e-65aa-4d0f-afcd-e617f54b6be1" providerId="ADAL" clId="{C2A95E3D-0407-42A9-B088-4F1C9A8F1E5E}" dt="2021-10-25T09:52:42.853" v="261" actId="20577"/>
        <pc:sldMkLst>
          <pc:docMk/>
          <pc:sldMk cId="2438834517" sldId="415"/>
        </pc:sldMkLst>
        <pc:spChg chg="mod">
          <ac:chgData name="Lukas Veg" userId="d3bbb49e-65aa-4d0f-afcd-e617f54b6be1" providerId="ADAL" clId="{C2A95E3D-0407-42A9-B088-4F1C9A8F1E5E}" dt="2021-10-25T09:52:42.853" v="261" actId="20577"/>
          <ac:spMkLst>
            <pc:docMk/>
            <pc:sldMk cId="2438834517" sldId="415"/>
            <ac:spMk id="2" creationId="{00000000-0000-0000-0000-000000000000}"/>
          </ac:spMkLst>
        </pc:spChg>
        <pc:picChg chg="del">
          <ac:chgData name="Lukas Veg" userId="d3bbb49e-65aa-4d0f-afcd-e617f54b6be1" providerId="ADAL" clId="{C2A95E3D-0407-42A9-B088-4F1C9A8F1E5E}" dt="2021-10-25T09:41:52.727" v="201" actId="478"/>
          <ac:picMkLst>
            <pc:docMk/>
            <pc:sldMk cId="2438834517" sldId="415"/>
            <ac:picMk id="6" creationId="{0258275E-D4CC-474C-B7A4-17AB6496A0E4}"/>
          </ac:picMkLst>
        </pc:picChg>
        <pc:picChg chg="del">
          <ac:chgData name="Lukas Veg" userId="d3bbb49e-65aa-4d0f-afcd-e617f54b6be1" providerId="ADAL" clId="{C2A95E3D-0407-42A9-B088-4F1C9A8F1E5E}" dt="2021-10-25T09:41:52.432" v="200" actId="478"/>
          <ac:picMkLst>
            <pc:docMk/>
            <pc:sldMk cId="2438834517" sldId="415"/>
            <ac:picMk id="7" creationId="{E0DA0E4B-DC69-4E7D-94C3-ECC0BD8DA781}"/>
          </ac:picMkLst>
        </pc:picChg>
        <pc:picChg chg="add mod">
          <ac:chgData name="Lukas Veg" userId="d3bbb49e-65aa-4d0f-afcd-e617f54b6be1" providerId="ADAL" clId="{C2A95E3D-0407-42A9-B088-4F1C9A8F1E5E}" dt="2021-10-25T09:41:56.399" v="203" actId="1076"/>
          <ac:picMkLst>
            <pc:docMk/>
            <pc:sldMk cId="2438834517" sldId="415"/>
            <ac:picMk id="8" creationId="{423A4026-302F-42B6-BD61-04E765CF580B}"/>
          </ac:picMkLst>
        </pc:picChg>
      </pc:sldChg>
      <pc:sldChg chg="addSp delSp modSp add mod">
        <pc:chgData name="Lukas Veg" userId="d3bbb49e-65aa-4d0f-afcd-e617f54b6be1" providerId="ADAL" clId="{C2A95E3D-0407-42A9-B088-4F1C9A8F1E5E}" dt="2021-10-25T09:58:58.423" v="263" actId="20577"/>
        <pc:sldMkLst>
          <pc:docMk/>
          <pc:sldMk cId="1764917042" sldId="416"/>
        </pc:sldMkLst>
        <pc:spChg chg="mod">
          <ac:chgData name="Lukas Veg" userId="d3bbb49e-65aa-4d0f-afcd-e617f54b6be1" providerId="ADAL" clId="{C2A95E3D-0407-42A9-B088-4F1C9A8F1E5E}" dt="2021-10-25T09:58:58.423" v="263" actId="20577"/>
          <ac:spMkLst>
            <pc:docMk/>
            <pc:sldMk cId="1764917042" sldId="416"/>
            <ac:spMk id="2" creationId="{00000000-0000-0000-0000-000000000000}"/>
          </ac:spMkLst>
        </pc:spChg>
        <pc:picChg chg="add mod">
          <ac:chgData name="Lukas Veg" userId="d3bbb49e-65aa-4d0f-afcd-e617f54b6be1" providerId="ADAL" clId="{C2A95E3D-0407-42A9-B088-4F1C9A8F1E5E}" dt="2021-10-25T09:51:57.578" v="210" actId="1076"/>
          <ac:picMkLst>
            <pc:docMk/>
            <pc:sldMk cId="1764917042" sldId="416"/>
            <ac:picMk id="5" creationId="{4016706F-1AFE-43ED-86E5-7ACDA1A38704}"/>
          </ac:picMkLst>
        </pc:picChg>
        <pc:picChg chg="add mod">
          <ac:chgData name="Lukas Veg" userId="d3bbb49e-65aa-4d0f-afcd-e617f54b6be1" providerId="ADAL" clId="{C2A95E3D-0407-42A9-B088-4F1C9A8F1E5E}" dt="2021-10-25T09:51:45.524" v="206"/>
          <ac:picMkLst>
            <pc:docMk/>
            <pc:sldMk cId="1764917042" sldId="416"/>
            <ac:picMk id="6" creationId="{CD55A3AF-6EA5-45B7-A69F-6BE3898ED721}"/>
          </ac:picMkLst>
        </pc:picChg>
        <pc:picChg chg="add mod">
          <ac:chgData name="Lukas Veg" userId="d3bbb49e-65aa-4d0f-afcd-e617f54b6be1" providerId="ADAL" clId="{C2A95E3D-0407-42A9-B088-4F1C9A8F1E5E}" dt="2021-10-25T09:51:55.491" v="209" actId="1076"/>
          <ac:picMkLst>
            <pc:docMk/>
            <pc:sldMk cId="1764917042" sldId="416"/>
            <ac:picMk id="7" creationId="{65E2D818-0DB2-4761-BEDB-A39066ED463C}"/>
          </ac:picMkLst>
        </pc:picChg>
        <pc:picChg chg="del">
          <ac:chgData name="Lukas Veg" userId="d3bbb49e-65aa-4d0f-afcd-e617f54b6be1" providerId="ADAL" clId="{C2A95E3D-0407-42A9-B088-4F1C9A8F1E5E}" dt="2021-10-25T09:51:45.360" v="205" actId="478"/>
          <ac:picMkLst>
            <pc:docMk/>
            <pc:sldMk cId="1764917042" sldId="416"/>
            <ac:picMk id="8" creationId="{423A4026-302F-42B6-BD61-04E765CF580B}"/>
          </ac:picMkLst>
        </pc:picChg>
      </pc:sldChg>
      <pc:sldChg chg="addSp delSp modSp add mod">
        <pc:chgData name="Lukas Veg" userId="d3bbb49e-65aa-4d0f-afcd-e617f54b6be1" providerId="ADAL" clId="{C2A95E3D-0407-42A9-B088-4F1C9A8F1E5E}" dt="2021-10-25T09:59:36.675" v="277" actId="1076"/>
        <pc:sldMkLst>
          <pc:docMk/>
          <pc:sldMk cId="1922034051" sldId="417"/>
        </pc:sldMkLst>
        <pc:spChg chg="mod">
          <ac:chgData name="Lukas Veg" userId="d3bbb49e-65aa-4d0f-afcd-e617f54b6be1" providerId="ADAL" clId="{C2A95E3D-0407-42A9-B088-4F1C9A8F1E5E}" dt="2021-10-25T09:59:09.232" v="265"/>
          <ac:spMkLst>
            <pc:docMk/>
            <pc:sldMk cId="1922034051" sldId="417"/>
            <ac:spMk id="2" creationId="{00000000-0000-0000-0000-000000000000}"/>
          </ac:spMkLst>
        </pc:spChg>
        <pc:picChg chg="del">
          <ac:chgData name="Lukas Veg" userId="d3bbb49e-65aa-4d0f-afcd-e617f54b6be1" providerId="ADAL" clId="{C2A95E3D-0407-42A9-B088-4F1C9A8F1E5E}" dt="2021-10-25T09:59:10.856" v="266" actId="478"/>
          <ac:picMkLst>
            <pc:docMk/>
            <pc:sldMk cId="1922034051" sldId="417"/>
            <ac:picMk id="5" creationId="{4016706F-1AFE-43ED-86E5-7ACDA1A38704}"/>
          </ac:picMkLst>
        </pc:picChg>
        <pc:picChg chg="del">
          <ac:chgData name="Lukas Veg" userId="d3bbb49e-65aa-4d0f-afcd-e617f54b6be1" providerId="ADAL" clId="{C2A95E3D-0407-42A9-B088-4F1C9A8F1E5E}" dt="2021-10-25T09:59:11.262" v="267" actId="478"/>
          <ac:picMkLst>
            <pc:docMk/>
            <pc:sldMk cId="1922034051" sldId="417"/>
            <ac:picMk id="6" creationId="{CD55A3AF-6EA5-45B7-A69F-6BE3898ED721}"/>
          </ac:picMkLst>
        </pc:picChg>
        <pc:picChg chg="del">
          <ac:chgData name="Lukas Veg" userId="d3bbb49e-65aa-4d0f-afcd-e617f54b6be1" providerId="ADAL" clId="{C2A95E3D-0407-42A9-B088-4F1C9A8F1E5E}" dt="2021-10-25T09:59:11.687" v="268" actId="478"/>
          <ac:picMkLst>
            <pc:docMk/>
            <pc:sldMk cId="1922034051" sldId="417"/>
            <ac:picMk id="7" creationId="{65E2D818-0DB2-4761-BEDB-A39066ED463C}"/>
          </ac:picMkLst>
        </pc:picChg>
        <pc:picChg chg="add mod ord">
          <ac:chgData name="Lukas Veg" userId="d3bbb49e-65aa-4d0f-afcd-e617f54b6be1" providerId="ADAL" clId="{C2A95E3D-0407-42A9-B088-4F1C9A8F1E5E}" dt="2021-10-25T09:59:32.100" v="275" actId="1076"/>
          <ac:picMkLst>
            <pc:docMk/>
            <pc:sldMk cId="1922034051" sldId="417"/>
            <ac:picMk id="8" creationId="{677D0088-F970-4757-BC5B-61334C97C823}"/>
          </ac:picMkLst>
        </pc:picChg>
        <pc:picChg chg="add mod">
          <ac:chgData name="Lukas Veg" userId="d3bbb49e-65aa-4d0f-afcd-e617f54b6be1" providerId="ADAL" clId="{C2A95E3D-0407-42A9-B088-4F1C9A8F1E5E}" dt="2021-10-25T09:59:36.675" v="277" actId="1076"/>
          <ac:picMkLst>
            <pc:docMk/>
            <pc:sldMk cId="1922034051" sldId="417"/>
            <ac:picMk id="9" creationId="{0B44E489-A432-4B3C-B703-33BDB5EFAA63}"/>
          </ac:picMkLst>
        </pc:picChg>
        <pc:picChg chg="add mod">
          <ac:chgData name="Lukas Veg" userId="d3bbb49e-65aa-4d0f-afcd-e617f54b6be1" providerId="ADAL" clId="{C2A95E3D-0407-42A9-B088-4F1C9A8F1E5E}" dt="2021-10-25T09:59:35.045" v="276" actId="1076"/>
          <ac:picMkLst>
            <pc:docMk/>
            <pc:sldMk cId="1922034051" sldId="417"/>
            <ac:picMk id="10" creationId="{733CC293-EB01-459C-AF80-E755B37E2DEF}"/>
          </ac:picMkLst>
        </pc:picChg>
      </pc:sldChg>
      <pc:sldChg chg="addSp delSp modSp add mod">
        <pc:chgData name="Lukas Veg" userId="d3bbb49e-65aa-4d0f-afcd-e617f54b6be1" providerId="ADAL" clId="{C2A95E3D-0407-42A9-B088-4F1C9A8F1E5E}" dt="2021-10-25T10:01:21.941" v="286" actId="1076"/>
        <pc:sldMkLst>
          <pc:docMk/>
          <pc:sldMk cId="2129270623" sldId="418"/>
        </pc:sldMkLst>
        <pc:picChg chg="add mod">
          <ac:chgData name="Lukas Veg" userId="d3bbb49e-65aa-4d0f-afcd-e617f54b6be1" providerId="ADAL" clId="{C2A95E3D-0407-42A9-B088-4F1C9A8F1E5E}" dt="2021-10-25T10:01:21.941" v="286" actId="1076"/>
          <ac:picMkLst>
            <pc:docMk/>
            <pc:sldMk cId="2129270623" sldId="418"/>
            <ac:picMk id="7" creationId="{D4A949B3-8C85-4BAC-9E8C-B35FEF829757}"/>
          </ac:picMkLst>
        </pc:picChg>
        <pc:picChg chg="del">
          <ac:chgData name="Lukas Veg" userId="d3bbb49e-65aa-4d0f-afcd-e617f54b6be1" providerId="ADAL" clId="{C2A95E3D-0407-42A9-B088-4F1C9A8F1E5E}" dt="2021-10-25T10:01:04.199" v="281" actId="478"/>
          <ac:picMkLst>
            <pc:docMk/>
            <pc:sldMk cId="2129270623" sldId="418"/>
            <ac:picMk id="8" creationId="{677D0088-F970-4757-BC5B-61334C97C823}"/>
          </ac:picMkLst>
        </pc:picChg>
        <pc:picChg chg="del">
          <ac:chgData name="Lukas Veg" userId="d3bbb49e-65aa-4d0f-afcd-e617f54b6be1" providerId="ADAL" clId="{C2A95E3D-0407-42A9-B088-4F1C9A8F1E5E}" dt="2021-10-25T10:01:03.119" v="279" actId="478"/>
          <ac:picMkLst>
            <pc:docMk/>
            <pc:sldMk cId="2129270623" sldId="418"/>
            <ac:picMk id="9" creationId="{0B44E489-A432-4B3C-B703-33BDB5EFAA63}"/>
          </ac:picMkLst>
        </pc:picChg>
        <pc:picChg chg="del">
          <ac:chgData name="Lukas Veg" userId="d3bbb49e-65aa-4d0f-afcd-e617f54b6be1" providerId="ADAL" clId="{C2A95E3D-0407-42A9-B088-4F1C9A8F1E5E}" dt="2021-10-25T10:01:03.535" v="280" actId="478"/>
          <ac:picMkLst>
            <pc:docMk/>
            <pc:sldMk cId="2129270623" sldId="418"/>
            <ac:picMk id="10" creationId="{733CC293-EB01-459C-AF80-E755B37E2DEF}"/>
          </ac:picMkLst>
        </pc:picChg>
        <pc:picChg chg="add mod modCrop">
          <ac:chgData name="Lukas Veg" userId="d3bbb49e-65aa-4d0f-afcd-e617f54b6be1" providerId="ADAL" clId="{C2A95E3D-0407-42A9-B088-4F1C9A8F1E5E}" dt="2021-10-25T10:01:19.892" v="285" actId="1076"/>
          <ac:picMkLst>
            <pc:docMk/>
            <pc:sldMk cId="2129270623" sldId="418"/>
            <ac:picMk id="11" creationId="{17433E86-4F23-4F5C-ABF3-5FB313F9A447}"/>
          </ac:picMkLst>
        </pc:picChg>
      </pc:sldChg>
      <pc:sldChg chg="addSp delSp modSp add mod">
        <pc:chgData name="Lukas Veg" userId="d3bbb49e-65aa-4d0f-afcd-e617f54b6be1" providerId="ADAL" clId="{C2A95E3D-0407-42A9-B088-4F1C9A8F1E5E}" dt="2021-10-25T10:01:39.640" v="294" actId="1076"/>
        <pc:sldMkLst>
          <pc:docMk/>
          <pc:sldMk cId="917279567" sldId="419"/>
        </pc:sldMkLst>
        <pc:picChg chg="add mod">
          <ac:chgData name="Lukas Veg" userId="d3bbb49e-65aa-4d0f-afcd-e617f54b6be1" providerId="ADAL" clId="{C2A95E3D-0407-42A9-B088-4F1C9A8F1E5E}" dt="2021-10-25T10:01:36.758" v="292" actId="1076"/>
          <ac:picMkLst>
            <pc:docMk/>
            <pc:sldMk cId="917279567" sldId="419"/>
            <ac:picMk id="6" creationId="{EF57E365-47A5-4DE4-8DF5-BFDD4FBC1A35}"/>
          </ac:picMkLst>
        </pc:picChg>
        <pc:picChg chg="del">
          <ac:chgData name="Lukas Veg" userId="d3bbb49e-65aa-4d0f-afcd-e617f54b6be1" providerId="ADAL" clId="{C2A95E3D-0407-42A9-B088-4F1C9A8F1E5E}" dt="2021-10-25T10:01:28.311" v="288" actId="478"/>
          <ac:picMkLst>
            <pc:docMk/>
            <pc:sldMk cId="917279567" sldId="419"/>
            <ac:picMk id="7" creationId="{D4A949B3-8C85-4BAC-9E8C-B35FEF829757}"/>
          </ac:picMkLst>
        </pc:picChg>
        <pc:picChg chg="add mod">
          <ac:chgData name="Lukas Veg" userId="d3bbb49e-65aa-4d0f-afcd-e617f54b6be1" providerId="ADAL" clId="{C2A95E3D-0407-42A9-B088-4F1C9A8F1E5E}" dt="2021-10-25T10:01:39.640" v="294" actId="1076"/>
          <ac:picMkLst>
            <pc:docMk/>
            <pc:sldMk cId="917279567" sldId="419"/>
            <ac:picMk id="8" creationId="{85E3752D-B77C-486E-AD03-A4DB6948D8DB}"/>
          </ac:picMkLst>
        </pc:picChg>
        <pc:picChg chg="del">
          <ac:chgData name="Lukas Veg" userId="d3bbb49e-65aa-4d0f-afcd-e617f54b6be1" providerId="ADAL" clId="{C2A95E3D-0407-42A9-B088-4F1C9A8F1E5E}" dt="2021-10-25T10:01:28.672" v="289" actId="478"/>
          <ac:picMkLst>
            <pc:docMk/>
            <pc:sldMk cId="917279567" sldId="419"/>
            <ac:picMk id="11" creationId="{17433E86-4F23-4F5C-ABF3-5FB313F9A447}"/>
          </ac:picMkLst>
        </pc:picChg>
      </pc:sldChg>
      <pc:sldChg chg="addSp delSp modSp add mod">
        <pc:chgData name="Lukas Veg" userId="d3bbb49e-65aa-4d0f-afcd-e617f54b6be1" providerId="ADAL" clId="{C2A95E3D-0407-42A9-B088-4F1C9A8F1E5E}" dt="2021-10-25T10:02:00.155" v="301" actId="1076"/>
        <pc:sldMkLst>
          <pc:docMk/>
          <pc:sldMk cId="3796924935" sldId="420"/>
        </pc:sldMkLst>
        <pc:picChg chg="del">
          <ac:chgData name="Lukas Veg" userId="d3bbb49e-65aa-4d0f-afcd-e617f54b6be1" providerId="ADAL" clId="{C2A95E3D-0407-42A9-B088-4F1C9A8F1E5E}" dt="2021-10-25T10:01:49.272" v="296" actId="478"/>
          <ac:picMkLst>
            <pc:docMk/>
            <pc:sldMk cId="3796924935" sldId="420"/>
            <ac:picMk id="6" creationId="{EF57E365-47A5-4DE4-8DF5-BFDD4FBC1A35}"/>
          </ac:picMkLst>
        </pc:picChg>
        <pc:picChg chg="add mod">
          <ac:chgData name="Lukas Veg" userId="d3bbb49e-65aa-4d0f-afcd-e617f54b6be1" providerId="ADAL" clId="{C2A95E3D-0407-42A9-B088-4F1C9A8F1E5E}" dt="2021-10-25T10:02:00.155" v="301" actId="1076"/>
          <ac:picMkLst>
            <pc:docMk/>
            <pc:sldMk cId="3796924935" sldId="420"/>
            <ac:picMk id="7" creationId="{435FFAE9-C720-4D7A-BCC9-7B6BBB13977E}"/>
          </ac:picMkLst>
        </pc:picChg>
        <pc:picChg chg="del">
          <ac:chgData name="Lukas Veg" userId="d3bbb49e-65aa-4d0f-afcd-e617f54b6be1" providerId="ADAL" clId="{C2A95E3D-0407-42A9-B088-4F1C9A8F1E5E}" dt="2021-10-25T10:01:49.570" v="297" actId="478"/>
          <ac:picMkLst>
            <pc:docMk/>
            <pc:sldMk cId="3796924935" sldId="420"/>
            <ac:picMk id="8" creationId="{85E3752D-B77C-486E-AD03-A4DB6948D8DB}"/>
          </ac:picMkLst>
        </pc:picChg>
        <pc:picChg chg="add mod">
          <ac:chgData name="Lukas Veg" userId="d3bbb49e-65aa-4d0f-afcd-e617f54b6be1" providerId="ADAL" clId="{C2A95E3D-0407-42A9-B088-4F1C9A8F1E5E}" dt="2021-10-25T10:01:58.510" v="300" actId="14100"/>
          <ac:picMkLst>
            <pc:docMk/>
            <pc:sldMk cId="3796924935" sldId="420"/>
            <ac:picMk id="9" creationId="{6F5ED63B-32F7-4F1A-A76D-6B6715E6C4D0}"/>
          </ac:picMkLst>
        </pc:picChg>
      </pc:sldChg>
    </pc:docChg>
  </pc:docChgLst>
  <pc:docChgLst>
    <pc:chgData name="Lukas Veg" userId="d3bbb49e-65aa-4d0f-afcd-e617f54b6be1" providerId="ADAL" clId="{33CBC768-9845-48BD-BFB8-346764AEFE18}"/>
    <pc:docChg chg="modSld">
      <pc:chgData name="Lukas Veg" userId="d3bbb49e-65aa-4d0f-afcd-e617f54b6be1" providerId="ADAL" clId="{33CBC768-9845-48BD-BFB8-346764AEFE18}" dt="2021-09-21T12:15:15.481" v="0" actId="948"/>
      <pc:docMkLst>
        <pc:docMk/>
      </pc:docMkLst>
      <pc:sldChg chg="modSp mod">
        <pc:chgData name="Lukas Veg" userId="d3bbb49e-65aa-4d0f-afcd-e617f54b6be1" providerId="ADAL" clId="{33CBC768-9845-48BD-BFB8-346764AEFE18}" dt="2021-09-21T12:15:15.481" v="0" actId="948"/>
        <pc:sldMkLst>
          <pc:docMk/>
          <pc:sldMk cId="1377631858" sldId="368"/>
        </pc:sldMkLst>
        <pc:spChg chg="mod">
          <ac:chgData name="Lukas Veg" userId="d3bbb49e-65aa-4d0f-afcd-e617f54b6be1" providerId="ADAL" clId="{33CBC768-9845-48BD-BFB8-346764AEFE18}" dt="2021-09-21T12:15:15.481" v="0" actId="948"/>
          <ac:spMkLst>
            <pc:docMk/>
            <pc:sldMk cId="1377631858" sldId="368"/>
            <ac:spMk id="15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837D52-BD1A-4E0C-AC9D-48425A1BBC6E}" type="datetimeFigureOut">
              <a:rPr lang="cs-CZ" smtClean="0"/>
              <a:pPr/>
              <a:t>25.10.2021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DE1B5C-AE0A-4BAA-B5AB-54DED15B4B9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950765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D381C0-47FB-4AB7-B184-F88634AA01B0}" type="datetimeFigureOut">
              <a:rPr lang="cs-CZ" smtClean="0"/>
              <a:pPr/>
              <a:t>25.10.2021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DE862D-5576-4352-99A9-0BCBE0128656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45847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046229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993961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16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435651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17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27075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18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526666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19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791108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20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173670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21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361099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22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195531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23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140548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24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722739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25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424435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26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549866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27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899587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28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4870926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29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89460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30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108772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31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45253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79"/>
            <a:ext cx="7772400" cy="5386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r>
              <a:rPr lang="cs-CZ"/>
              <a:t>Kliknutím můžete upravit styl předlohy.</a:t>
            </a: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1696B4-E2FE-4D2F-94B3-78C4E9A1CB96}" type="datetime1">
              <a:rPr lang="cs-CZ" smtClean="0"/>
              <a:pPr/>
              <a:t>25.10.2021</a:t>
            </a:fld>
            <a:endParaRPr lang="cs-CZ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406C68-BF99-47B0-9F86-47F1FD942D4D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61575491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4819" y="1205029"/>
            <a:ext cx="7934363" cy="460575"/>
          </a:xfrm>
        </p:spPr>
        <p:txBody>
          <a:bodyPr lIns="0" tIns="0" rIns="0" bIns="0"/>
          <a:lstStyle>
            <a:lvl1pPr>
              <a:defRPr sz="2993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1696B4-E2FE-4D2F-94B3-78C4E9A1CB96}" type="datetime1">
              <a:rPr lang="cs-CZ" smtClean="0"/>
              <a:pPr/>
              <a:t>25.10.2021</a:t>
            </a:fld>
            <a:endParaRPr lang="cs-CZ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406C68-BF99-47B0-9F86-47F1FD942D4D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02364693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4819" y="1205029"/>
            <a:ext cx="7934363" cy="460575"/>
          </a:xfrm>
        </p:spPr>
        <p:txBody>
          <a:bodyPr lIns="0" tIns="0" rIns="0" bIns="0"/>
          <a:lstStyle>
            <a:lvl1pPr>
              <a:defRPr sz="2993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1696B4-E2FE-4D2F-94B3-78C4E9A1CB96}" type="datetime1">
              <a:rPr lang="cs-CZ" smtClean="0"/>
              <a:pPr/>
              <a:t>25.10.2021</a:t>
            </a:fld>
            <a:endParaRPr lang="cs-CZ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406C68-BF99-47B0-9F86-47F1FD942D4D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02647518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4819" y="1205029"/>
            <a:ext cx="7934363" cy="460575"/>
          </a:xfrm>
        </p:spPr>
        <p:txBody>
          <a:bodyPr lIns="0" tIns="0" rIns="0" bIns="0"/>
          <a:lstStyle>
            <a:lvl1pPr>
              <a:defRPr sz="2993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1696B4-E2FE-4D2F-94B3-78C4E9A1CB96}" type="datetime1">
              <a:rPr lang="cs-CZ" smtClean="0"/>
              <a:pPr/>
              <a:t>25.10.2021</a:t>
            </a:fld>
            <a:endParaRPr lang="cs-CZ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406C68-BF99-47B0-9F86-47F1FD942D4D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59608667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7846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1"/>
            <a:ext cx="9142805" cy="587606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17" name="bk object 17"/>
          <p:cNvSpPr/>
          <p:nvPr/>
        </p:nvSpPr>
        <p:spPr>
          <a:xfrm>
            <a:off x="5715614" y="6120915"/>
            <a:ext cx="955492" cy="48967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18" name="bk object 18"/>
          <p:cNvSpPr/>
          <p:nvPr/>
        </p:nvSpPr>
        <p:spPr>
          <a:xfrm>
            <a:off x="3237482" y="6192160"/>
            <a:ext cx="1777486" cy="35000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19" name="bk object 19"/>
          <p:cNvSpPr/>
          <p:nvPr/>
        </p:nvSpPr>
        <p:spPr>
          <a:xfrm>
            <a:off x="2471704" y="6120918"/>
            <a:ext cx="692859" cy="490022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0" name="bk object 20"/>
          <p:cNvSpPr/>
          <p:nvPr/>
        </p:nvSpPr>
        <p:spPr>
          <a:xfrm>
            <a:off x="2793616" y="6175325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1" name="bk object 21"/>
          <p:cNvSpPr/>
          <p:nvPr/>
        </p:nvSpPr>
        <p:spPr>
          <a:xfrm>
            <a:off x="2716657" y="6197193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2" name="bk object 22"/>
          <p:cNvSpPr/>
          <p:nvPr/>
        </p:nvSpPr>
        <p:spPr>
          <a:xfrm>
            <a:off x="2660318" y="6256925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3" name="bk object 23"/>
          <p:cNvSpPr/>
          <p:nvPr/>
        </p:nvSpPr>
        <p:spPr>
          <a:xfrm>
            <a:off x="2639698" y="6338550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4" name="bk object 24"/>
          <p:cNvSpPr/>
          <p:nvPr/>
        </p:nvSpPr>
        <p:spPr>
          <a:xfrm>
            <a:off x="2947536" y="6338550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5" name="bk object 25"/>
          <p:cNvSpPr/>
          <p:nvPr/>
        </p:nvSpPr>
        <p:spPr>
          <a:xfrm>
            <a:off x="2926915" y="6256925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6" name="bk object 26"/>
          <p:cNvSpPr/>
          <p:nvPr/>
        </p:nvSpPr>
        <p:spPr>
          <a:xfrm>
            <a:off x="2870576" y="6197193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7" name="bk object 27"/>
          <p:cNvSpPr/>
          <p:nvPr/>
        </p:nvSpPr>
        <p:spPr>
          <a:xfrm>
            <a:off x="2926915" y="6420152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8" name="bk object 28"/>
          <p:cNvSpPr/>
          <p:nvPr/>
        </p:nvSpPr>
        <p:spPr>
          <a:xfrm>
            <a:off x="2870576" y="6479894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9" name="bk object 29"/>
          <p:cNvSpPr/>
          <p:nvPr/>
        </p:nvSpPr>
        <p:spPr>
          <a:xfrm>
            <a:off x="2793616" y="6501763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30" name="bk object 30"/>
          <p:cNvSpPr/>
          <p:nvPr/>
        </p:nvSpPr>
        <p:spPr>
          <a:xfrm>
            <a:off x="2716657" y="6479894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31" name="bk object 31"/>
          <p:cNvSpPr/>
          <p:nvPr/>
        </p:nvSpPr>
        <p:spPr>
          <a:xfrm>
            <a:off x="2660318" y="6420152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4819" y="1205029"/>
            <a:ext cx="7934363" cy="5386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4819" y="1876956"/>
            <a:ext cx="7934363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39"/>
            <a:ext cx="292608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39"/>
            <a:ext cx="21031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1696B4-E2FE-4D2F-94B3-78C4E9A1CB96}" type="datetime1">
              <a:rPr lang="cs-CZ" smtClean="0"/>
              <a:pPr/>
              <a:t>25.10.2021</a:t>
            </a:fld>
            <a:endParaRPr lang="cs-CZ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39"/>
            <a:ext cx="21031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406C68-BF99-47B0-9F86-47F1FD942D4D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1236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</p:sldLayoutIdLst>
  <p:hf hdr="0" ftr="0" dt="0"/>
  <p:txStyles>
    <p:titleStyle>
      <a:lvl1pPr eaLnBrk="1" hangingPunct="1">
        <a:defRPr>
          <a:latin typeface="+mj-lt"/>
          <a:ea typeface="+mj-ea"/>
          <a:cs typeface="+mj-cs"/>
        </a:defRPr>
      </a:lvl1pPr>
    </p:titleStyle>
    <p:bodyStyle>
      <a:lvl1pPr marL="0" eaLnBrk="1" hangingPunct="1">
        <a:defRPr>
          <a:latin typeface="+mn-lt"/>
          <a:ea typeface="+mn-ea"/>
          <a:cs typeface="+mn-cs"/>
        </a:defRPr>
      </a:lvl1pPr>
      <a:lvl2pPr marL="390952" eaLnBrk="1" hangingPunct="1">
        <a:defRPr>
          <a:latin typeface="+mn-lt"/>
          <a:ea typeface="+mn-ea"/>
          <a:cs typeface="+mn-cs"/>
        </a:defRPr>
      </a:lvl2pPr>
      <a:lvl3pPr marL="781903" eaLnBrk="1" hangingPunct="1">
        <a:defRPr>
          <a:latin typeface="+mn-lt"/>
          <a:ea typeface="+mn-ea"/>
          <a:cs typeface="+mn-cs"/>
        </a:defRPr>
      </a:lvl3pPr>
      <a:lvl4pPr marL="1172855" eaLnBrk="1" hangingPunct="1">
        <a:defRPr>
          <a:latin typeface="+mn-lt"/>
          <a:ea typeface="+mn-ea"/>
          <a:cs typeface="+mn-cs"/>
        </a:defRPr>
      </a:lvl4pPr>
      <a:lvl5pPr marL="1563807" eaLnBrk="1" hangingPunct="1">
        <a:defRPr>
          <a:latin typeface="+mn-lt"/>
          <a:ea typeface="+mn-ea"/>
          <a:cs typeface="+mn-cs"/>
        </a:defRPr>
      </a:lvl5pPr>
      <a:lvl6pPr marL="1954759" eaLnBrk="1" hangingPunct="1">
        <a:defRPr>
          <a:latin typeface="+mn-lt"/>
          <a:ea typeface="+mn-ea"/>
          <a:cs typeface="+mn-cs"/>
        </a:defRPr>
      </a:lvl6pPr>
      <a:lvl7pPr marL="2345710" eaLnBrk="1" hangingPunct="1">
        <a:defRPr>
          <a:latin typeface="+mn-lt"/>
          <a:ea typeface="+mn-ea"/>
          <a:cs typeface="+mn-cs"/>
        </a:defRPr>
      </a:lvl7pPr>
      <a:lvl8pPr marL="2736662" eaLnBrk="1" hangingPunct="1">
        <a:defRPr>
          <a:latin typeface="+mn-lt"/>
          <a:ea typeface="+mn-ea"/>
          <a:cs typeface="+mn-cs"/>
        </a:defRPr>
      </a:lvl8pPr>
      <a:lvl9pPr marL="3127614" eaLnBrk="1" hangingPunct="1">
        <a:defRPr>
          <a:latin typeface="+mn-lt"/>
          <a:ea typeface="+mn-ea"/>
          <a:cs typeface="+mn-cs"/>
        </a:defRPr>
      </a:lvl9pPr>
    </p:bodyStyle>
    <p:otherStyle>
      <a:lvl1pPr marL="0" eaLnBrk="1" hangingPunct="1">
        <a:defRPr>
          <a:latin typeface="+mn-lt"/>
          <a:ea typeface="+mn-ea"/>
          <a:cs typeface="+mn-cs"/>
        </a:defRPr>
      </a:lvl1pPr>
      <a:lvl2pPr marL="390952" eaLnBrk="1" hangingPunct="1">
        <a:defRPr>
          <a:latin typeface="+mn-lt"/>
          <a:ea typeface="+mn-ea"/>
          <a:cs typeface="+mn-cs"/>
        </a:defRPr>
      </a:lvl2pPr>
      <a:lvl3pPr marL="781903" eaLnBrk="1" hangingPunct="1">
        <a:defRPr>
          <a:latin typeface="+mn-lt"/>
          <a:ea typeface="+mn-ea"/>
          <a:cs typeface="+mn-cs"/>
        </a:defRPr>
      </a:lvl3pPr>
      <a:lvl4pPr marL="1172855" eaLnBrk="1" hangingPunct="1">
        <a:defRPr>
          <a:latin typeface="+mn-lt"/>
          <a:ea typeface="+mn-ea"/>
          <a:cs typeface="+mn-cs"/>
        </a:defRPr>
      </a:lvl4pPr>
      <a:lvl5pPr marL="1563807" eaLnBrk="1" hangingPunct="1">
        <a:defRPr>
          <a:latin typeface="+mn-lt"/>
          <a:ea typeface="+mn-ea"/>
          <a:cs typeface="+mn-cs"/>
        </a:defRPr>
      </a:lvl5pPr>
      <a:lvl6pPr marL="1954759" eaLnBrk="1" hangingPunct="1">
        <a:defRPr>
          <a:latin typeface="+mn-lt"/>
          <a:ea typeface="+mn-ea"/>
          <a:cs typeface="+mn-cs"/>
        </a:defRPr>
      </a:lvl6pPr>
      <a:lvl7pPr marL="2345710" eaLnBrk="1" hangingPunct="1">
        <a:defRPr>
          <a:latin typeface="+mn-lt"/>
          <a:ea typeface="+mn-ea"/>
          <a:cs typeface="+mn-cs"/>
        </a:defRPr>
      </a:lvl7pPr>
      <a:lvl8pPr marL="2736662" eaLnBrk="1" hangingPunct="1">
        <a:defRPr>
          <a:latin typeface="+mn-lt"/>
          <a:ea typeface="+mn-ea"/>
          <a:cs typeface="+mn-cs"/>
        </a:defRPr>
      </a:lvl8pPr>
      <a:lvl9pPr marL="3127614" eaLnBrk="1" hangingPunct="1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2805" cy="55410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39" dirty="0"/>
          </a:p>
        </p:txBody>
      </p:sp>
      <p:sp>
        <p:nvSpPr>
          <p:cNvPr id="18" name="object 18"/>
          <p:cNvSpPr txBox="1"/>
          <p:nvPr/>
        </p:nvSpPr>
        <p:spPr>
          <a:xfrm>
            <a:off x="765785" y="2178688"/>
            <a:ext cx="7612217" cy="9555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019"/>
              </a:lnSpc>
            </a:pPr>
            <a:r>
              <a:rPr lang="cs-CZ" sz="2736" b="1" spc="-17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019"/>
              </a:lnSpc>
            </a:pPr>
            <a:r>
              <a:rPr lang="cs-CZ" sz="1710" b="1" spc="-17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1710" b="1" spc="-17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3420" dirty="0">
              <a:latin typeface="Calibri"/>
              <a:cs typeface="Calibri"/>
            </a:endParaRPr>
          </a:p>
        </p:txBody>
      </p: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47EB8754-2E81-4FBC-A739-D438FB7C2219}"/>
              </a:ext>
            </a:extLst>
          </p:cNvPr>
          <p:cNvSpPr txBox="1"/>
          <p:nvPr/>
        </p:nvSpPr>
        <p:spPr>
          <a:xfrm>
            <a:off x="1509520" y="3885114"/>
            <a:ext cx="6003006" cy="9311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026"/>
              </a:spcAft>
            </a:pPr>
            <a:r>
              <a:rPr lang="cs-CZ" sz="1539" b="1" cap="all" spc="-15" dirty="0">
                <a:solidFill>
                  <a:srgbClr val="428F9B"/>
                </a:solidFill>
                <a:cs typeface="Calibri"/>
              </a:rPr>
              <a:t>KEV/KPES - Konstrukční prvky elektrických strojů</a:t>
            </a:r>
          </a:p>
          <a:p>
            <a:pPr algn="ctr"/>
            <a:r>
              <a:rPr lang="cs-CZ" sz="1539" b="1" spc="-15" dirty="0">
                <a:solidFill>
                  <a:srgbClr val="428F9B"/>
                </a:solidFill>
                <a:cs typeface="Calibri"/>
              </a:rPr>
              <a:t>Konvenční elektrické točivé stoje – Kostry; provedení, silové zatížení, parazitní jevy, materiály, vlastnosti</a:t>
            </a:r>
          </a:p>
        </p:txBody>
      </p:sp>
    </p:spTree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A36E47-3670-401E-82F8-A5A760175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000152"/>
          </a:xfrm>
        </p:spPr>
        <p:txBody>
          <a:bodyPr>
            <a:normAutofit/>
          </a:bodyPr>
          <a:lstStyle/>
          <a:p>
            <a:r>
              <a:rPr lang="cs-CZ" dirty="0"/>
              <a:t>Konvenční elektrické stroje</a:t>
            </a:r>
          </a:p>
        </p:txBody>
      </p:sp>
      <p:sp>
        <p:nvSpPr>
          <p:cNvPr id="7" name="Zástupný symbol pro obsah 6">
            <a:extLst>
              <a:ext uri="{FF2B5EF4-FFF2-40B4-BE49-F238E27FC236}">
                <a16:creationId xmlns:a16="http://schemas.microsoft.com/office/drawing/2014/main" id="{22800B9A-4F43-423C-9EC1-3A6DC04DD2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246180"/>
            <a:ext cx="7423565" cy="830997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Konvenční elektrické točivé stoje – kostry; provedení, silové zatížení, parazitní jevy, materiály, vlastnosti</a:t>
            </a:r>
          </a:p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0FFE349-3A5E-4249-944C-2B42A5777CB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2</a:t>
            </a:fld>
            <a:endParaRPr lang="cs-CZ"/>
          </a:p>
        </p:txBody>
      </p:sp>
      <p:pic>
        <p:nvPicPr>
          <p:cNvPr id="9" name="Obrázek 8" descr="Obsah obrázku ozubené kolo&#10;&#10;Popis byl vytvořen automaticky">
            <a:extLst>
              <a:ext uri="{FF2B5EF4-FFF2-40B4-BE49-F238E27FC236}">
                <a16:creationId xmlns:a16="http://schemas.microsoft.com/office/drawing/2014/main" id="{53C6BC1D-5B89-4924-BCD1-0432706099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0474" y="2056811"/>
            <a:ext cx="5754216" cy="3452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1723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A36E47-3670-401E-82F8-A5A760175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000152"/>
          </a:xfrm>
        </p:spPr>
        <p:txBody>
          <a:bodyPr>
            <a:normAutofit/>
          </a:bodyPr>
          <a:lstStyle/>
          <a:p>
            <a:r>
              <a:rPr lang="cs-CZ" dirty="0"/>
              <a:t>Kostry elektrických strojů</a:t>
            </a:r>
          </a:p>
        </p:txBody>
      </p:sp>
      <p:sp>
        <p:nvSpPr>
          <p:cNvPr id="7" name="Zástupný symbol pro obsah 6">
            <a:extLst>
              <a:ext uri="{FF2B5EF4-FFF2-40B4-BE49-F238E27FC236}">
                <a16:creationId xmlns:a16="http://schemas.microsoft.com/office/drawing/2014/main" id="{22800B9A-4F43-423C-9EC1-3A6DC04DD2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246180"/>
            <a:ext cx="7423565" cy="2862322"/>
          </a:xfrm>
        </p:spPr>
        <p:txBody>
          <a:bodyPr/>
          <a:lstStyle/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dirty="0"/>
              <a:t>Vyrábějí se:</a:t>
            </a:r>
          </a:p>
          <a:p>
            <a:pPr marL="676702" lvl="1" indent="-28575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dirty="0"/>
              <a:t>Lité</a:t>
            </a:r>
          </a:p>
          <a:p>
            <a:pPr marL="676702" lvl="1" indent="-28575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dirty="0"/>
              <a:t>Svařované</a:t>
            </a:r>
          </a:p>
          <a:p>
            <a:pPr marL="676702" lvl="1" indent="-28575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dirty="0"/>
              <a:t>Lisované z plechu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dirty="0"/>
              <a:t>Kostra střídavých strojů tvoří nosný systém pro statorový svazek a vinutí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dirty="0"/>
              <a:t>Konstrukce závisí na druhu krytí stroje a na typu uložení hřídele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0FFE349-3A5E-4249-944C-2B42A5777CB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05835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A36E47-3670-401E-82F8-A5A760175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000152"/>
          </a:xfrm>
        </p:spPr>
        <p:txBody>
          <a:bodyPr>
            <a:normAutofit/>
          </a:bodyPr>
          <a:lstStyle/>
          <a:p>
            <a:r>
              <a:rPr lang="cs-CZ" dirty="0"/>
              <a:t>Kostry elektrických strojů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0FFE349-3A5E-4249-944C-2B42A5777CB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4</a:t>
            </a:fld>
            <a:endParaRPr lang="cs-CZ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505003DC-1DBD-4D4F-9F60-81FB604E0B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1484784"/>
            <a:ext cx="4511471" cy="4050793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CF5C59BF-C656-44CE-B8CD-CFE47D8B98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255" y="1183043"/>
            <a:ext cx="3655968" cy="4654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4445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A36E47-3670-401E-82F8-A5A760175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000152"/>
          </a:xfrm>
        </p:spPr>
        <p:txBody>
          <a:bodyPr>
            <a:normAutofit/>
          </a:bodyPr>
          <a:lstStyle/>
          <a:p>
            <a:r>
              <a:rPr lang="cs-CZ" dirty="0"/>
              <a:t>Kostry elektrických strojů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0FFE349-3A5E-4249-944C-2B42A5777CB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5</a:t>
            </a:fld>
            <a:endParaRPr lang="cs-CZ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4A97D2E5-D869-43DC-9AD0-17F96A5ED8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0011" y="991673"/>
            <a:ext cx="5743977" cy="4874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6190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A36E47-3670-401E-82F8-A5A760175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000152"/>
          </a:xfrm>
        </p:spPr>
        <p:txBody>
          <a:bodyPr>
            <a:normAutofit/>
          </a:bodyPr>
          <a:lstStyle/>
          <a:p>
            <a:r>
              <a:rPr lang="cs-CZ" dirty="0"/>
              <a:t>Kostry elektrických strojů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0FFE349-3A5E-4249-944C-2B42A5777CB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6</a:t>
            </a:fld>
            <a:endParaRPr lang="cs-CZ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6BF5AC5A-A8C9-48A2-A0C2-F880B83C72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1575" y="1484784"/>
            <a:ext cx="7436625" cy="388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8058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A36E47-3670-401E-82F8-A5A760175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000152"/>
          </a:xfrm>
        </p:spPr>
        <p:txBody>
          <a:bodyPr>
            <a:normAutofit/>
          </a:bodyPr>
          <a:lstStyle/>
          <a:p>
            <a:r>
              <a:rPr lang="cs-CZ" dirty="0"/>
              <a:t>Kostry elektrických strojů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0FFE349-3A5E-4249-944C-2B42A5777CB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7</a:t>
            </a:fld>
            <a:endParaRPr lang="cs-CZ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B0FD0F2D-79DF-4FC4-B735-C87769F60E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804" y="1700808"/>
            <a:ext cx="8100392" cy="3815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0454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A36E47-3670-401E-82F8-A5A760175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000152"/>
          </a:xfrm>
        </p:spPr>
        <p:txBody>
          <a:bodyPr>
            <a:normAutofit/>
          </a:bodyPr>
          <a:lstStyle/>
          <a:p>
            <a:r>
              <a:rPr lang="cs-CZ" dirty="0"/>
              <a:t>Kostry elektrických strojů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0FFE349-3A5E-4249-944C-2B42A5777CB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8</a:t>
            </a:fld>
            <a:endParaRPr lang="cs-CZ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BE5994A5-E54C-421F-AC05-D2C1418EC5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984708"/>
            <a:ext cx="2664296" cy="5079378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B782DC5A-3CB1-41AB-B846-3E0CCE7D21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2666" y="1772816"/>
            <a:ext cx="5150084" cy="387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5122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A36E47-3670-401E-82F8-A5A760175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000152"/>
          </a:xfrm>
        </p:spPr>
        <p:txBody>
          <a:bodyPr>
            <a:normAutofit/>
          </a:bodyPr>
          <a:lstStyle/>
          <a:p>
            <a:r>
              <a:rPr lang="cs-CZ" dirty="0"/>
              <a:t>Kostry elektrických strojů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0FFE349-3A5E-4249-944C-2B42A5777CB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9</a:t>
            </a:fld>
            <a:endParaRPr lang="cs-CZ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96C43641-D102-4675-B5AA-BD8436D57D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847" y="1062059"/>
            <a:ext cx="4551261" cy="4793086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DEE8354D-847A-4369-8208-1ADB9A2BD6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2734" y="908720"/>
            <a:ext cx="4210702" cy="52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181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A36E47-3670-401E-82F8-A5A760175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000152"/>
          </a:xfrm>
        </p:spPr>
        <p:txBody>
          <a:bodyPr>
            <a:normAutofit/>
          </a:bodyPr>
          <a:lstStyle/>
          <a:p>
            <a:r>
              <a:rPr lang="cs-CZ" dirty="0"/>
              <a:t>Kostry elektrických strojů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0FFE349-3A5E-4249-944C-2B42A5777CB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10</a:t>
            </a:fld>
            <a:endParaRPr lang="cs-CZ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BBC16EA4-F116-41A5-8E6D-39507F2948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6962" y="908720"/>
            <a:ext cx="6241901" cy="4608029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E1292262-5670-40C9-8A96-7FCB739392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370" y="2508655"/>
            <a:ext cx="2934326" cy="3140969"/>
          </a:xfrm>
          <a:prstGeom prst="rect">
            <a:avLst/>
          </a:prstGeom>
        </p:spPr>
      </p:pic>
      <p:sp>
        <p:nvSpPr>
          <p:cNvPr id="7" name="Zástupný symbol pro obsah 6">
            <a:extLst>
              <a:ext uri="{FF2B5EF4-FFF2-40B4-BE49-F238E27FC236}">
                <a16:creationId xmlns:a16="http://schemas.microsoft.com/office/drawing/2014/main" id="{90253A18-B00F-4684-922D-B8D582C010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22700" y="1375628"/>
            <a:ext cx="2302024" cy="1000152"/>
          </a:xfrm>
        </p:spPr>
        <p:txBody>
          <a:bodyPr/>
          <a:lstStyle/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dirty="0"/>
              <a:t>Litá kostra</a:t>
            </a:r>
          </a:p>
        </p:txBody>
      </p:sp>
    </p:spTree>
    <p:extLst>
      <p:ext uri="{BB962C8B-B14F-4D97-AF65-F5344CB8AC3E}">
        <p14:creationId xmlns:p14="http://schemas.microsoft.com/office/powerpoint/2010/main" val="28028328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A36E47-3670-401E-82F8-A5A760175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000152"/>
          </a:xfrm>
        </p:spPr>
        <p:txBody>
          <a:bodyPr>
            <a:normAutofit/>
          </a:bodyPr>
          <a:lstStyle/>
          <a:p>
            <a:r>
              <a:rPr lang="cs-CZ" dirty="0"/>
              <a:t>Kostry elektrických strojů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0FFE349-3A5E-4249-944C-2B42A5777CB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11</a:t>
            </a:fld>
            <a:endParaRPr lang="cs-CZ"/>
          </a:p>
        </p:txBody>
      </p:sp>
      <p:sp>
        <p:nvSpPr>
          <p:cNvPr id="7" name="Zástupný symbol pro obsah 6">
            <a:extLst>
              <a:ext uri="{FF2B5EF4-FFF2-40B4-BE49-F238E27FC236}">
                <a16:creationId xmlns:a16="http://schemas.microsoft.com/office/drawing/2014/main" id="{90253A18-B00F-4684-922D-B8D582C010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22700" y="1375628"/>
            <a:ext cx="2302024" cy="1000152"/>
          </a:xfrm>
        </p:spPr>
        <p:txBody>
          <a:bodyPr/>
          <a:lstStyle/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dirty="0"/>
              <a:t>Litá kostra</a:t>
            </a: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9B0D1EB7-3AE8-41E2-8C28-728AD155E9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8772" y="1916832"/>
            <a:ext cx="7239428" cy="3720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3847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A36E47-3670-401E-82F8-A5A760175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000152"/>
          </a:xfrm>
        </p:spPr>
        <p:txBody>
          <a:bodyPr>
            <a:normAutofit/>
          </a:bodyPr>
          <a:lstStyle/>
          <a:p>
            <a:r>
              <a:rPr lang="cs-CZ" dirty="0"/>
              <a:t>Kostry elektrických strojů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0FFE349-3A5E-4249-944C-2B42A5777CB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12</a:t>
            </a:fld>
            <a:endParaRPr lang="cs-CZ"/>
          </a:p>
        </p:txBody>
      </p:sp>
      <p:sp>
        <p:nvSpPr>
          <p:cNvPr id="7" name="Zástupný symbol pro obsah 6">
            <a:extLst>
              <a:ext uri="{FF2B5EF4-FFF2-40B4-BE49-F238E27FC236}">
                <a16:creationId xmlns:a16="http://schemas.microsoft.com/office/drawing/2014/main" id="{90253A18-B00F-4684-922D-B8D582C010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22700" y="1375628"/>
            <a:ext cx="2302024" cy="1000152"/>
          </a:xfrm>
        </p:spPr>
        <p:txBody>
          <a:bodyPr/>
          <a:lstStyle/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dirty="0"/>
              <a:t>Litá kostra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E32A88B4-65DD-4AE6-B3D5-F6612C745A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688" y="1628800"/>
            <a:ext cx="5701165" cy="4235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4850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A36E47-3670-401E-82F8-A5A760175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000152"/>
          </a:xfrm>
        </p:spPr>
        <p:txBody>
          <a:bodyPr>
            <a:normAutofit/>
          </a:bodyPr>
          <a:lstStyle/>
          <a:p>
            <a:r>
              <a:rPr lang="cs-CZ" dirty="0"/>
              <a:t>Kostry elektrických strojů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0FFE349-3A5E-4249-944C-2B42A5777CB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13</a:t>
            </a:fld>
            <a:endParaRPr lang="cs-CZ"/>
          </a:p>
        </p:txBody>
      </p:sp>
      <p:sp>
        <p:nvSpPr>
          <p:cNvPr id="7" name="Zástupný symbol pro obsah 6">
            <a:extLst>
              <a:ext uri="{FF2B5EF4-FFF2-40B4-BE49-F238E27FC236}">
                <a16:creationId xmlns:a16="http://schemas.microsoft.com/office/drawing/2014/main" id="{90253A18-B00F-4684-922D-B8D582C010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22700" y="1375628"/>
            <a:ext cx="2302024" cy="276999"/>
          </a:xfrm>
        </p:spPr>
        <p:txBody>
          <a:bodyPr/>
          <a:lstStyle/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dirty="0" err="1"/>
              <a:t>Casted</a:t>
            </a:r>
            <a:r>
              <a:rPr lang="cs-CZ" dirty="0"/>
              <a:t> kostra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5CA65BC8-B3D0-4AFA-B69C-FFDF169F9E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1685" y="1071490"/>
            <a:ext cx="6015186" cy="4492233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42E5BEBA-4BD1-428B-9D70-7FA97CD6E1D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505"/>
          <a:stretch/>
        </p:blipFill>
        <p:spPr>
          <a:xfrm>
            <a:off x="234552" y="3317607"/>
            <a:ext cx="3652016" cy="2708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5631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856136"/>
          </a:xfrm>
        </p:spPr>
        <p:txBody>
          <a:bodyPr>
            <a:normAutofit/>
          </a:bodyPr>
          <a:lstStyle/>
          <a:p>
            <a:r>
              <a:rPr lang="cs-CZ" dirty="0"/>
              <a:t>Materiály koster	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14</a:t>
            </a:fld>
            <a:endParaRPr lang="cs-CZ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88" y="1052736"/>
            <a:ext cx="8911618" cy="496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5413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856136"/>
          </a:xfrm>
        </p:spPr>
        <p:txBody>
          <a:bodyPr>
            <a:normAutofit/>
          </a:bodyPr>
          <a:lstStyle/>
          <a:p>
            <a:r>
              <a:rPr lang="cs-CZ" dirty="0"/>
              <a:t>Proces odlévání kostry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15</a:t>
            </a:fld>
            <a:endParaRPr lang="cs-CZ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484CE648-9ECF-41E6-B52B-506B4147A9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84784"/>
            <a:ext cx="4916797" cy="3240360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B8B0F911-EBC0-467F-ABC0-C63173446A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0465" y="2132856"/>
            <a:ext cx="4533535" cy="2232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0530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856136"/>
          </a:xfrm>
        </p:spPr>
        <p:txBody>
          <a:bodyPr>
            <a:normAutofit/>
          </a:bodyPr>
          <a:lstStyle/>
          <a:p>
            <a:r>
              <a:rPr lang="cs-CZ" dirty="0"/>
              <a:t>Proces odlévání kostry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16</a:t>
            </a:fld>
            <a:endParaRPr lang="cs-CZ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B83F8746-3D2E-4BCF-9116-F24CD99B5D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6755" y="1350714"/>
            <a:ext cx="5010490" cy="4156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0831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856136"/>
          </a:xfrm>
        </p:spPr>
        <p:txBody>
          <a:bodyPr>
            <a:normAutofit/>
          </a:bodyPr>
          <a:lstStyle/>
          <a:p>
            <a:r>
              <a:rPr lang="cs-CZ" dirty="0"/>
              <a:t>Proces odlévání kostry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17</a:t>
            </a:fld>
            <a:endParaRPr lang="cs-CZ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7618EECA-9CF4-4B04-AD74-1E58927BD0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872" y="1126014"/>
            <a:ext cx="3054357" cy="4605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6881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856136"/>
          </a:xfrm>
        </p:spPr>
        <p:txBody>
          <a:bodyPr>
            <a:normAutofit/>
          </a:bodyPr>
          <a:lstStyle/>
          <a:p>
            <a:r>
              <a:rPr lang="cs-CZ" dirty="0"/>
              <a:t>Tlakové odlévání kostry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18</a:t>
            </a:fld>
            <a:endParaRPr lang="cs-CZ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3864CE6A-2FBC-4606-99AC-651B764295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600" y="1196752"/>
            <a:ext cx="6957364" cy="4649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1355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856136"/>
          </a:xfrm>
        </p:spPr>
        <p:txBody>
          <a:bodyPr>
            <a:normAutofit/>
          </a:bodyPr>
          <a:lstStyle/>
          <a:p>
            <a:r>
              <a:rPr lang="cs-CZ" dirty="0"/>
              <a:t>Tlakové odlévání kostry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19</a:t>
            </a:fld>
            <a:endParaRPr lang="cs-CZ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14823347-D7F4-451D-8D7D-1EABB0D6A4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9672" y="1124744"/>
            <a:ext cx="6009790" cy="4805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5921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856136"/>
          </a:xfrm>
        </p:spPr>
        <p:txBody>
          <a:bodyPr>
            <a:normAutofit/>
          </a:bodyPr>
          <a:lstStyle/>
          <a:p>
            <a:r>
              <a:rPr lang="cs-CZ" dirty="0"/>
              <a:t>Provedení elektrického motoru bez kostry	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20</a:t>
            </a:fld>
            <a:endParaRPr lang="cs-CZ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DBFC7843-DC8A-4756-9175-4EED2B3553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608" y="1556792"/>
            <a:ext cx="7267109" cy="3989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9645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856136"/>
          </a:xfrm>
        </p:spPr>
        <p:txBody>
          <a:bodyPr>
            <a:normAutofit/>
          </a:bodyPr>
          <a:lstStyle/>
          <a:p>
            <a:r>
              <a:rPr lang="cs-CZ" dirty="0"/>
              <a:t>Provedení elektrického motoru bez kostry	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21</a:t>
            </a:fld>
            <a:endParaRPr lang="cs-CZ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98954E5D-BC96-44C7-BB7D-887D7F6267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8430" y="1124744"/>
            <a:ext cx="6507140" cy="4786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9147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856136"/>
          </a:xfrm>
        </p:spPr>
        <p:txBody>
          <a:bodyPr>
            <a:normAutofit/>
          </a:bodyPr>
          <a:lstStyle/>
          <a:p>
            <a:r>
              <a:rPr lang="cs-CZ" dirty="0"/>
              <a:t>Ložiskové štíty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22</a:t>
            </a:fld>
            <a:endParaRPr lang="cs-CZ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618D0A18-D704-45DE-B023-AF26FC631D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1916832"/>
            <a:ext cx="8825058" cy="3294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1118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856136"/>
          </a:xfrm>
        </p:spPr>
        <p:txBody>
          <a:bodyPr>
            <a:normAutofit/>
          </a:bodyPr>
          <a:lstStyle/>
          <a:p>
            <a:r>
              <a:rPr lang="cs-CZ" dirty="0"/>
              <a:t>Ložiskové štíty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23</a:t>
            </a:fld>
            <a:endParaRPr lang="cs-CZ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0258275E-D4CC-474C-B7A4-17AB6496A0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749" y="1652775"/>
            <a:ext cx="4764303" cy="3582964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E0DA0E4B-DC69-4E7D-94C3-ECC0BD8DA7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4052" y="1634885"/>
            <a:ext cx="4104549" cy="3594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3765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856136"/>
          </a:xfrm>
        </p:spPr>
        <p:txBody>
          <a:bodyPr>
            <a:normAutofit/>
          </a:bodyPr>
          <a:lstStyle/>
          <a:p>
            <a:r>
              <a:rPr lang="cs-CZ" dirty="0"/>
              <a:t>Sestavení elektrického motoru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24</a:t>
            </a:fld>
            <a:endParaRPr lang="cs-CZ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423A4026-302F-42B6-BD61-04E765CF58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912700"/>
            <a:ext cx="8191822" cy="5119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8345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856136"/>
          </a:xfrm>
        </p:spPr>
        <p:txBody>
          <a:bodyPr>
            <a:normAutofit/>
          </a:bodyPr>
          <a:lstStyle/>
          <a:p>
            <a:r>
              <a:rPr lang="cs-CZ" dirty="0"/>
              <a:t>Spoje – Z úchyt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25</a:t>
            </a:fld>
            <a:endParaRPr lang="cs-CZ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4016706F-1AFE-43ED-86E5-7ACDA1A387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28701"/>
            <a:ext cx="4924423" cy="2400299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CD55A3AF-6EA5-45B7-A69F-6BE3898ED7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0134" y="211137"/>
            <a:ext cx="4705350" cy="3228975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65E2D818-0DB2-4761-BEDB-A39066ED46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3438" y="3507986"/>
            <a:ext cx="7709938" cy="2646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9170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856136"/>
          </a:xfrm>
        </p:spPr>
        <p:txBody>
          <a:bodyPr>
            <a:normAutofit/>
          </a:bodyPr>
          <a:lstStyle/>
          <a:p>
            <a:r>
              <a:rPr lang="cs-CZ" dirty="0"/>
              <a:t>Spoje – </a:t>
            </a:r>
            <a:r>
              <a:rPr lang="cs-CZ" dirty="0" err="1"/>
              <a:t>rychlo</a:t>
            </a:r>
            <a:r>
              <a:rPr lang="cs-CZ" dirty="0"/>
              <a:t>-úchyt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26</a:t>
            </a:fld>
            <a:endParaRPr lang="cs-CZ"/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0B44E489-A432-4B3C-B703-33BDB5EFAA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1253814"/>
            <a:ext cx="6040515" cy="4350371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733CC293-EB01-459C-AF80-E755B37E2D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3651" y="2225508"/>
            <a:ext cx="3040349" cy="1446220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677D0088-F970-4757-BC5B-61334C97C8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9280" y="3909382"/>
            <a:ext cx="4325289" cy="2049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0340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856136"/>
          </a:xfrm>
        </p:spPr>
        <p:txBody>
          <a:bodyPr>
            <a:normAutofit/>
          </a:bodyPr>
          <a:lstStyle/>
          <a:p>
            <a:r>
              <a:rPr lang="cs-CZ" dirty="0"/>
              <a:t>Spoje – </a:t>
            </a:r>
            <a:r>
              <a:rPr lang="cs-CZ" dirty="0" err="1"/>
              <a:t>rychlo</a:t>
            </a:r>
            <a:r>
              <a:rPr lang="cs-CZ" dirty="0"/>
              <a:t>-úchyt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27</a:t>
            </a:fld>
            <a:endParaRPr lang="cs-CZ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D4A949B3-8C85-4BAC-9E8C-B35FEF8297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1556792"/>
            <a:ext cx="4343450" cy="4027096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17433E86-4F23-4F5C-ABF3-5FB313F9A44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6649"/>
          <a:stretch/>
        </p:blipFill>
        <p:spPr>
          <a:xfrm>
            <a:off x="4619956" y="1479432"/>
            <a:ext cx="4343450" cy="4104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2706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856136"/>
          </a:xfrm>
        </p:spPr>
        <p:txBody>
          <a:bodyPr>
            <a:normAutofit/>
          </a:bodyPr>
          <a:lstStyle/>
          <a:p>
            <a:r>
              <a:rPr lang="cs-CZ" dirty="0"/>
              <a:t>Spoje – </a:t>
            </a:r>
            <a:r>
              <a:rPr lang="cs-CZ" dirty="0" err="1"/>
              <a:t>rychlo</a:t>
            </a:r>
            <a:r>
              <a:rPr lang="cs-CZ" dirty="0"/>
              <a:t>-úchyt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28</a:t>
            </a:fld>
            <a:endParaRPr lang="cs-CZ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EF57E365-47A5-4DE4-8DF5-BFDD4FBC1A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861" y="1329676"/>
            <a:ext cx="4303391" cy="4567846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85E3752D-B77C-486E-AD03-A4DB6948D8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6016" y="1412776"/>
            <a:ext cx="4104456" cy="4159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2795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856136"/>
          </a:xfrm>
        </p:spPr>
        <p:txBody>
          <a:bodyPr>
            <a:normAutofit/>
          </a:bodyPr>
          <a:lstStyle/>
          <a:p>
            <a:r>
              <a:rPr lang="cs-CZ" dirty="0"/>
              <a:t>Spoje – </a:t>
            </a:r>
            <a:r>
              <a:rPr lang="cs-CZ" dirty="0" err="1"/>
              <a:t>rychlo</a:t>
            </a:r>
            <a:r>
              <a:rPr lang="cs-CZ" dirty="0"/>
              <a:t>-úchyt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29</a:t>
            </a:fld>
            <a:endParaRPr lang="cs-CZ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435FFAE9-C720-4D7A-BCC9-7B6BBB1397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1813088"/>
            <a:ext cx="3665949" cy="3231823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6F5ED63B-32F7-4F1A-A76D-6B6715E6C4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7944" y="1692613"/>
            <a:ext cx="5065517" cy="2437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92493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930870"/>
          </a:xfrm>
        </p:spPr>
        <p:txBody>
          <a:bodyPr>
            <a:normAutofit/>
          </a:bodyPr>
          <a:lstStyle/>
          <a:p>
            <a:r>
              <a:rPr lang="cs-CZ" dirty="0"/>
              <a:t>Reference</a:t>
            </a:r>
          </a:p>
        </p:txBody>
      </p:sp>
      <p:sp>
        <p:nvSpPr>
          <p:cNvPr id="15" name="Zástupný symbol pro obsah 2"/>
          <p:cNvSpPr>
            <a:spLocks noGrp="1"/>
          </p:cNvSpPr>
          <p:nvPr>
            <p:ph type="body" idx="1"/>
          </p:nvPr>
        </p:nvSpPr>
        <p:spPr>
          <a:xfrm>
            <a:off x="628650" y="1415502"/>
            <a:ext cx="7886700" cy="4940849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dirty="0"/>
              <a:t>[1]</a:t>
            </a:r>
            <a:r>
              <a:rPr lang="cs-CZ" dirty="0"/>
              <a:t> </a:t>
            </a:r>
            <a:r>
              <a:rPr lang="cs-CZ" dirty="0" err="1"/>
              <a:t>Mechanical</a:t>
            </a:r>
            <a:r>
              <a:rPr lang="cs-CZ" dirty="0"/>
              <a:t> Design </a:t>
            </a:r>
            <a:r>
              <a:rPr lang="cs-CZ" dirty="0" err="1"/>
              <a:t>of</a:t>
            </a:r>
            <a:r>
              <a:rPr lang="cs-CZ" dirty="0"/>
              <a:t> Electric Motors, </a:t>
            </a:r>
            <a:r>
              <a:rPr lang="cs-CZ" dirty="0" err="1"/>
              <a:t>Wei</a:t>
            </a:r>
            <a:r>
              <a:rPr lang="cs-CZ" dirty="0"/>
              <a:t> Tong, 2014</a:t>
            </a:r>
          </a:p>
          <a:p>
            <a:pPr>
              <a:spcAft>
                <a:spcPts val="1200"/>
              </a:spcAft>
            </a:pPr>
            <a:r>
              <a:rPr lang="en-US" dirty="0"/>
              <a:t>[2] </a:t>
            </a:r>
            <a:r>
              <a:rPr lang="en-US" dirty="0" err="1"/>
              <a:t>Přehled</a:t>
            </a:r>
            <a:r>
              <a:rPr lang="en-US" dirty="0"/>
              <a:t> </a:t>
            </a:r>
            <a:r>
              <a:rPr lang="en-US" dirty="0" err="1"/>
              <a:t>konstrukce</a:t>
            </a:r>
            <a:r>
              <a:rPr lang="en-US" dirty="0"/>
              <a:t> </a:t>
            </a:r>
            <a:r>
              <a:rPr lang="en-US" dirty="0" err="1"/>
              <a:t>elektrických</a:t>
            </a:r>
            <a:r>
              <a:rPr lang="en-US" dirty="0"/>
              <a:t> </a:t>
            </a:r>
            <a:r>
              <a:rPr lang="en-US" dirty="0" err="1"/>
              <a:t>strojů</a:t>
            </a:r>
            <a:r>
              <a:rPr lang="en-US" dirty="0"/>
              <a:t>, </a:t>
            </a:r>
            <a:r>
              <a:rPr lang="en-US" dirty="0" err="1"/>
              <a:t>Červený</a:t>
            </a:r>
            <a:r>
              <a:rPr lang="en-US" dirty="0"/>
              <a:t>, 2012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30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7763185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930870"/>
          </a:xfrm>
        </p:spPr>
        <p:txBody>
          <a:bodyPr>
            <a:normAutofit/>
          </a:bodyPr>
          <a:lstStyle/>
          <a:p>
            <a:r>
              <a:rPr lang="cs-CZ" dirty="0"/>
              <a:t>Sebehodnotící otázky</a:t>
            </a:r>
          </a:p>
        </p:txBody>
      </p:sp>
      <p:sp>
        <p:nvSpPr>
          <p:cNvPr id="5" name="Zástupný symbol pro obsah 2">
            <a:extLst>
              <a:ext uri="{FF2B5EF4-FFF2-40B4-BE49-F238E27FC236}">
                <a16:creationId xmlns:a16="http://schemas.microsoft.com/office/drawing/2014/main" id="{4C0DD0D4-1811-43D8-9080-55127CEBDC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484784"/>
            <a:ext cx="7772400" cy="5153126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31</a:t>
            </a:fld>
            <a:endParaRPr lang="cs-CZ"/>
          </a:p>
        </p:txBody>
      </p:sp>
      <p:sp>
        <p:nvSpPr>
          <p:cNvPr id="6" name="Zástupný symbol pro obsah 2">
            <a:extLst>
              <a:ext uri="{FF2B5EF4-FFF2-40B4-BE49-F238E27FC236}">
                <a16:creationId xmlns:a16="http://schemas.microsoft.com/office/drawing/2014/main" id="{498838F8-5FC9-410A-AC7E-C720A8952588}"/>
              </a:ext>
            </a:extLst>
          </p:cNvPr>
          <p:cNvSpPr txBox="1">
            <a:spLocks/>
          </p:cNvSpPr>
          <p:nvPr/>
        </p:nvSpPr>
        <p:spPr>
          <a:xfrm>
            <a:off x="659160" y="1172099"/>
            <a:ext cx="7772400" cy="5153126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>
            <a:lvl1pPr marL="0" eaLnBrk="1" hangingPunct="1">
              <a:defRPr b="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90952" eaLnBrk="1" hangingPunct="1">
              <a:defRPr>
                <a:latin typeface="+mn-lt"/>
                <a:ea typeface="+mn-ea"/>
                <a:cs typeface="+mn-cs"/>
              </a:defRPr>
            </a:lvl2pPr>
            <a:lvl3pPr marL="781903" eaLnBrk="1" hangingPunct="1">
              <a:defRPr>
                <a:latin typeface="+mn-lt"/>
                <a:ea typeface="+mn-ea"/>
                <a:cs typeface="+mn-cs"/>
              </a:defRPr>
            </a:lvl3pPr>
            <a:lvl4pPr marL="1172855" eaLnBrk="1" hangingPunct="1">
              <a:defRPr>
                <a:latin typeface="+mn-lt"/>
                <a:ea typeface="+mn-ea"/>
                <a:cs typeface="+mn-cs"/>
              </a:defRPr>
            </a:lvl4pPr>
            <a:lvl5pPr marL="1563807" eaLnBrk="1" hangingPunct="1">
              <a:defRPr>
                <a:latin typeface="+mn-lt"/>
                <a:ea typeface="+mn-ea"/>
                <a:cs typeface="+mn-cs"/>
              </a:defRPr>
            </a:lvl5pPr>
            <a:lvl6pPr marL="1954759" eaLnBrk="1" hangingPunct="1">
              <a:defRPr>
                <a:latin typeface="+mn-lt"/>
                <a:ea typeface="+mn-ea"/>
                <a:cs typeface="+mn-cs"/>
              </a:defRPr>
            </a:lvl6pPr>
            <a:lvl7pPr marL="2345710" eaLnBrk="1" hangingPunct="1">
              <a:defRPr>
                <a:latin typeface="+mn-lt"/>
                <a:ea typeface="+mn-ea"/>
                <a:cs typeface="+mn-cs"/>
              </a:defRPr>
            </a:lvl7pPr>
            <a:lvl8pPr marL="2736662" eaLnBrk="1" hangingPunct="1">
              <a:defRPr>
                <a:latin typeface="+mn-lt"/>
                <a:ea typeface="+mn-ea"/>
                <a:cs typeface="+mn-cs"/>
              </a:defRPr>
            </a:lvl8pPr>
            <a:lvl9pPr marL="3127614" eaLnBrk="1" hangingPunct="1">
              <a:defRPr>
                <a:latin typeface="+mn-lt"/>
                <a:ea typeface="+mn-ea"/>
                <a:cs typeface="+mn-cs"/>
              </a:defRPr>
            </a:lvl9pPr>
          </a:lstStyle>
          <a:p>
            <a:pPr algn="just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kern="0" dirty="0"/>
              <a:t>Vyjmenujte druhy provedení koster.</a:t>
            </a:r>
          </a:p>
          <a:p>
            <a:pPr algn="just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kern="0" dirty="0"/>
              <a:t>Popište postup při skládání mechanických částí elektrického stroje.</a:t>
            </a:r>
          </a:p>
          <a:p>
            <a:pPr algn="just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kern="0" dirty="0"/>
              <a:t>Uveďte příklady </a:t>
            </a:r>
            <a:r>
              <a:rPr lang="cs-CZ" kern="0" dirty="0" err="1"/>
              <a:t>rychlospojů</a:t>
            </a:r>
            <a:r>
              <a:rPr lang="cs-CZ" kern="0" dirty="0"/>
              <a:t> a vysvětlete princip užití.</a:t>
            </a:r>
          </a:p>
          <a:p>
            <a:pPr>
              <a:buFont typeface="Wingdings" panose="05000000000000000000" pitchFamily="2" charset="2"/>
              <a:buChar char="Ø"/>
            </a:pPr>
            <a:endParaRPr lang="cs-CZ" kern="0" dirty="0"/>
          </a:p>
          <a:p>
            <a:endParaRPr lang="cs-CZ" kern="0" dirty="0"/>
          </a:p>
        </p:txBody>
      </p:sp>
    </p:spTree>
    <p:extLst>
      <p:ext uri="{BB962C8B-B14F-4D97-AF65-F5344CB8AC3E}">
        <p14:creationId xmlns:p14="http://schemas.microsoft.com/office/powerpoint/2010/main" val="1100254754"/>
      </p:ext>
    </p:extLst>
  </p:cSld>
  <p:clrMapOvr>
    <a:masterClrMapping/>
  </p:clrMapOvr>
</p:sld>
</file>

<file path=ppt/theme/theme1.xml><?xml version="1.0" encoding="utf-8"?>
<a:theme xmlns:a="http://schemas.openxmlformats.org/drawingml/2006/main" name="Prezentace - šablon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6D60D2E6321EA41A3D2727E1AE5970B" ma:contentTypeVersion="12" ma:contentTypeDescription="Create a new document." ma:contentTypeScope="" ma:versionID="8365ddc5ef714600ffb8e57b8d4925d7">
  <xsd:schema xmlns:xsd="http://www.w3.org/2001/XMLSchema" xmlns:xs="http://www.w3.org/2001/XMLSchema" xmlns:p="http://schemas.microsoft.com/office/2006/metadata/properties" xmlns:ns2="bbfb10b4-afb9-422f-9ddb-6ac1294eb5ee" xmlns:ns3="20bdc523-560b-48ac-8188-a314ced965bb" targetNamespace="http://schemas.microsoft.com/office/2006/metadata/properties" ma:root="true" ma:fieldsID="4d88d168a1d1a8e71cc3dd375ae719b5" ns2:_="" ns3:_="">
    <xsd:import namespace="bbfb10b4-afb9-422f-9ddb-6ac1294eb5ee"/>
    <xsd:import namespace="20bdc523-560b-48ac-8188-a314ced965b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fb10b4-afb9-422f-9ddb-6ac1294eb5e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bdc523-560b-48ac-8188-a314ced965bb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F1D6B9D-8908-4399-B6D3-557CCE67160E}"/>
</file>

<file path=customXml/itemProps2.xml><?xml version="1.0" encoding="utf-8"?>
<ds:datastoreItem xmlns:ds="http://schemas.openxmlformats.org/officeDocument/2006/customXml" ds:itemID="{D63EA4D3-38C2-4758-A450-88C15690B684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94FCF78F-9D57-493D-94AB-B16335C45FB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Prezentace - šablona</Template>
  <TotalTime>10328</TotalTime>
  <Words>282</Words>
  <Application>Microsoft Office PowerPoint</Application>
  <PresentationFormat>Předvádění na obrazovce (4:3)</PresentationFormat>
  <Paragraphs>98</Paragraphs>
  <Slides>31</Slides>
  <Notes>18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31</vt:i4>
      </vt:variant>
    </vt:vector>
  </HeadingPairs>
  <TitlesOfParts>
    <vt:vector size="35" baseType="lpstr">
      <vt:lpstr>Arial</vt:lpstr>
      <vt:lpstr>Calibri</vt:lpstr>
      <vt:lpstr>Wingdings</vt:lpstr>
      <vt:lpstr>Prezentace - šablona</vt:lpstr>
      <vt:lpstr>Prezentace aplikace PowerPoint</vt:lpstr>
      <vt:lpstr>Konvenční elektrické stroje</vt:lpstr>
      <vt:lpstr>Kostry elektrických strojů</vt:lpstr>
      <vt:lpstr>Kostry elektrických strojů</vt:lpstr>
      <vt:lpstr>Kostry elektrických strojů</vt:lpstr>
      <vt:lpstr>Kostry elektrických strojů</vt:lpstr>
      <vt:lpstr>Kostry elektrických strojů</vt:lpstr>
      <vt:lpstr>Kostry elektrických strojů</vt:lpstr>
      <vt:lpstr>Kostry elektrických strojů</vt:lpstr>
      <vt:lpstr>Kostry elektrických strojů</vt:lpstr>
      <vt:lpstr>Kostry elektrických strojů</vt:lpstr>
      <vt:lpstr>Kostry elektrických strojů</vt:lpstr>
      <vt:lpstr>Kostry elektrických strojů</vt:lpstr>
      <vt:lpstr>Materiály koster </vt:lpstr>
      <vt:lpstr>Proces odlévání kostry</vt:lpstr>
      <vt:lpstr>Proces odlévání kostry</vt:lpstr>
      <vt:lpstr>Proces odlévání kostry</vt:lpstr>
      <vt:lpstr>Tlakové odlévání kostry</vt:lpstr>
      <vt:lpstr>Tlakové odlévání kostry</vt:lpstr>
      <vt:lpstr>Provedení elektrického motoru bez kostry </vt:lpstr>
      <vt:lpstr>Provedení elektrického motoru bez kostry </vt:lpstr>
      <vt:lpstr>Ložiskové štíty</vt:lpstr>
      <vt:lpstr>Ložiskové štíty</vt:lpstr>
      <vt:lpstr>Sestavení elektrického motoru</vt:lpstr>
      <vt:lpstr>Spoje – Z úchyt</vt:lpstr>
      <vt:lpstr>Spoje – rychlo-úchyt</vt:lpstr>
      <vt:lpstr>Spoje – rychlo-úchyt</vt:lpstr>
      <vt:lpstr>Spoje – rychlo-úchyt</vt:lpstr>
      <vt:lpstr>Spoje – rychlo-úchyt</vt:lpstr>
      <vt:lpstr>Reference</vt:lpstr>
      <vt:lpstr>Sebehodnotící otázky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Stavba Elektrických Strojů 1</dc:title>
  <dc:creator>Lukas Veg</dc:creator>
  <cp:lastModifiedBy>Lukas Veg</cp:lastModifiedBy>
  <cp:revision>369</cp:revision>
  <dcterms:created xsi:type="dcterms:W3CDTF">2011-09-16T14:26:25Z</dcterms:created>
  <dcterms:modified xsi:type="dcterms:W3CDTF">2021-10-25T10:18:29Z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0x01010006D60D2E6321EA41A3D2727E1AE5970B</vt:lpwstr>
  </property>
</Properties>
</file>