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5" r:id="rId4"/>
    <p:sldMasterId id="214748366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Lst>
  <p:sldSz cy="5143500" cx="9144000"/>
  <p:notesSz cx="6858000" cy="9144000"/>
  <p:embeddedFontLst>
    <p:embeddedFont>
      <p:font typeface="Montserrat"/>
      <p:regular r:id="rId79"/>
      <p:bold r:id="rId80"/>
      <p:italic r:id="rId81"/>
      <p:boldItalic r:id="rId82"/>
    </p:embeddedFont>
    <p:embeddedFont>
      <p:font typeface="Montserrat Medium"/>
      <p:regular r:id="rId83"/>
      <p:bold r:id="rId84"/>
      <p:italic r:id="rId85"/>
      <p:boldItalic r:id="rId8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pos="130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1304"/>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font" Target="fonts/MontserratMedium-bold.fntdata"/><Relationship Id="rId83" Type="http://schemas.openxmlformats.org/officeDocument/2006/relationships/font" Target="fonts/MontserratMedium-regular.fntdata"/><Relationship Id="rId42" Type="http://schemas.openxmlformats.org/officeDocument/2006/relationships/slide" Target="slides/slide36.xml"/><Relationship Id="rId86" Type="http://schemas.openxmlformats.org/officeDocument/2006/relationships/font" Target="fonts/MontserratMedium-boldItalic.fntdata"/><Relationship Id="rId41" Type="http://schemas.openxmlformats.org/officeDocument/2006/relationships/slide" Target="slides/slide35.xml"/><Relationship Id="rId85" Type="http://schemas.openxmlformats.org/officeDocument/2006/relationships/font" Target="fonts/MontserratMedium-italic.fntdata"/><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font" Target="fonts/Montserrat-bold.fntdata"/><Relationship Id="rId82" Type="http://schemas.openxmlformats.org/officeDocument/2006/relationships/font" Target="fonts/Montserrat-boldItalic.fntdata"/><Relationship Id="rId81" Type="http://schemas.openxmlformats.org/officeDocument/2006/relationships/font" Target="fonts/Montserrat-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font" Target="fonts/Montserrat-regular.fntdata"/><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idtechex.com/en/research-article/flexible-hybrid-electronics-future-of-flexible-printed-circuit-boards/20603#:~:text=Flexible%20hybrid%20electronics%20(FHE)%20is,of%20printed%20and%20conventional%20electronics.&amp;text=Such%20circuits%20have%20long%20been,space%20constraints%2C%20such%20as%20cameras"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idtechex.com/en/research-article/flexible-hybrid-electronics-future-of-flexible-printed-circuit-boards/20603#:~:text=Flexible%20hybrid%20electronics%20(FHE)%20is,of%20printed%20and%20conventional%20electronics.&amp;text=Such%20circuits%20have%20long%20been,space%20constraints%2C%20such%20as%20cameras"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28243d75ba_0_74:notes"/>
          <p:cNvSpPr txBox="1"/>
          <p:nvPr>
            <p:ph idx="1" type="body"/>
          </p:nvPr>
        </p:nvSpPr>
        <p:spPr>
          <a:xfrm>
            <a:off x="685790" y="4343395"/>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g128243d75ba_0_74:notes"/>
          <p:cNvSpPr/>
          <p:nvPr>
            <p:ph idx="2" type="sldImg"/>
          </p:nvPr>
        </p:nvSpPr>
        <p:spPr>
          <a:xfrm>
            <a:off x="554955" y="685783"/>
            <a:ext cx="5748600" cy="3429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7c8da9e24e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7c8da9e24e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624111c0b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624111c0b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beafd317e3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beafd317e3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d85ffaef9b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d85ffaef9b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d85ffaef9b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d85ffaef9b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d88230d46c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d88230d46c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d88230d46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d88230d46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d88230d46c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d88230d46c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d88230d46c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d88230d46c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d88230d46c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d88230d46c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c35653ebc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c35653ebc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cs" sz="800" u="sng">
                <a:solidFill>
                  <a:srgbClr val="0097A7"/>
                </a:solidFill>
                <a:latin typeface="Montserrat Medium"/>
                <a:ea typeface="Montserrat Medium"/>
                <a:cs typeface="Montserrat Medium"/>
                <a:sym typeface="Montserrat Medium"/>
                <a:hlinkClick r:id="rId2">
                  <a:extLst>
                    <a:ext uri="{A12FA001-AC4F-418D-AE19-62706E023703}">
                      <ahyp:hlinkClr val="tx"/>
                    </a:ext>
                  </a:extLst>
                </a:hlinkClick>
              </a:rPr>
              <a:t>https://www.idtechex.com/en/research-article/flexible-hybrid-electronics-future-of-flexible-printed-circuit-boards/20603#:~:text=Flexible%20hybrid%20electronics%20(FHE)%20is,of%20printed%20and%20conventional%20electronics.&amp;text=Such%20circuits%20have%20long%20been,space%20constraints%2C%20such%20as%20cameras</a:t>
            </a:r>
            <a:r>
              <a:rPr lang="cs" sz="800">
                <a:solidFill>
                  <a:srgbClr val="666666"/>
                </a:solidFill>
                <a:latin typeface="Montserrat Medium"/>
                <a:ea typeface="Montserrat Medium"/>
                <a:cs typeface="Montserrat Medium"/>
                <a:sym typeface="Montserrat Medium"/>
              </a:rPr>
              <a:t>.</a:t>
            </a:r>
            <a:endParaRPr sz="800">
              <a:solidFill>
                <a:srgbClr val="666666"/>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d85ffaef9b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d85ffaef9b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cs" sz="800" u="sng">
                <a:solidFill>
                  <a:srgbClr val="0097A7"/>
                </a:solidFill>
                <a:latin typeface="Montserrat Medium"/>
                <a:ea typeface="Montserrat Medium"/>
                <a:cs typeface="Montserrat Medium"/>
                <a:sym typeface="Montserrat Medium"/>
                <a:hlinkClick r:id="rId2">
                  <a:extLst>
                    <a:ext uri="{A12FA001-AC4F-418D-AE19-62706E023703}">
                      <ahyp:hlinkClr val="tx"/>
                    </a:ext>
                  </a:extLst>
                </a:hlinkClick>
              </a:rPr>
              <a:t>https://www.idtechex.com/en/research-article/flexible-hybrid-electronics-future-of-flexible-printed-circuit-boards/20603#:~:text=Flexible%20hybrid%20electronics%20(FHE)%20is,of%20printed%20and%20conventional%20electronics.&amp;text=Such%20circuits%20have%20long%20been,space%20constraints%2C%20such%20as%20cameras</a:t>
            </a:r>
            <a:r>
              <a:rPr lang="cs" sz="800">
                <a:solidFill>
                  <a:srgbClr val="666666"/>
                </a:solidFill>
                <a:latin typeface="Montserrat Medium"/>
                <a:ea typeface="Montserrat Medium"/>
                <a:cs typeface="Montserrat Medium"/>
                <a:sym typeface="Montserrat Medium"/>
              </a:rPr>
              <a:t>.</a:t>
            </a:r>
            <a:endParaRPr sz="800">
              <a:solidFill>
                <a:srgbClr val="666666"/>
              </a:solidFill>
              <a:latin typeface="Montserrat Medium"/>
              <a:ea typeface="Montserrat Medium"/>
              <a:cs typeface="Montserrat Medium"/>
              <a:sym typeface="Montserrat Medium"/>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d85ffaef9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d85ffaef9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d88230d46c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d88230d46c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d88230d46c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d88230d46c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d88230d46c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d88230d46c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d88230d46c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d88230d46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d88230d46c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d88230d46c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d88230d46c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d88230d46c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d88230d46c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d88230d46c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d88230d46c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d88230d46c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d88230d46c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d88230d46c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d88230d46c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d88230d46c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d88230d46c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d88230d46c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d88230d46c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d88230d46c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d88230d46c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d88230d46c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d88230d46c_0_8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d88230d46c_0_8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d88230d46c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d88230d46c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d88230d46c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d88230d46c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d88230d46c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d88230d46c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d88230d46c_0_8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d88230d46c_0_8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d88230d46c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d88230d46c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d88230d46c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d88230d46c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d85ffaef9b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d85ffaef9b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d88230d46c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d88230d46c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d88230d46c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d88230d46c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d88230d46c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d88230d46c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d88230d46c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d88230d46c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d88230d46c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d88230d46c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d88230d46c_0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d88230d46c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d88230d46c_0_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d88230d46c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d88230d46c_0_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d88230d46c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d88230d46c_0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d88230d46c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d88230d46c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8" name="Google Shape;498;gd88230d46c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d88230d46c_0_3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d88230d46c_0_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d88230d46c_0_3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d88230d46c_0_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d88230d46c_0_4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d88230d46c_0_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d88230d46c_0_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d88230d46c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d88230d46c_0_4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d88230d46c_0_4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gd88230d46c_0_8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7" name="Google Shape;547;gd88230d46c_0_8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d88230d46c_0_9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d88230d46c_0_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d88230d46c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d88230d46c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d88230d46c_0_4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d88230d46c_0_4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d88230d46c_0_4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d88230d46c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d88230d46c_0_4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d88230d46c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d88230d46c_0_5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d88230d46c_0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d88230d46c_0_7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d88230d46c_0_7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d88230d46c_0_7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d88230d46c_0_7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d88230d46c_0_5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d88230d46c_0_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d88230d46c_0_5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d88230d46c_0_5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d88230d46c_0_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d88230d46c_0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d88230d46c_0_6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d88230d46c_0_6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d88230d46c_0_7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d88230d46c_0_7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d88230d46c_0_7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d88230d46c_0_7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d88230d46c_0_7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d88230d46c_0_7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d88230d46c_0_8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d88230d46c_0_8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d88230d46c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d88230d46c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d88230d46c_0_8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d88230d46c_0_8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d88230d46c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gd88230d46c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d88230d46c_0_8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d88230d46c_0_8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7c8da9e24e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5" name="Google Shape;725;g7c8da9e2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13541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1" name="Google Shape;11;p2"/>
          <p:cNvSpPr txBox="1"/>
          <p:nvPr>
            <p:ph idx="1" type="subTitle"/>
          </p:nvPr>
        </p:nvSpPr>
        <p:spPr>
          <a:xfrm>
            <a:off x="311700" y="3672325"/>
            <a:ext cx="8520600" cy="792600"/>
          </a:xfrm>
          <a:prstGeom prst="rect">
            <a:avLst/>
          </a:prstGeom>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2" name="Google Shape;12;p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ávěrečný slide">
  <p:cSld name="SECTION_HEADER_1">
    <p:spTree>
      <p:nvGrpSpPr>
        <p:cNvPr id="16" name="Shape 16"/>
        <p:cNvGrpSpPr/>
        <p:nvPr/>
      </p:nvGrpSpPr>
      <p:grpSpPr>
        <a:xfrm>
          <a:off x="0" y="0"/>
          <a:ext cx="0" cy="0"/>
          <a:chOff x="0" y="0"/>
          <a:chExt cx="0" cy="0"/>
        </a:xfrm>
      </p:grpSpPr>
      <p:sp>
        <p:nvSpPr>
          <p:cNvPr id="17" name="Google Shape;17;p4"/>
          <p:cNvSpPr txBox="1"/>
          <p:nvPr>
            <p:ph type="title"/>
          </p:nvPr>
        </p:nvSpPr>
        <p:spPr>
          <a:xfrm>
            <a:off x="311700" y="206910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8" name="Google Shape;18;p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cs"/>
              <a:t>‹#›</a:t>
            </a:fld>
            <a:endParaRPr/>
          </a:p>
        </p:txBody>
      </p:sp>
      <p:sp>
        <p:nvSpPr>
          <p:cNvPr id="19" name="Google Shape;19;p4"/>
          <p:cNvSpPr txBox="1"/>
          <p:nvPr>
            <p:ph idx="1" type="subTitle"/>
          </p:nvPr>
        </p:nvSpPr>
        <p:spPr>
          <a:xfrm>
            <a:off x="1962850" y="3325275"/>
            <a:ext cx="5218200" cy="438900"/>
          </a:xfrm>
          <a:prstGeom prst="rect">
            <a:avLst/>
          </a:prstGeom>
        </p:spPr>
        <p:txBody>
          <a:bodyPr anchorCtr="0" anchor="t" bIns="91425" lIns="91425" spcFirstLastPara="1" rIns="91425" wrap="square" tIns="91425">
            <a:noAutofit/>
          </a:bodyPr>
          <a:lstStyle>
            <a:lvl1pPr lvl="0" algn="ctr">
              <a:spcBef>
                <a:spcPts val="0"/>
              </a:spcBef>
              <a:spcAft>
                <a:spcPts val="0"/>
              </a:spcAft>
              <a:buNone/>
              <a:defRPr/>
            </a:lvl1pPr>
            <a:lvl2pPr lvl="1">
              <a:spcBef>
                <a:spcPts val="1600"/>
              </a:spcBef>
              <a:spcAft>
                <a:spcPts val="0"/>
              </a:spcAft>
              <a:buNone/>
              <a:defRPr/>
            </a:lvl2pPr>
            <a:lvl3pPr lvl="2">
              <a:spcBef>
                <a:spcPts val="1600"/>
              </a:spcBef>
              <a:spcAft>
                <a:spcPts val="0"/>
              </a:spcAft>
              <a:buNone/>
              <a:defRPr/>
            </a:lvl3pPr>
            <a:lvl4pPr lvl="3">
              <a:spcBef>
                <a:spcPts val="1600"/>
              </a:spcBef>
              <a:spcAft>
                <a:spcPts val="0"/>
              </a:spcAft>
              <a:buNone/>
              <a:defRPr/>
            </a:lvl4pPr>
            <a:lvl5pPr lvl="4">
              <a:spcBef>
                <a:spcPts val="1600"/>
              </a:spcBef>
              <a:spcAft>
                <a:spcPts val="0"/>
              </a:spcAft>
              <a:buNone/>
              <a:defRPr/>
            </a:lvl5pPr>
            <a:lvl6pPr lvl="5">
              <a:spcBef>
                <a:spcPts val="1600"/>
              </a:spcBef>
              <a:spcAft>
                <a:spcPts val="0"/>
              </a:spcAft>
              <a:buNone/>
              <a:defRPr/>
            </a:lvl6pPr>
            <a:lvl7pPr lvl="6">
              <a:spcBef>
                <a:spcPts val="1600"/>
              </a:spcBef>
              <a:spcAft>
                <a:spcPts val="0"/>
              </a:spcAft>
              <a:buNone/>
              <a:defRPr/>
            </a:lvl7pPr>
            <a:lvl8pPr lvl="7">
              <a:spcBef>
                <a:spcPts val="1600"/>
              </a:spcBef>
              <a:spcAft>
                <a:spcPts val="0"/>
              </a:spcAft>
              <a:buNone/>
              <a:defRPr/>
            </a:lvl8pPr>
            <a:lvl9pPr lvl="8">
              <a:spcBef>
                <a:spcPts val="1600"/>
              </a:spcBef>
              <a:spcAft>
                <a:spcPts val="1600"/>
              </a:spcAft>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sah přednášky" type="tx">
  <p:cSld name="TITLE_AND_BODY">
    <p:spTree>
      <p:nvGrpSpPr>
        <p:cNvPr id="20" name="Shape 20"/>
        <p:cNvGrpSpPr/>
        <p:nvPr/>
      </p:nvGrpSpPr>
      <p:grpSpPr>
        <a:xfrm>
          <a:off x="0" y="0"/>
          <a:ext cx="0" cy="0"/>
          <a:chOff x="0" y="0"/>
          <a:chExt cx="0" cy="0"/>
        </a:xfrm>
      </p:grpSpPr>
      <p:sp>
        <p:nvSpPr>
          <p:cNvPr id="21" name="Google Shape;21;p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Font typeface="Montserrat"/>
              <a:buNone/>
              <a:defRPr b="1">
                <a:latin typeface="Montserrat"/>
                <a:ea typeface="Montserrat"/>
                <a:cs typeface="Montserrat"/>
                <a:sym typeface="Montserrat"/>
              </a:defRPr>
            </a:lvl1pPr>
            <a:lvl2pPr lvl="1">
              <a:spcBef>
                <a:spcPts val="0"/>
              </a:spcBef>
              <a:spcAft>
                <a:spcPts val="0"/>
              </a:spcAft>
              <a:buClr>
                <a:srgbClr val="666666"/>
              </a:buClr>
              <a:buSzPts val="2400"/>
              <a:buNone/>
              <a:defRPr>
                <a:solidFill>
                  <a:srgbClr val="666666"/>
                </a:solidFill>
              </a:defRPr>
            </a:lvl2pPr>
            <a:lvl3pPr lvl="2">
              <a:spcBef>
                <a:spcPts val="0"/>
              </a:spcBef>
              <a:spcAft>
                <a:spcPts val="0"/>
              </a:spcAft>
              <a:buClr>
                <a:srgbClr val="666666"/>
              </a:buClr>
              <a:buSzPts val="2400"/>
              <a:buNone/>
              <a:defRPr>
                <a:solidFill>
                  <a:srgbClr val="666666"/>
                </a:solidFill>
              </a:defRPr>
            </a:lvl3pPr>
            <a:lvl4pPr lvl="3">
              <a:spcBef>
                <a:spcPts val="0"/>
              </a:spcBef>
              <a:spcAft>
                <a:spcPts val="0"/>
              </a:spcAft>
              <a:buClr>
                <a:srgbClr val="666666"/>
              </a:buClr>
              <a:buSzPts val="2400"/>
              <a:buNone/>
              <a:defRPr>
                <a:solidFill>
                  <a:srgbClr val="666666"/>
                </a:solidFill>
              </a:defRPr>
            </a:lvl4pPr>
            <a:lvl5pPr lvl="4">
              <a:spcBef>
                <a:spcPts val="0"/>
              </a:spcBef>
              <a:spcAft>
                <a:spcPts val="0"/>
              </a:spcAft>
              <a:buClr>
                <a:srgbClr val="666666"/>
              </a:buClr>
              <a:buSzPts val="2400"/>
              <a:buNone/>
              <a:defRPr>
                <a:solidFill>
                  <a:srgbClr val="666666"/>
                </a:solidFill>
              </a:defRPr>
            </a:lvl5pPr>
            <a:lvl6pPr lvl="5">
              <a:spcBef>
                <a:spcPts val="0"/>
              </a:spcBef>
              <a:spcAft>
                <a:spcPts val="0"/>
              </a:spcAft>
              <a:buClr>
                <a:srgbClr val="666666"/>
              </a:buClr>
              <a:buSzPts val="2400"/>
              <a:buNone/>
              <a:defRPr>
                <a:solidFill>
                  <a:srgbClr val="666666"/>
                </a:solidFill>
              </a:defRPr>
            </a:lvl6pPr>
            <a:lvl7pPr lvl="6">
              <a:spcBef>
                <a:spcPts val="0"/>
              </a:spcBef>
              <a:spcAft>
                <a:spcPts val="0"/>
              </a:spcAft>
              <a:buClr>
                <a:srgbClr val="666666"/>
              </a:buClr>
              <a:buSzPts val="2400"/>
              <a:buNone/>
              <a:defRPr>
                <a:solidFill>
                  <a:srgbClr val="666666"/>
                </a:solidFill>
              </a:defRPr>
            </a:lvl7pPr>
            <a:lvl8pPr lvl="7">
              <a:spcBef>
                <a:spcPts val="0"/>
              </a:spcBef>
              <a:spcAft>
                <a:spcPts val="0"/>
              </a:spcAft>
              <a:buClr>
                <a:srgbClr val="666666"/>
              </a:buClr>
              <a:buSzPts val="2400"/>
              <a:buNone/>
              <a:defRPr>
                <a:solidFill>
                  <a:srgbClr val="666666"/>
                </a:solidFill>
              </a:defRPr>
            </a:lvl8pPr>
            <a:lvl9pPr lvl="8">
              <a:spcBef>
                <a:spcPts val="0"/>
              </a:spcBef>
              <a:spcAft>
                <a:spcPts val="0"/>
              </a:spcAft>
              <a:buClr>
                <a:srgbClr val="666666"/>
              </a:buClr>
              <a:buSzPts val="2400"/>
              <a:buNone/>
              <a:defRPr>
                <a:solidFill>
                  <a:srgbClr val="666666"/>
                </a:solidFill>
              </a:defRPr>
            </a:lvl9pPr>
          </a:lstStyle>
          <a:p/>
        </p:txBody>
      </p:sp>
      <p:sp>
        <p:nvSpPr>
          <p:cNvPr id="22" name="Google Shape;22;p5"/>
          <p:cNvSpPr txBox="1"/>
          <p:nvPr>
            <p:ph idx="1" type="body"/>
          </p:nvPr>
        </p:nvSpPr>
        <p:spPr>
          <a:xfrm>
            <a:off x="311700" y="619075"/>
            <a:ext cx="8520600" cy="34164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Clr>
                <a:srgbClr val="666666"/>
              </a:buClr>
              <a:buSzPts val="1600"/>
              <a:buChar char="●"/>
              <a:defRPr sz="1600">
                <a:solidFill>
                  <a:srgbClr val="666666"/>
                </a:solidFill>
              </a:defRPr>
            </a:lvl1pPr>
            <a:lvl2pPr indent="-292100" lvl="1" marL="914400">
              <a:spcBef>
                <a:spcPts val="1600"/>
              </a:spcBef>
              <a:spcAft>
                <a:spcPts val="0"/>
              </a:spcAft>
              <a:buClr>
                <a:srgbClr val="666666"/>
              </a:buClr>
              <a:buSzPts val="1000"/>
              <a:buChar char="○"/>
              <a:defRPr>
                <a:solidFill>
                  <a:srgbClr val="666666"/>
                </a:solidFill>
              </a:defRPr>
            </a:lvl2pPr>
            <a:lvl3pPr indent="-292100" lvl="2" marL="1371600">
              <a:spcBef>
                <a:spcPts val="1600"/>
              </a:spcBef>
              <a:spcAft>
                <a:spcPts val="0"/>
              </a:spcAft>
              <a:buClr>
                <a:srgbClr val="666666"/>
              </a:buClr>
              <a:buSzPts val="1000"/>
              <a:buChar char="■"/>
              <a:defRPr>
                <a:solidFill>
                  <a:srgbClr val="666666"/>
                </a:solidFill>
              </a:defRPr>
            </a:lvl3pPr>
            <a:lvl4pPr indent="-292100" lvl="3" marL="1828800">
              <a:spcBef>
                <a:spcPts val="1600"/>
              </a:spcBef>
              <a:spcAft>
                <a:spcPts val="0"/>
              </a:spcAft>
              <a:buClr>
                <a:srgbClr val="666666"/>
              </a:buClr>
              <a:buSzPts val="1000"/>
              <a:buChar char="●"/>
              <a:defRPr>
                <a:solidFill>
                  <a:srgbClr val="666666"/>
                </a:solidFill>
              </a:defRPr>
            </a:lvl4pPr>
            <a:lvl5pPr indent="-292100" lvl="4" marL="2286000">
              <a:spcBef>
                <a:spcPts val="1600"/>
              </a:spcBef>
              <a:spcAft>
                <a:spcPts val="0"/>
              </a:spcAft>
              <a:buClr>
                <a:srgbClr val="666666"/>
              </a:buClr>
              <a:buSzPts val="1000"/>
              <a:buChar char="○"/>
              <a:defRPr>
                <a:solidFill>
                  <a:srgbClr val="666666"/>
                </a:solidFill>
              </a:defRPr>
            </a:lvl5pPr>
            <a:lvl6pPr indent="-292100" lvl="5" marL="2743200">
              <a:spcBef>
                <a:spcPts val="1600"/>
              </a:spcBef>
              <a:spcAft>
                <a:spcPts val="0"/>
              </a:spcAft>
              <a:buClr>
                <a:srgbClr val="666666"/>
              </a:buClr>
              <a:buSzPts val="1000"/>
              <a:buChar char="■"/>
              <a:defRPr>
                <a:solidFill>
                  <a:srgbClr val="666666"/>
                </a:solidFill>
              </a:defRPr>
            </a:lvl6pPr>
            <a:lvl7pPr indent="-292100" lvl="6" marL="3200400">
              <a:spcBef>
                <a:spcPts val="1600"/>
              </a:spcBef>
              <a:spcAft>
                <a:spcPts val="0"/>
              </a:spcAft>
              <a:buClr>
                <a:srgbClr val="666666"/>
              </a:buClr>
              <a:buSzPts val="1000"/>
              <a:buChar char="●"/>
              <a:defRPr>
                <a:solidFill>
                  <a:srgbClr val="666666"/>
                </a:solidFill>
              </a:defRPr>
            </a:lvl7pPr>
            <a:lvl8pPr indent="-292100" lvl="7" marL="3657600">
              <a:spcBef>
                <a:spcPts val="1600"/>
              </a:spcBef>
              <a:spcAft>
                <a:spcPts val="0"/>
              </a:spcAft>
              <a:buClr>
                <a:srgbClr val="666666"/>
              </a:buClr>
              <a:buSzPts val="1000"/>
              <a:buChar char="○"/>
              <a:defRPr>
                <a:solidFill>
                  <a:srgbClr val="666666"/>
                </a:solidFill>
              </a:defRPr>
            </a:lvl8pPr>
            <a:lvl9pPr indent="-292100" lvl="8" marL="4114800">
              <a:spcBef>
                <a:spcPts val="1600"/>
              </a:spcBef>
              <a:spcAft>
                <a:spcPts val="1600"/>
              </a:spcAft>
              <a:buClr>
                <a:srgbClr val="666666"/>
              </a:buClr>
              <a:buSzPts val="1000"/>
              <a:buChar char="■"/>
              <a:defRPr>
                <a:solidFill>
                  <a:srgbClr val="666666"/>
                </a:solidFill>
              </a:defRPr>
            </a:lvl9pPr>
          </a:lstStyle>
          <a:p/>
        </p:txBody>
      </p:sp>
      <p:sp>
        <p:nvSpPr>
          <p:cNvPr id="23" name="Google Shape;23;p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dpis a hlavní část">
  <p:cSld name="TITLE_AND_BODY_1">
    <p:spTree>
      <p:nvGrpSpPr>
        <p:cNvPr id="24" name="Shape 24"/>
        <p:cNvGrpSpPr/>
        <p:nvPr/>
      </p:nvGrpSpPr>
      <p:grpSpPr>
        <a:xfrm>
          <a:off x="0" y="0"/>
          <a:ext cx="0" cy="0"/>
          <a:chOff x="0" y="0"/>
          <a:chExt cx="0" cy="0"/>
        </a:xfrm>
      </p:grpSpPr>
      <p:sp>
        <p:nvSpPr>
          <p:cNvPr id="25" name="Google Shape;25;p6"/>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Font typeface="Montserrat"/>
              <a:buNone/>
              <a:defRPr b="1">
                <a:latin typeface="Montserrat"/>
                <a:ea typeface="Montserrat"/>
                <a:cs typeface="Montserrat"/>
                <a:sym typeface="Montserrat"/>
              </a:defRPr>
            </a:lvl1pPr>
            <a:lvl2pPr lvl="1" rtl="0">
              <a:spcBef>
                <a:spcPts val="0"/>
              </a:spcBef>
              <a:spcAft>
                <a:spcPts val="0"/>
              </a:spcAft>
              <a:buClr>
                <a:srgbClr val="666666"/>
              </a:buClr>
              <a:buSzPts val="2400"/>
              <a:buNone/>
              <a:defRPr>
                <a:solidFill>
                  <a:srgbClr val="666666"/>
                </a:solidFill>
              </a:defRPr>
            </a:lvl2pPr>
            <a:lvl3pPr lvl="2" rtl="0">
              <a:spcBef>
                <a:spcPts val="0"/>
              </a:spcBef>
              <a:spcAft>
                <a:spcPts val="0"/>
              </a:spcAft>
              <a:buClr>
                <a:srgbClr val="666666"/>
              </a:buClr>
              <a:buSzPts val="2400"/>
              <a:buNone/>
              <a:defRPr>
                <a:solidFill>
                  <a:srgbClr val="666666"/>
                </a:solidFill>
              </a:defRPr>
            </a:lvl3pPr>
            <a:lvl4pPr lvl="3" rtl="0">
              <a:spcBef>
                <a:spcPts val="0"/>
              </a:spcBef>
              <a:spcAft>
                <a:spcPts val="0"/>
              </a:spcAft>
              <a:buClr>
                <a:srgbClr val="666666"/>
              </a:buClr>
              <a:buSzPts val="2400"/>
              <a:buNone/>
              <a:defRPr>
                <a:solidFill>
                  <a:srgbClr val="666666"/>
                </a:solidFill>
              </a:defRPr>
            </a:lvl4pPr>
            <a:lvl5pPr lvl="4" rtl="0">
              <a:spcBef>
                <a:spcPts val="0"/>
              </a:spcBef>
              <a:spcAft>
                <a:spcPts val="0"/>
              </a:spcAft>
              <a:buClr>
                <a:srgbClr val="666666"/>
              </a:buClr>
              <a:buSzPts val="2400"/>
              <a:buNone/>
              <a:defRPr>
                <a:solidFill>
                  <a:srgbClr val="666666"/>
                </a:solidFill>
              </a:defRPr>
            </a:lvl5pPr>
            <a:lvl6pPr lvl="5" rtl="0">
              <a:spcBef>
                <a:spcPts val="0"/>
              </a:spcBef>
              <a:spcAft>
                <a:spcPts val="0"/>
              </a:spcAft>
              <a:buClr>
                <a:srgbClr val="666666"/>
              </a:buClr>
              <a:buSzPts val="2400"/>
              <a:buNone/>
              <a:defRPr>
                <a:solidFill>
                  <a:srgbClr val="666666"/>
                </a:solidFill>
              </a:defRPr>
            </a:lvl6pPr>
            <a:lvl7pPr lvl="6" rtl="0">
              <a:spcBef>
                <a:spcPts val="0"/>
              </a:spcBef>
              <a:spcAft>
                <a:spcPts val="0"/>
              </a:spcAft>
              <a:buClr>
                <a:srgbClr val="666666"/>
              </a:buClr>
              <a:buSzPts val="2400"/>
              <a:buNone/>
              <a:defRPr>
                <a:solidFill>
                  <a:srgbClr val="666666"/>
                </a:solidFill>
              </a:defRPr>
            </a:lvl7pPr>
            <a:lvl8pPr lvl="7" rtl="0">
              <a:spcBef>
                <a:spcPts val="0"/>
              </a:spcBef>
              <a:spcAft>
                <a:spcPts val="0"/>
              </a:spcAft>
              <a:buClr>
                <a:srgbClr val="666666"/>
              </a:buClr>
              <a:buSzPts val="2400"/>
              <a:buNone/>
              <a:defRPr>
                <a:solidFill>
                  <a:srgbClr val="666666"/>
                </a:solidFill>
              </a:defRPr>
            </a:lvl8pPr>
            <a:lvl9pPr lvl="8" rtl="0">
              <a:spcBef>
                <a:spcPts val="0"/>
              </a:spcBef>
              <a:spcAft>
                <a:spcPts val="0"/>
              </a:spcAft>
              <a:buClr>
                <a:srgbClr val="666666"/>
              </a:buClr>
              <a:buSzPts val="2400"/>
              <a:buNone/>
              <a:defRPr>
                <a:solidFill>
                  <a:srgbClr val="666666"/>
                </a:solidFill>
              </a:defRPr>
            </a:lvl9pPr>
          </a:lstStyle>
          <a:p/>
        </p:txBody>
      </p:sp>
      <p:sp>
        <p:nvSpPr>
          <p:cNvPr id="26" name="Google Shape;26;p6"/>
          <p:cNvSpPr txBox="1"/>
          <p:nvPr>
            <p:ph idx="1" type="body"/>
          </p:nvPr>
        </p:nvSpPr>
        <p:spPr>
          <a:xfrm>
            <a:off x="311700" y="923875"/>
            <a:ext cx="4930500" cy="17970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Clr>
                <a:srgbClr val="666666"/>
              </a:buClr>
              <a:buSzPts val="1600"/>
              <a:buChar char="●"/>
              <a:defRPr sz="1600">
                <a:solidFill>
                  <a:srgbClr val="666666"/>
                </a:solidFill>
              </a:defRPr>
            </a:lvl1pPr>
            <a:lvl2pPr indent="-292100" lvl="1" marL="914400" rtl="0">
              <a:spcBef>
                <a:spcPts val="1600"/>
              </a:spcBef>
              <a:spcAft>
                <a:spcPts val="0"/>
              </a:spcAft>
              <a:buClr>
                <a:srgbClr val="666666"/>
              </a:buClr>
              <a:buSzPts val="1000"/>
              <a:buChar char="○"/>
              <a:defRPr>
                <a:solidFill>
                  <a:srgbClr val="666666"/>
                </a:solidFill>
              </a:defRPr>
            </a:lvl2pPr>
            <a:lvl3pPr indent="-292100" lvl="2" marL="1371600" rtl="0">
              <a:spcBef>
                <a:spcPts val="1600"/>
              </a:spcBef>
              <a:spcAft>
                <a:spcPts val="0"/>
              </a:spcAft>
              <a:buClr>
                <a:srgbClr val="666666"/>
              </a:buClr>
              <a:buSzPts val="1000"/>
              <a:buChar char="■"/>
              <a:defRPr>
                <a:solidFill>
                  <a:srgbClr val="666666"/>
                </a:solidFill>
              </a:defRPr>
            </a:lvl3pPr>
            <a:lvl4pPr indent="-292100" lvl="3" marL="1828800" rtl="0">
              <a:spcBef>
                <a:spcPts val="1600"/>
              </a:spcBef>
              <a:spcAft>
                <a:spcPts val="0"/>
              </a:spcAft>
              <a:buClr>
                <a:srgbClr val="666666"/>
              </a:buClr>
              <a:buSzPts val="1000"/>
              <a:buChar char="●"/>
              <a:defRPr>
                <a:solidFill>
                  <a:srgbClr val="666666"/>
                </a:solidFill>
              </a:defRPr>
            </a:lvl4pPr>
            <a:lvl5pPr indent="-292100" lvl="4" marL="2286000" rtl="0">
              <a:spcBef>
                <a:spcPts val="1600"/>
              </a:spcBef>
              <a:spcAft>
                <a:spcPts val="0"/>
              </a:spcAft>
              <a:buClr>
                <a:srgbClr val="666666"/>
              </a:buClr>
              <a:buSzPts val="1000"/>
              <a:buChar char="○"/>
              <a:defRPr>
                <a:solidFill>
                  <a:srgbClr val="666666"/>
                </a:solidFill>
              </a:defRPr>
            </a:lvl5pPr>
            <a:lvl6pPr indent="-292100" lvl="5" marL="2743200" rtl="0">
              <a:spcBef>
                <a:spcPts val="1600"/>
              </a:spcBef>
              <a:spcAft>
                <a:spcPts val="0"/>
              </a:spcAft>
              <a:buClr>
                <a:srgbClr val="666666"/>
              </a:buClr>
              <a:buSzPts val="1000"/>
              <a:buChar char="■"/>
              <a:defRPr>
                <a:solidFill>
                  <a:srgbClr val="666666"/>
                </a:solidFill>
              </a:defRPr>
            </a:lvl6pPr>
            <a:lvl7pPr indent="-292100" lvl="6" marL="3200400" rtl="0">
              <a:spcBef>
                <a:spcPts val="1600"/>
              </a:spcBef>
              <a:spcAft>
                <a:spcPts val="0"/>
              </a:spcAft>
              <a:buClr>
                <a:srgbClr val="666666"/>
              </a:buClr>
              <a:buSzPts val="1000"/>
              <a:buChar char="●"/>
              <a:defRPr>
                <a:solidFill>
                  <a:srgbClr val="666666"/>
                </a:solidFill>
              </a:defRPr>
            </a:lvl7pPr>
            <a:lvl8pPr indent="-292100" lvl="7" marL="3657600" rtl="0">
              <a:spcBef>
                <a:spcPts val="1600"/>
              </a:spcBef>
              <a:spcAft>
                <a:spcPts val="0"/>
              </a:spcAft>
              <a:buClr>
                <a:srgbClr val="666666"/>
              </a:buClr>
              <a:buSzPts val="1000"/>
              <a:buChar char="○"/>
              <a:defRPr>
                <a:solidFill>
                  <a:srgbClr val="666666"/>
                </a:solidFill>
              </a:defRPr>
            </a:lvl8pPr>
            <a:lvl9pPr indent="-292100" lvl="8" marL="4114800" rtl="0">
              <a:spcBef>
                <a:spcPts val="1600"/>
              </a:spcBef>
              <a:spcAft>
                <a:spcPts val="1600"/>
              </a:spcAft>
              <a:buClr>
                <a:srgbClr val="666666"/>
              </a:buClr>
              <a:buSzPts val="1000"/>
              <a:buChar char="■"/>
              <a:defRPr>
                <a:solidFill>
                  <a:srgbClr val="666666"/>
                </a:solidFill>
              </a:defRPr>
            </a:lvl9pPr>
          </a:lstStyle>
          <a:p/>
        </p:txBody>
      </p:sp>
      <p:sp>
        <p:nvSpPr>
          <p:cNvPr id="27" name="Google Shape;27;p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cs"/>
              <a:t>‹#›</a:t>
            </a:fld>
            <a:endParaRPr/>
          </a:p>
        </p:txBody>
      </p:sp>
      <p:sp>
        <p:nvSpPr>
          <p:cNvPr id="28" name="Google Shape;28;p6"/>
          <p:cNvSpPr txBox="1"/>
          <p:nvPr>
            <p:ph idx="2" type="subTitle"/>
          </p:nvPr>
        </p:nvSpPr>
        <p:spPr>
          <a:xfrm>
            <a:off x="235500" y="470750"/>
            <a:ext cx="5808900" cy="5985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latin typeface="Montserrat"/>
                <a:ea typeface="Montserrat"/>
                <a:cs typeface="Montserrat"/>
                <a:sym typeface="Montserrat"/>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 name="Shape 29"/>
        <p:cNvGrpSpPr/>
        <p:nvPr/>
      </p:nvGrpSpPr>
      <p:grpSpPr>
        <a:xfrm>
          <a:off x="0" y="0"/>
          <a:ext cx="0" cy="0"/>
          <a:chOff x="0" y="0"/>
          <a:chExt cx="0" cy="0"/>
        </a:xfrm>
      </p:grpSpPr>
      <p:sp>
        <p:nvSpPr>
          <p:cNvPr id="30" name="Google Shape;30;p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1" name="Google Shape;31;p7"/>
          <p:cNvSpPr txBox="1"/>
          <p:nvPr>
            <p:ph idx="1" type="body"/>
          </p:nvPr>
        </p:nvSpPr>
        <p:spPr>
          <a:xfrm>
            <a:off x="311700" y="9238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2" type="body"/>
          </p:nvPr>
        </p:nvSpPr>
        <p:spPr>
          <a:xfrm>
            <a:off x="4832400" y="9238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3" name="Google Shape;33;p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
        <p:nvSpPr>
          <p:cNvPr id="34" name="Google Shape;34;p7"/>
          <p:cNvSpPr txBox="1"/>
          <p:nvPr>
            <p:ph idx="3" type="subTitle"/>
          </p:nvPr>
        </p:nvSpPr>
        <p:spPr>
          <a:xfrm>
            <a:off x="235500" y="470750"/>
            <a:ext cx="5808900" cy="5985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latin typeface="Montserrat"/>
                <a:ea typeface="Montserrat"/>
                <a:cs typeface="Montserrat"/>
                <a:sym typeface="Montserrat"/>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7" name="Google Shape;37;p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9"/>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0" name="Google Shape;40;p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10"/>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4" name="Google Shape;44;p10"/>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0"/>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a:lvl1pPr>
            <a:lvl2pPr indent="-292100" lvl="1" marL="914400">
              <a:spcBef>
                <a:spcPts val="1600"/>
              </a:spcBef>
              <a:spcAft>
                <a:spcPts val="0"/>
              </a:spcAft>
              <a:buSzPts val="1000"/>
              <a:buChar char="❏"/>
              <a:defRPr/>
            </a:lvl2pPr>
            <a:lvl3pPr indent="-292100" lvl="2" marL="1371600">
              <a:spcBef>
                <a:spcPts val="1600"/>
              </a:spcBef>
              <a:spcAft>
                <a:spcPts val="0"/>
              </a:spcAft>
              <a:buSzPts val="1000"/>
              <a:buChar char="❏"/>
              <a:defRPr/>
            </a:lvl3pPr>
            <a:lvl4pPr indent="-292100" lvl="3" marL="1828800">
              <a:spcBef>
                <a:spcPts val="1600"/>
              </a:spcBef>
              <a:spcAft>
                <a:spcPts val="0"/>
              </a:spcAft>
              <a:buSzPts val="1000"/>
              <a:buChar char="❏"/>
              <a:defRPr/>
            </a:lvl4pPr>
            <a:lvl5pPr indent="-292100" lvl="4" marL="2286000">
              <a:spcBef>
                <a:spcPts val="1600"/>
              </a:spcBef>
              <a:spcAft>
                <a:spcPts val="0"/>
              </a:spcAft>
              <a:buSzPts val="1000"/>
              <a:buChar char="❏"/>
              <a:defRPr/>
            </a:lvl5pPr>
            <a:lvl6pPr indent="-292100" lvl="5" marL="2743200">
              <a:spcBef>
                <a:spcPts val="1600"/>
              </a:spcBef>
              <a:spcAft>
                <a:spcPts val="0"/>
              </a:spcAft>
              <a:buSzPts val="1000"/>
              <a:buChar char="❏"/>
              <a:defRPr/>
            </a:lvl6pPr>
            <a:lvl7pPr indent="-292100" lvl="6" marL="3200400">
              <a:spcBef>
                <a:spcPts val="1600"/>
              </a:spcBef>
              <a:spcAft>
                <a:spcPts val="0"/>
              </a:spcAft>
              <a:buSzPts val="1000"/>
              <a:buChar char="❏"/>
              <a:defRPr/>
            </a:lvl7pPr>
            <a:lvl8pPr indent="-292100" lvl="7" marL="3657600">
              <a:spcBef>
                <a:spcPts val="1600"/>
              </a:spcBef>
              <a:spcAft>
                <a:spcPts val="0"/>
              </a:spcAft>
              <a:buSzPts val="1000"/>
              <a:buChar char="❏"/>
              <a:defRPr/>
            </a:lvl8pPr>
            <a:lvl9pPr indent="-292100" lvl="8" marL="4114800">
              <a:spcBef>
                <a:spcPts val="1600"/>
              </a:spcBef>
              <a:spcAft>
                <a:spcPts val="1600"/>
              </a:spcAft>
              <a:buSzPts val="1000"/>
              <a:buChar char="❏"/>
              <a:defRPr/>
            </a:lvl9pPr>
          </a:lstStyle>
          <a:p/>
        </p:txBody>
      </p:sp>
      <p:sp>
        <p:nvSpPr>
          <p:cNvPr id="46" name="Google Shape;46;p10"/>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1"/>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600"/>
              <a:buNone/>
              <a:defRPr/>
            </a:lvl1pPr>
          </a:lstStyle>
          <a:p/>
        </p:txBody>
      </p:sp>
      <p:sp>
        <p:nvSpPr>
          <p:cNvPr id="49" name="Google Shape;49;p11"/>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TE1 STD slide">
  <p:cSld name="ITE1 STD slide">
    <p:spTree>
      <p:nvGrpSpPr>
        <p:cNvPr id="52" name="Shape 52"/>
        <p:cNvGrpSpPr/>
        <p:nvPr/>
      </p:nvGrpSpPr>
      <p:grpSpPr>
        <a:xfrm>
          <a:off x="0" y="0"/>
          <a:ext cx="0" cy="0"/>
          <a:chOff x="0" y="0"/>
          <a:chExt cx="0" cy="0"/>
        </a:xfrm>
      </p:grpSpPr>
      <p:sp>
        <p:nvSpPr>
          <p:cNvPr id="53" name="Google Shape;53;p13"/>
          <p:cNvSpPr txBox="1"/>
          <p:nvPr/>
        </p:nvSpPr>
        <p:spPr>
          <a:xfrm>
            <a:off x="47625" y="4889897"/>
            <a:ext cx="7908900" cy="253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cs" sz="1050" u="none" cap="none" strike="noStrike">
                <a:solidFill>
                  <a:srgbClr val="FFFFFF"/>
                </a:solidFill>
                <a:latin typeface="Verdana"/>
                <a:ea typeface="Verdana"/>
                <a:cs typeface="Verdana"/>
                <a:sym typeface="Verdana"/>
              </a:rPr>
              <a:t>11</a:t>
            </a:r>
            <a:r>
              <a:rPr b="1" baseline="30000" i="1" lang="cs" sz="1050" u="none" cap="none" strike="noStrike">
                <a:solidFill>
                  <a:srgbClr val="FFFFFF"/>
                </a:solidFill>
                <a:latin typeface="Verdana"/>
                <a:ea typeface="Verdana"/>
                <a:cs typeface="Verdana"/>
                <a:sym typeface="Verdana"/>
              </a:rPr>
              <a:t>th</a:t>
            </a:r>
            <a:r>
              <a:rPr b="1" i="1" lang="cs" sz="1050" u="none" cap="none" strike="noStrike">
                <a:solidFill>
                  <a:srgbClr val="FFFFFF"/>
                </a:solidFill>
                <a:latin typeface="Verdana"/>
                <a:ea typeface="Verdana"/>
                <a:cs typeface="Verdana"/>
                <a:sym typeface="Verdana"/>
              </a:rPr>
              <a:t> October 2012 		EPFL Visit – Seminar</a:t>
            </a:r>
            <a:endParaRPr b="1" i="1" sz="1050" u="none" cap="none" strike="noStrike">
              <a:solidFill>
                <a:srgbClr val="FFFFFF"/>
              </a:solidFill>
              <a:latin typeface="Verdana"/>
              <a:ea typeface="Verdana"/>
              <a:cs typeface="Verdana"/>
              <a:sym typeface="Verdana"/>
            </a:endParaRPr>
          </a:p>
        </p:txBody>
      </p:sp>
      <p:sp>
        <p:nvSpPr>
          <p:cNvPr id="54" name="Google Shape;54;p13"/>
          <p:cNvSpPr txBox="1"/>
          <p:nvPr/>
        </p:nvSpPr>
        <p:spPr>
          <a:xfrm>
            <a:off x="0" y="4958834"/>
            <a:ext cx="9144000" cy="246300"/>
          </a:xfrm>
          <a:prstGeom prst="rect">
            <a:avLst/>
          </a:prstGeom>
          <a:solidFill>
            <a:schemeClr val="dk2"/>
          </a:solidFill>
          <a:ln>
            <a:noFill/>
          </a:ln>
        </p:spPr>
        <p:txBody>
          <a:bodyPr anchorCtr="0" anchor="ctr" bIns="45700" lIns="91425" spcFirstLastPara="1" rIns="91425" wrap="square" tIns="45700">
            <a:spAutoFit/>
          </a:bodyPr>
          <a:lstStyle/>
          <a:p>
            <a:pPr indent="0" lvl="0" marL="176212" marR="0" rtl="0" algn="l">
              <a:lnSpc>
                <a:spcPct val="100000"/>
              </a:lnSpc>
              <a:spcBef>
                <a:spcPts val="0"/>
              </a:spcBef>
              <a:spcAft>
                <a:spcPts val="0"/>
              </a:spcAft>
              <a:buClr>
                <a:srgbClr val="FFFFFF"/>
              </a:buClr>
              <a:buSzPts val="1000"/>
              <a:buFont typeface="Verdana"/>
              <a:buNone/>
            </a:pPr>
            <a:r>
              <a:rPr b="1" i="1" lang="cs" sz="1000" u="none" cap="none" strike="noStrike">
                <a:solidFill>
                  <a:srgbClr val="FFFFFF"/>
                </a:solidFill>
                <a:latin typeface="Verdana"/>
                <a:ea typeface="Verdana"/>
                <a:cs typeface="Verdana"/>
                <a:sym typeface="Verdana"/>
              </a:rPr>
              <a:t>   Inovativní technologie v elektrotechnice 1	                       ITE1	</a:t>
            </a:r>
            <a:fld id="{00000000-1234-1234-1234-123412341234}" type="slidenum">
              <a:rPr b="1" i="1" lang="cs" sz="1000" u="none" cap="none" strike="noStrike">
                <a:solidFill>
                  <a:srgbClr val="FFFFFF"/>
                </a:solidFill>
                <a:latin typeface="Verdana"/>
                <a:ea typeface="Verdana"/>
                <a:cs typeface="Verdana"/>
                <a:sym typeface="Verdana"/>
              </a:rPr>
              <a:t>‹#›</a:t>
            </a:fld>
            <a:r>
              <a:rPr b="1" i="1" lang="cs" sz="1000" u="none" cap="none" strike="noStrike">
                <a:solidFill>
                  <a:srgbClr val="FFFFFF"/>
                </a:solidFill>
                <a:latin typeface="Verdana"/>
                <a:ea typeface="Verdana"/>
                <a:cs typeface="Verdana"/>
                <a:sym typeface="Verdana"/>
              </a:rPr>
              <a:t>/xx </a:t>
            </a:r>
            <a:endParaRPr b="1" i="1" sz="1000" u="none" cap="none" strike="noStrike">
              <a:solidFill>
                <a:srgbClr val="FFFFFF"/>
              </a:solidFill>
              <a:latin typeface="Verdana"/>
              <a:ea typeface="Verdana"/>
              <a:cs typeface="Verdana"/>
              <a:sym typeface="Verdana"/>
            </a:endParaRPr>
          </a:p>
        </p:txBody>
      </p:sp>
      <p:sp>
        <p:nvSpPr>
          <p:cNvPr id="55" name="Google Shape;55;p13"/>
          <p:cNvSpPr txBox="1"/>
          <p:nvPr>
            <p:ph idx="1" type="body"/>
          </p:nvPr>
        </p:nvSpPr>
        <p:spPr>
          <a:xfrm>
            <a:off x="0" y="0"/>
            <a:ext cx="9144000" cy="502800"/>
          </a:xfrm>
          <a:prstGeom prst="rect">
            <a:avLst/>
          </a:prstGeom>
          <a:solidFill>
            <a:schemeClr val="dk2"/>
          </a:solidFill>
          <a:ln>
            <a:noFill/>
          </a:ln>
        </p:spPr>
        <p:txBody>
          <a:bodyPr anchorCtr="0" anchor="ctr" bIns="45700" lIns="91425" spcFirstLastPara="1" rIns="91425" wrap="square" tIns="45700">
            <a:noAutofit/>
          </a:bodyPr>
          <a:lstStyle>
            <a:lvl1pPr indent="-228600" lvl="0" marL="457200" rtl="0" algn="l">
              <a:spcBef>
                <a:spcPts val="440"/>
              </a:spcBef>
              <a:spcAft>
                <a:spcPts val="0"/>
              </a:spcAft>
              <a:buClr>
                <a:schemeClr val="lt1"/>
              </a:buClr>
              <a:buSzPts val="2200"/>
              <a:buNone/>
              <a:defRPr b="1" i="1" sz="2200">
                <a:solidFill>
                  <a:schemeClr val="lt1"/>
                </a:solidFill>
                <a:latin typeface="Verdana"/>
                <a:ea typeface="Verdana"/>
                <a:cs typeface="Verdana"/>
                <a:sym typeface="Verdana"/>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56" name="Google Shape;56;p13"/>
          <p:cNvSpPr txBox="1"/>
          <p:nvPr/>
        </p:nvSpPr>
        <p:spPr>
          <a:xfrm>
            <a:off x="0" y="502946"/>
            <a:ext cx="9144000" cy="34200"/>
          </a:xfrm>
          <a:prstGeom prst="rect">
            <a:avLst/>
          </a:prstGeom>
          <a:solidFill>
            <a:srgbClr val="B7CCE4"/>
          </a:solidFill>
          <a:ln>
            <a:noFill/>
          </a:ln>
        </p:spPr>
        <p:txBody>
          <a:bodyPr anchorCtr="0" anchor="t" bIns="593575" lIns="1187175" spcFirstLastPara="1" rIns="1187175" wrap="square" tIns="593575">
            <a:noAutofit/>
          </a:bodyPr>
          <a:lstStyle/>
          <a:p>
            <a:pPr indent="0" lvl="0" marL="0" marR="0" rtl="0" algn="l">
              <a:lnSpc>
                <a:spcPct val="80000"/>
              </a:lnSpc>
              <a:spcBef>
                <a:spcPts val="0"/>
              </a:spcBef>
              <a:spcAft>
                <a:spcPts val="0"/>
              </a:spcAft>
              <a:buNone/>
            </a:pPr>
            <a:r>
              <a:t/>
            </a:r>
            <a:endParaRPr b="1" i="0" sz="9600" u="none" cap="none" strike="noStrike">
              <a:solidFill>
                <a:srgbClr val="FFFFFF"/>
              </a:solidFill>
              <a:latin typeface="Calibri"/>
              <a:ea typeface="Calibri"/>
              <a:cs typeface="Calibri"/>
              <a:sym typeface="Calibri"/>
            </a:endParaRPr>
          </a:p>
        </p:txBody>
      </p:sp>
      <p:sp>
        <p:nvSpPr>
          <p:cNvPr id="57" name="Google Shape;57;p13"/>
          <p:cNvSpPr txBox="1"/>
          <p:nvPr>
            <p:ph idx="2" type="body"/>
          </p:nvPr>
        </p:nvSpPr>
        <p:spPr>
          <a:xfrm>
            <a:off x="394211" y="986230"/>
            <a:ext cx="7886100" cy="2030100"/>
          </a:xfrm>
          <a:prstGeom prst="rect">
            <a:avLst/>
          </a:prstGeom>
          <a:noFill/>
          <a:ln>
            <a:noFill/>
          </a:ln>
        </p:spPr>
        <p:txBody>
          <a:bodyPr anchorCtr="0" anchor="t" bIns="45700" lIns="91425" spcFirstLastPara="1" rIns="91425" wrap="square" tIns="45700">
            <a:noAutofit/>
          </a:bodyPr>
          <a:lstStyle>
            <a:lvl1pPr indent="-320040" lvl="0" marL="457200" rtl="0" algn="l">
              <a:spcBef>
                <a:spcPts val="360"/>
              </a:spcBef>
              <a:spcAft>
                <a:spcPts val="0"/>
              </a:spcAft>
              <a:buClr>
                <a:schemeClr val="dk2"/>
              </a:buClr>
              <a:buSzPts val="1440"/>
              <a:buFont typeface="Calibri"/>
              <a:buChar char="•"/>
              <a:defRPr sz="1800"/>
            </a:lvl1pPr>
            <a:lvl2pPr indent="-309880" lvl="1" marL="914400" rtl="0" algn="l">
              <a:spcBef>
                <a:spcPts val="320"/>
              </a:spcBef>
              <a:spcAft>
                <a:spcPts val="0"/>
              </a:spcAft>
              <a:buClr>
                <a:schemeClr val="dk2"/>
              </a:buClr>
              <a:buSzPts val="1280"/>
              <a:buFont typeface="Arial"/>
              <a:buChar char="•"/>
              <a:defRPr sz="1600"/>
            </a:lvl2pPr>
            <a:lvl3pPr indent="-309880" lvl="2" marL="1371600" rtl="0" algn="l">
              <a:spcBef>
                <a:spcPts val="320"/>
              </a:spcBef>
              <a:spcAft>
                <a:spcPts val="0"/>
              </a:spcAft>
              <a:buClr>
                <a:schemeClr val="dk2"/>
              </a:buClr>
              <a:buSzPts val="1280"/>
              <a:buChar char="❏"/>
              <a:defRPr sz="16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58" name="Google Shape;58;p13"/>
          <p:cNvSpPr txBox="1"/>
          <p:nvPr>
            <p:ph idx="3" type="body"/>
          </p:nvPr>
        </p:nvSpPr>
        <p:spPr>
          <a:xfrm>
            <a:off x="0" y="537236"/>
            <a:ext cx="9144000" cy="391500"/>
          </a:xfrm>
          <a:prstGeom prst="rect">
            <a:avLst/>
          </a:prstGeom>
          <a:noFill/>
          <a:ln>
            <a:noFill/>
          </a:ln>
        </p:spPr>
        <p:txBody>
          <a:bodyPr anchorCtr="0" anchor="ctr" bIns="45700" lIns="91425" spcFirstLastPara="1" rIns="91425" wrap="square" tIns="45700">
            <a:noAutofit/>
          </a:bodyPr>
          <a:lstStyle>
            <a:lvl1pPr indent="-228600" lvl="0" marL="457200" rtl="0" algn="l">
              <a:spcBef>
                <a:spcPts val="400"/>
              </a:spcBef>
              <a:spcAft>
                <a:spcPts val="0"/>
              </a:spcAft>
              <a:buClr>
                <a:schemeClr val="dk2"/>
              </a:buClr>
              <a:buSzPts val="2000"/>
              <a:buNone/>
              <a:defRPr b="1" i="1" sz="2000">
                <a:solidFill>
                  <a:schemeClr val="dk2"/>
                </a:solidFill>
                <a:latin typeface="Verdana"/>
                <a:ea typeface="Verdana"/>
                <a:cs typeface="Verdana"/>
                <a:sym typeface="Verdana"/>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obj">
  <p:cSld name="OBJECT">
    <p:spTree>
      <p:nvGrpSpPr>
        <p:cNvPr id="81" name="Shape 81"/>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82" name="Shape 82"/>
        <p:cNvGrpSpPr/>
        <p:nvPr/>
      </p:nvGrpSpPr>
      <p:grpSpPr>
        <a:xfrm>
          <a:off x="0" y="0"/>
          <a:ext cx="0" cy="0"/>
          <a:chOff x="0" y="0"/>
          <a:chExt cx="0" cy="0"/>
        </a:xfrm>
      </p:grpSpPr>
      <p:sp>
        <p:nvSpPr>
          <p:cNvPr id="83" name="Google Shape;83;p16"/>
          <p:cNvSpPr txBox="1"/>
          <p:nvPr>
            <p:ph type="title"/>
          </p:nvPr>
        </p:nvSpPr>
        <p:spPr>
          <a:xfrm>
            <a:off x="604818" y="903772"/>
            <a:ext cx="7934400" cy="3627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b="1" i="0" sz="2800">
                <a:solidFill>
                  <a:srgbClr val="428F9B"/>
                </a:solidFill>
                <a:latin typeface="Calibri"/>
                <a:ea typeface="Calibri"/>
                <a:cs typeface="Calibri"/>
                <a:sym typeface="Calibri"/>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4" name="Google Shape;84;p16"/>
          <p:cNvSpPr txBox="1"/>
          <p:nvPr>
            <p:ph idx="1" type="body"/>
          </p:nvPr>
        </p:nvSpPr>
        <p:spPr>
          <a:xfrm>
            <a:off x="604818" y="1407717"/>
            <a:ext cx="7934400" cy="12612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100"/>
              <a:buNone/>
              <a:defRPr b="0" i="0">
                <a:solidFill>
                  <a:schemeClr val="dk1"/>
                </a:solidFill>
              </a:defRPr>
            </a:lvl1pPr>
            <a:lvl2pPr indent="-228600" lvl="1" marL="914400" rtl="0" algn="l">
              <a:spcBef>
                <a:spcPts val="0"/>
              </a:spcBef>
              <a:spcAft>
                <a:spcPts val="0"/>
              </a:spcAft>
              <a:buSzPts val="1100"/>
              <a:buNone/>
              <a:defRPr/>
            </a:lvl2pPr>
            <a:lvl3pPr indent="-228600" lvl="2" marL="1371600" rtl="0" algn="l">
              <a:spcBef>
                <a:spcPts val="0"/>
              </a:spcBef>
              <a:spcAft>
                <a:spcPts val="0"/>
              </a:spcAft>
              <a:buSzPts val="1100"/>
              <a:buNone/>
              <a:defRPr/>
            </a:lvl3pPr>
            <a:lvl4pPr indent="-228600" lvl="3" marL="1828800" rtl="0" algn="l">
              <a:spcBef>
                <a:spcPts val="0"/>
              </a:spcBef>
              <a:spcAft>
                <a:spcPts val="0"/>
              </a:spcAft>
              <a:buSzPts val="1100"/>
              <a:buNone/>
              <a:defRPr/>
            </a:lvl4pPr>
            <a:lvl5pPr indent="-228600" lvl="4" marL="2286000" rtl="0" algn="l">
              <a:spcBef>
                <a:spcPts val="0"/>
              </a:spcBef>
              <a:spcAft>
                <a:spcPts val="0"/>
              </a:spcAft>
              <a:buSzPts val="1100"/>
              <a:buNone/>
              <a:defRPr/>
            </a:lvl5pPr>
            <a:lvl6pPr indent="-228600" lvl="5" marL="2743200" rtl="0" algn="l">
              <a:spcBef>
                <a:spcPts val="0"/>
              </a:spcBef>
              <a:spcAft>
                <a:spcPts val="0"/>
              </a:spcAft>
              <a:buSzPts val="1100"/>
              <a:buNone/>
              <a:defRPr/>
            </a:lvl6pPr>
            <a:lvl7pPr indent="-228600" lvl="6" marL="3200400" rtl="0" algn="l">
              <a:spcBef>
                <a:spcPts val="0"/>
              </a:spcBef>
              <a:spcAft>
                <a:spcPts val="0"/>
              </a:spcAft>
              <a:buSzPts val="1100"/>
              <a:buNone/>
              <a:defRPr/>
            </a:lvl7pPr>
            <a:lvl8pPr indent="-228600" lvl="7" marL="3657600" rtl="0" algn="l">
              <a:spcBef>
                <a:spcPts val="0"/>
              </a:spcBef>
              <a:spcAft>
                <a:spcPts val="0"/>
              </a:spcAft>
              <a:buSzPts val="1100"/>
              <a:buNone/>
              <a:defRPr/>
            </a:lvl8pPr>
            <a:lvl9pPr indent="-228600" lvl="8" marL="4114800" rtl="0" algn="l">
              <a:spcBef>
                <a:spcPts val="0"/>
              </a:spcBef>
              <a:spcAft>
                <a:spcPts val="0"/>
              </a:spcAft>
              <a:buSzPts val="1100"/>
              <a:buNone/>
              <a:defRPr/>
            </a:lvl9pPr>
          </a:lstStyle>
          <a:p/>
        </p:txBody>
      </p:sp>
      <p:sp>
        <p:nvSpPr>
          <p:cNvPr id="85" name="Google Shape;85;p16"/>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6" name="Google Shape;86;p16"/>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7" name="Google Shape;87;p16"/>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cs"/>
              <a:t>‹#›</a:t>
            </a:fld>
            <a:endParaRPr sz="1400">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8" name="Shape 88"/>
        <p:cNvGrpSpPr/>
        <p:nvPr/>
      </p:nvGrpSpPr>
      <p:grpSpPr>
        <a:xfrm>
          <a:off x="0" y="0"/>
          <a:ext cx="0" cy="0"/>
          <a:chOff x="0" y="0"/>
          <a:chExt cx="0" cy="0"/>
        </a:xfrm>
      </p:grpSpPr>
      <p:sp>
        <p:nvSpPr>
          <p:cNvPr id="89" name="Google Shape;89;p17"/>
          <p:cNvSpPr txBox="1"/>
          <p:nvPr>
            <p:ph type="ctrTitle"/>
          </p:nvPr>
        </p:nvSpPr>
        <p:spPr>
          <a:xfrm>
            <a:off x="685800" y="1594485"/>
            <a:ext cx="7772400" cy="10800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0" name="Google Shape;90;p17"/>
          <p:cNvSpPr txBox="1"/>
          <p:nvPr>
            <p:ph idx="1" type="subTitle"/>
          </p:nvPr>
        </p:nvSpPr>
        <p:spPr>
          <a:xfrm>
            <a:off x="1371600" y="2880360"/>
            <a:ext cx="6400800" cy="12858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1" name="Google Shape;91;p17"/>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2" name="Google Shape;92;p17"/>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3" name="Google Shape;93;p17"/>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cs"/>
              <a:t>‹#›</a:t>
            </a:fld>
            <a:endParaRPr sz="1400">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94" name="Shape 94"/>
        <p:cNvGrpSpPr/>
        <p:nvPr/>
      </p:nvGrpSpPr>
      <p:grpSpPr>
        <a:xfrm>
          <a:off x="0" y="0"/>
          <a:ext cx="0" cy="0"/>
          <a:chOff x="0" y="0"/>
          <a:chExt cx="0" cy="0"/>
        </a:xfrm>
      </p:grpSpPr>
      <p:sp>
        <p:nvSpPr>
          <p:cNvPr id="95" name="Google Shape;95;p18"/>
          <p:cNvSpPr txBox="1"/>
          <p:nvPr>
            <p:ph type="title"/>
          </p:nvPr>
        </p:nvSpPr>
        <p:spPr>
          <a:xfrm>
            <a:off x="604818" y="903772"/>
            <a:ext cx="7934400" cy="3627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b="1" i="0" sz="2800">
                <a:solidFill>
                  <a:srgbClr val="428F9B"/>
                </a:solidFill>
                <a:latin typeface="Calibri"/>
                <a:ea typeface="Calibri"/>
                <a:cs typeface="Calibri"/>
                <a:sym typeface="Calibri"/>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6" name="Google Shape;96;p18"/>
          <p:cNvSpPr txBox="1"/>
          <p:nvPr>
            <p:ph idx="1" type="body"/>
          </p:nvPr>
        </p:nvSpPr>
        <p:spPr>
          <a:xfrm>
            <a:off x="457200" y="1183005"/>
            <a:ext cx="39774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100"/>
              <a:buNone/>
              <a:defRPr/>
            </a:lvl1pPr>
            <a:lvl2pPr indent="-228600" lvl="1" marL="914400" rtl="0" algn="l">
              <a:spcBef>
                <a:spcPts val="0"/>
              </a:spcBef>
              <a:spcAft>
                <a:spcPts val="0"/>
              </a:spcAft>
              <a:buSzPts val="1100"/>
              <a:buNone/>
              <a:defRPr/>
            </a:lvl2pPr>
            <a:lvl3pPr indent="-228600" lvl="2" marL="1371600" rtl="0" algn="l">
              <a:spcBef>
                <a:spcPts val="0"/>
              </a:spcBef>
              <a:spcAft>
                <a:spcPts val="0"/>
              </a:spcAft>
              <a:buSzPts val="1100"/>
              <a:buNone/>
              <a:defRPr/>
            </a:lvl3pPr>
            <a:lvl4pPr indent="-228600" lvl="3" marL="1828800" rtl="0" algn="l">
              <a:spcBef>
                <a:spcPts val="0"/>
              </a:spcBef>
              <a:spcAft>
                <a:spcPts val="0"/>
              </a:spcAft>
              <a:buSzPts val="1100"/>
              <a:buNone/>
              <a:defRPr/>
            </a:lvl4pPr>
            <a:lvl5pPr indent="-228600" lvl="4" marL="2286000" rtl="0" algn="l">
              <a:spcBef>
                <a:spcPts val="0"/>
              </a:spcBef>
              <a:spcAft>
                <a:spcPts val="0"/>
              </a:spcAft>
              <a:buSzPts val="1100"/>
              <a:buNone/>
              <a:defRPr/>
            </a:lvl5pPr>
            <a:lvl6pPr indent="-228600" lvl="5" marL="2743200" rtl="0" algn="l">
              <a:spcBef>
                <a:spcPts val="0"/>
              </a:spcBef>
              <a:spcAft>
                <a:spcPts val="0"/>
              </a:spcAft>
              <a:buSzPts val="1100"/>
              <a:buNone/>
              <a:defRPr/>
            </a:lvl6pPr>
            <a:lvl7pPr indent="-228600" lvl="6" marL="3200400" rtl="0" algn="l">
              <a:spcBef>
                <a:spcPts val="0"/>
              </a:spcBef>
              <a:spcAft>
                <a:spcPts val="0"/>
              </a:spcAft>
              <a:buSzPts val="1100"/>
              <a:buNone/>
              <a:defRPr/>
            </a:lvl7pPr>
            <a:lvl8pPr indent="-228600" lvl="7" marL="3657600" rtl="0" algn="l">
              <a:spcBef>
                <a:spcPts val="0"/>
              </a:spcBef>
              <a:spcAft>
                <a:spcPts val="0"/>
              </a:spcAft>
              <a:buSzPts val="1100"/>
              <a:buNone/>
              <a:defRPr/>
            </a:lvl8pPr>
            <a:lvl9pPr indent="-228600" lvl="8" marL="4114800" rtl="0" algn="l">
              <a:spcBef>
                <a:spcPts val="0"/>
              </a:spcBef>
              <a:spcAft>
                <a:spcPts val="0"/>
              </a:spcAft>
              <a:buSzPts val="1100"/>
              <a:buNone/>
              <a:defRPr/>
            </a:lvl9pPr>
          </a:lstStyle>
          <a:p/>
        </p:txBody>
      </p:sp>
      <p:sp>
        <p:nvSpPr>
          <p:cNvPr id="97" name="Google Shape;97;p18"/>
          <p:cNvSpPr txBox="1"/>
          <p:nvPr>
            <p:ph idx="2" type="body"/>
          </p:nvPr>
        </p:nvSpPr>
        <p:spPr>
          <a:xfrm>
            <a:off x="4709160" y="1183005"/>
            <a:ext cx="39774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100"/>
              <a:buNone/>
              <a:defRPr/>
            </a:lvl1pPr>
            <a:lvl2pPr indent="-228600" lvl="1" marL="914400" rtl="0" algn="l">
              <a:spcBef>
                <a:spcPts val="0"/>
              </a:spcBef>
              <a:spcAft>
                <a:spcPts val="0"/>
              </a:spcAft>
              <a:buSzPts val="1100"/>
              <a:buNone/>
              <a:defRPr/>
            </a:lvl2pPr>
            <a:lvl3pPr indent="-228600" lvl="2" marL="1371600" rtl="0" algn="l">
              <a:spcBef>
                <a:spcPts val="0"/>
              </a:spcBef>
              <a:spcAft>
                <a:spcPts val="0"/>
              </a:spcAft>
              <a:buSzPts val="1100"/>
              <a:buNone/>
              <a:defRPr/>
            </a:lvl3pPr>
            <a:lvl4pPr indent="-228600" lvl="3" marL="1828800" rtl="0" algn="l">
              <a:spcBef>
                <a:spcPts val="0"/>
              </a:spcBef>
              <a:spcAft>
                <a:spcPts val="0"/>
              </a:spcAft>
              <a:buSzPts val="1100"/>
              <a:buNone/>
              <a:defRPr/>
            </a:lvl4pPr>
            <a:lvl5pPr indent="-228600" lvl="4" marL="2286000" rtl="0" algn="l">
              <a:spcBef>
                <a:spcPts val="0"/>
              </a:spcBef>
              <a:spcAft>
                <a:spcPts val="0"/>
              </a:spcAft>
              <a:buSzPts val="1100"/>
              <a:buNone/>
              <a:defRPr/>
            </a:lvl5pPr>
            <a:lvl6pPr indent="-228600" lvl="5" marL="2743200" rtl="0" algn="l">
              <a:spcBef>
                <a:spcPts val="0"/>
              </a:spcBef>
              <a:spcAft>
                <a:spcPts val="0"/>
              </a:spcAft>
              <a:buSzPts val="1100"/>
              <a:buNone/>
              <a:defRPr/>
            </a:lvl6pPr>
            <a:lvl7pPr indent="-228600" lvl="6" marL="3200400" rtl="0" algn="l">
              <a:spcBef>
                <a:spcPts val="0"/>
              </a:spcBef>
              <a:spcAft>
                <a:spcPts val="0"/>
              </a:spcAft>
              <a:buSzPts val="1100"/>
              <a:buNone/>
              <a:defRPr/>
            </a:lvl7pPr>
            <a:lvl8pPr indent="-228600" lvl="7" marL="3657600" rtl="0" algn="l">
              <a:spcBef>
                <a:spcPts val="0"/>
              </a:spcBef>
              <a:spcAft>
                <a:spcPts val="0"/>
              </a:spcAft>
              <a:buSzPts val="1100"/>
              <a:buNone/>
              <a:defRPr/>
            </a:lvl8pPr>
            <a:lvl9pPr indent="-228600" lvl="8" marL="4114800" rtl="0" algn="l">
              <a:spcBef>
                <a:spcPts val="0"/>
              </a:spcBef>
              <a:spcAft>
                <a:spcPts val="0"/>
              </a:spcAft>
              <a:buSzPts val="1100"/>
              <a:buNone/>
              <a:defRPr/>
            </a:lvl9pPr>
          </a:lstStyle>
          <a:p/>
        </p:txBody>
      </p:sp>
      <p:sp>
        <p:nvSpPr>
          <p:cNvPr id="98" name="Google Shape;98;p18"/>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9" name="Google Shape;99;p18"/>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0" name="Google Shape;100;p18"/>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cs"/>
              <a:t>‹#›</a:t>
            </a:fld>
            <a:endParaRPr sz="1400">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01" name="Shape 101"/>
        <p:cNvGrpSpPr/>
        <p:nvPr/>
      </p:nvGrpSpPr>
      <p:grpSpPr>
        <a:xfrm>
          <a:off x="0" y="0"/>
          <a:ext cx="0" cy="0"/>
          <a:chOff x="0" y="0"/>
          <a:chExt cx="0" cy="0"/>
        </a:xfrm>
      </p:grpSpPr>
      <p:sp>
        <p:nvSpPr>
          <p:cNvPr id="102" name="Google Shape;102;p19"/>
          <p:cNvSpPr txBox="1"/>
          <p:nvPr>
            <p:ph type="title"/>
          </p:nvPr>
        </p:nvSpPr>
        <p:spPr>
          <a:xfrm>
            <a:off x="604818" y="903772"/>
            <a:ext cx="7934400" cy="3627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b="1" i="0" sz="2800">
                <a:solidFill>
                  <a:srgbClr val="428F9B"/>
                </a:solidFill>
                <a:latin typeface="Calibri"/>
                <a:ea typeface="Calibri"/>
                <a:cs typeface="Calibri"/>
                <a:sym typeface="Calibri"/>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3" name="Google Shape;103;p19"/>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4" name="Google Shape;104;p19"/>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05" name="Google Shape;105;p19"/>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cs"/>
              <a:t>‹#›</a:t>
            </a:fld>
            <a:endParaRPr sz="1400">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slideLayout" Target="../slideLayouts/slideLayout13.xml"/><Relationship Id="rId9" Type="http://schemas.openxmlformats.org/officeDocument/2006/relationships/theme" Target="../theme/theme1.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1C4587"/>
              </a:buClr>
              <a:buSzPts val="2400"/>
              <a:buFont typeface="Montserrat"/>
              <a:buNone/>
              <a:defRPr b="1" sz="2400">
                <a:solidFill>
                  <a:srgbClr val="1C4587"/>
                </a:solidFill>
                <a:latin typeface="Montserrat"/>
                <a:ea typeface="Montserrat"/>
                <a:cs typeface="Montserrat"/>
                <a:sym typeface="Montserrat"/>
              </a:defRPr>
            </a:lvl1pPr>
            <a:lvl2pPr lvl="1">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2pPr>
            <a:lvl3pPr lvl="2">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3pPr>
            <a:lvl4pPr lvl="3">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4pPr>
            <a:lvl5pPr lvl="4">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5pPr>
            <a:lvl6pPr lvl="5">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6pPr>
            <a:lvl7pPr lvl="6">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7pPr>
            <a:lvl8pPr lvl="7">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8pPr>
            <a:lvl9pPr lvl="8">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9pPr>
          </a:lstStyle>
          <a:p/>
        </p:txBody>
      </p:sp>
      <p:sp>
        <p:nvSpPr>
          <p:cNvPr id="7" name="Google Shape;7;p1"/>
          <p:cNvSpPr txBox="1"/>
          <p:nvPr>
            <p:ph idx="1" type="body"/>
          </p:nvPr>
        </p:nvSpPr>
        <p:spPr>
          <a:xfrm>
            <a:off x="311700" y="1000075"/>
            <a:ext cx="8520600" cy="3416400"/>
          </a:xfrm>
          <a:prstGeom prst="rect">
            <a:avLst/>
          </a:prstGeom>
          <a:noFill/>
          <a:ln>
            <a:noFill/>
          </a:ln>
        </p:spPr>
        <p:txBody>
          <a:bodyPr anchorCtr="0" anchor="t" bIns="91425" lIns="91425" spcFirstLastPara="1" rIns="91425" wrap="square" tIns="91425">
            <a:noAutofit/>
          </a:bodyPr>
          <a:lstStyle>
            <a:lvl1pPr indent="-330200" lvl="0" marL="457200">
              <a:lnSpc>
                <a:spcPct val="115000"/>
              </a:lnSpc>
              <a:spcBef>
                <a:spcPts val="0"/>
              </a:spcBef>
              <a:spcAft>
                <a:spcPts val="0"/>
              </a:spcAft>
              <a:buClr>
                <a:srgbClr val="666666"/>
              </a:buClr>
              <a:buSzPts val="1600"/>
              <a:buFont typeface="Montserrat Medium"/>
              <a:buChar char="❏"/>
              <a:defRPr sz="1600">
                <a:solidFill>
                  <a:srgbClr val="666666"/>
                </a:solidFill>
                <a:latin typeface="Montserrat Medium"/>
                <a:ea typeface="Montserrat Medium"/>
                <a:cs typeface="Montserrat Medium"/>
                <a:sym typeface="Montserrat Medium"/>
              </a:defRPr>
            </a:lvl1pPr>
            <a:lvl2pPr indent="-292100" lvl="1" marL="9144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2pPr>
            <a:lvl3pPr indent="-292100" lvl="2" marL="13716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3pPr>
            <a:lvl4pPr indent="-292100" lvl="3" marL="18288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4pPr>
            <a:lvl5pPr indent="-292100" lvl="4" marL="22860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5pPr>
            <a:lvl6pPr indent="-292100" lvl="5" marL="27432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6pPr>
            <a:lvl7pPr indent="-292100" lvl="6" marL="32004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7pPr>
            <a:lvl8pPr indent="-292100" lvl="7" marL="36576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8pPr>
            <a:lvl9pPr indent="-292100" lvl="8" marL="4114800">
              <a:lnSpc>
                <a:spcPct val="115000"/>
              </a:lnSpc>
              <a:spcBef>
                <a:spcPts val="1600"/>
              </a:spcBef>
              <a:spcAft>
                <a:spcPts val="160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9pPr>
          </a:lstStyle>
          <a:p/>
        </p:txBody>
      </p:sp>
      <p:sp>
        <p:nvSpPr>
          <p:cNvPr id="8" name="Google Shape;8;p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lvl="0" algn="r">
              <a:buNone/>
              <a:defRPr sz="600">
                <a:solidFill>
                  <a:srgbClr val="999999"/>
                </a:solidFill>
                <a:latin typeface="Montserrat Medium"/>
                <a:ea typeface="Montserrat Medium"/>
                <a:cs typeface="Montserrat Medium"/>
                <a:sym typeface="Montserrat Medium"/>
              </a:defRPr>
            </a:lvl1pPr>
            <a:lvl2pPr lvl="1" algn="r">
              <a:buNone/>
              <a:defRPr sz="600">
                <a:solidFill>
                  <a:srgbClr val="999999"/>
                </a:solidFill>
                <a:latin typeface="Montserrat Medium"/>
                <a:ea typeface="Montserrat Medium"/>
                <a:cs typeface="Montserrat Medium"/>
                <a:sym typeface="Montserrat Medium"/>
              </a:defRPr>
            </a:lvl2pPr>
            <a:lvl3pPr lvl="2" algn="r">
              <a:buNone/>
              <a:defRPr sz="600">
                <a:solidFill>
                  <a:srgbClr val="999999"/>
                </a:solidFill>
                <a:latin typeface="Montserrat Medium"/>
                <a:ea typeface="Montserrat Medium"/>
                <a:cs typeface="Montserrat Medium"/>
                <a:sym typeface="Montserrat Medium"/>
              </a:defRPr>
            </a:lvl3pPr>
            <a:lvl4pPr lvl="3" algn="r">
              <a:buNone/>
              <a:defRPr sz="600">
                <a:solidFill>
                  <a:srgbClr val="999999"/>
                </a:solidFill>
                <a:latin typeface="Montserrat Medium"/>
                <a:ea typeface="Montserrat Medium"/>
                <a:cs typeface="Montserrat Medium"/>
                <a:sym typeface="Montserrat Medium"/>
              </a:defRPr>
            </a:lvl4pPr>
            <a:lvl5pPr lvl="4" algn="r">
              <a:buNone/>
              <a:defRPr sz="600">
                <a:solidFill>
                  <a:srgbClr val="999999"/>
                </a:solidFill>
                <a:latin typeface="Montserrat Medium"/>
                <a:ea typeface="Montserrat Medium"/>
                <a:cs typeface="Montserrat Medium"/>
                <a:sym typeface="Montserrat Medium"/>
              </a:defRPr>
            </a:lvl5pPr>
            <a:lvl6pPr lvl="5" algn="r">
              <a:buNone/>
              <a:defRPr sz="600">
                <a:solidFill>
                  <a:srgbClr val="999999"/>
                </a:solidFill>
                <a:latin typeface="Montserrat Medium"/>
                <a:ea typeface="Montserrat Medium"/>
                <a:cs typeface="Montserrat Medium"/>
                <a:sym typeface="Montserrat Medium"/>
              </a:defRPr>
            </a:lvl6pPr>
            <a:lvl7pPr lvl="6" algn="r">
              <a:buNone/>
              <a:defRPr sz="600">
                <a:solidFill>
                  <a:srgbClr val="999999"/>
                </a:solidFill>
                <a:latin typeface="Montserrat Medium"/>
                <a:ea typeface="Montserrat Medium"/>
                <a:cs typeface="Montserrat Medium"/>
                <a:sym typeface="Montserrat Medium"/>
              </a:defRPr>
            </a:lvl7pPr>
            <a:lvl8pPr lvl="7" algn="r">
              <a:buNone/>
              <a:defRPr sz="600">
                <a:solidFill>
                  <a:srgbClr val="999999"/>
                </a:solidFill>
                <a:latin typeface="Montserrat Medium"/>
                <a:ea typeface="Montserrat Medium"/>
                <a:cs typeface="Montserrat Medium"/>
                <a:sym typeface="Montserrat Medium"/>
              </a:defRPr>
            </a:lvl8pPr>
            <a:lvl9pPr lvl="8" algn="r">
              <a:buNone/>
              <a:defRPr sz="600">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 name="Shape 59"/>
        <p:cNvGrpSpPr/>
        <p:nvPr/>
      </p:nvGrpSpPr>
      <p:grpSpPr>
        <a:xfrm>
          <a:off x="0" y="0"/>
          <a:ext cx="0" cy="0"/>
          <a:chOff x="0" y="0"/>
          <a:chExt cx="0" cy="0"/>
        </a:xfrm>
      </p:grpSpPr>
      <p:sp>
        <p:nvSpPr>
          <p:cNvPr id="60" name="Google Shape;60;p14"/>
          <p:cNvSpPr/>
          <p:nvPr/>
        </p:nvSpPr>
        <p:spPr>
          <a:xfrm>
            <a:off x="0" y="8"/>
            <a:ext cx="9142800" cy="4407000"/>
          </a:xfrm>
          <a:prstGeom prst="rect">
            <a:avLst/>
          </a:prstGeom>
          <a:blipFill rotWithShape="1">
            <a:blip r:embed="rId1">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1" name="Google Shape;61;p14"/>
          <p:cNvSpPr/>
          <p:nvPr/>
        </p:nvSpPr>
        <p:spPr>
          <a:xfrm>
            <a:off x="5715613" y="4590686"/>
            <a:ext cx="955500" cy="3672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2" name="Google Shape;62;p14"/>
          <p:cNvSpPr/>
          <p:nvPr/>
        </p:nvSpPr>
        <p:spPr>
          <a:xfrm>
            <a:off x="3237482" y="4644120"/>
            <a:ext cx="1777500" cy="2625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3" name="Google Shape;63;p14"/>
          <p:cNvSpPr/>
          <p:nvPr/>
        </p:nvSpPr>
        <p:spPr>
          <a:xfrm>
            <a:off x="2471704" y="4590688"/>
            <a:ext cx="692772" cy="367461"/>
          </a:xfrm>
          <a:custGeom>
            <a:rect b="b" l="l" r="r" t="t"/>
            <a:pathLst>
              <a:path extrusionOk="0" h="540384" w="810260">
                <a:moveTo>
                  <a:pt x="0" y="0"/>
                </a:moveTo>
                <a:lnTo>
                  <a:pt x="810006" y="0"/>
                </a:lnTo>
                <a:lnTo>
                  <a:pt x="810006" y="540004"/>
                </a:lnTo>
                <a:lnTo>
                  <a:pt x="0" y="540004"/>
                </a:lnTo>
                <a:lnTo>
                  <a:pt x="0" y="0"/>
                </a:lnTo>
                <a:close/>
              </a:path>
            </a:pathLst>
          </a:custGeom>
          <a:solidFill>
            <a:srgbClr val="16419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4" name="Google Shape;64;p14"/>
          <p:cNvSpPr/>
          <p:nvPr/>
        </p:nvSpPr>
        <p:spPr>
          <a:xfrm>
            <a:off x="2793616" y="4631494"/>
            <a:ext cx="48863" cy="37134"/>
          </a:xfrm>
          <a:custGeom>
            <a:rect b="b" l="l" r="r" t="t"/>
            <a:pathLst>
              <a:path extrusionOk="0" h="54609" w="57150">
                <a:moveTo>
                  <a:pt x="57073" y="20726"/>
                </a:moveTo>
                <a:lnTo>
                  <a:pt x="0" y="20726"/>
                </a:lnTo>
                <a:lnTo>
                  <a:pt x="17640" y="33540"/>
                </a:lnTo>
                <a:lnTo>
                  <a:pt x="10909" y="54267"/>
                </a:lnTo>
                <a:lnTo>
                  <a:pt x="28536" y="41452"/>
                </a:lnTo>
                <a:lnTo>
                  <a:pt x="42002" y="41452"/>
                </a:lnTo>
                <a:lnTo>
                  <a:pt x="39433" y="33540"/>
                </a:lnTo>
                <a:lnTo>
                  <a:pt x="57073" y="20726"/>
                </a:lnTo>
                <a:close/>
              </a:path>
              <a:path extrusionOk="0" h="54609" w="57150">
                <a:moveTo>
                  <a:pt x="42002" y="41452"/>
                </a:moveTo>
                <a:lnTo>
                  <a:pt x="28536" y="41452"/>
                </a:lnTo>
                <a:lnTo>
                  <a:pt x="46164" y="54267"/>
                </a:lnTo>
                <a:lnTo>
                  <a:pt x="42002"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5" name="Google Shape;65;p14"/>
          <p:cNvSpPr/>
          <p:nvPr/>
        </p:nvSpPr>
        <p:spPr>
          <a:xfrm>
            <a:off x="2716657" y="4647895"/>
            <a:ext cx="48863" cy="37134"/>
          </a:xfrm>
          <a:custGeom>
            <a:rect b="b" l="l" r="r" t="t"/>
            <a:pathLst>
              <a:path extrusionOk="0" h="54609" w="57150">
                <a:moveTo>
                  <a:pt x="57073" y="20726"/>
                </a:moveTo>
                <a:lnTo>
                  <a:pt x="0" y="20726"/>
                </a:lnTo>
                <a:lnTo>
                  <a:pt x="17640" y="33528"/>
                </a:lnTo>
                <a:lnTo>
                  <a:pt x="10909"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6" name="Google Shape;66;p14"/>
          <p:cNvSpPr/>
          <p:nvPr/>
        </p:nvSpPr>
        <p:spPr>
          <a:xfrm>
            <a:off x="2660318" y="4692694"/>
            <a:ext cx="48863" cy="37134"/>
          </a:xfrm>
          <a:custGeom>
            <a:rect b="b" l="l" r="r" t="t"/>
            <a:pathLst>
              <a:path extrusionOk="0" h="54609" w="57150">
                <a:moveTo>
                  <a:pt x="57073" y="20739"/>
                </a:moveTo>
                <a:lnTo>
                  <a:pt x="0" y="20739"/>
                </a:lnTo>
                <a:lnTo>
                  <a:pt x="17640" y="33553"/>
                </a:lnTo>
                <a:lnTo>
                  <a:pt x="10896"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7" name="Google Shape;67;p14"/>
          <p:cNvSpPr/>
          <p:nvPr/>
        </p:nvSpPr>
        <p:spPr>
          <a:xfrm>
            <a:off x="2639698" y="4753912"/>
            <a:ext cx="48863" cy="37134"/>
          </a:xfrm>
          <a:custGeom>
            <a:rect b="b" l="l" r="r" t="t"/>
            <a:pathLst>
              <a:path extrusionOk="0" h="54609" w="57150">
                <a:moveTo>
                  <a:pt x="57061" y="20726"/>
                </a:moveTo>
                <a:lnTo>
                  <a:pt x="0" y="20726"/>
                </a:lnTo>
                <a:lnTo>
                  <a:pt x="17640" y="33528"/>
                </a:lnTo>
                <a:lnTo>
                  <a:pt x="10896" y="54267"/>
                </a:lnTo>
                <a:lnTo>
                  <a:pt x="28536" y="41452"/>
                </a:lnTo>
                <a:lnTo>
                  <a:pt x="42005" y="41452"/>
                </a:lnTo>
                <a:lnTo>
                  <a:pt x="39433" y="33528"/>
                </a:lnTo>
                <a:lnTo>
                  <a:pt x="57061"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8" name="Google Shape;68;p14"/>
          <p:cNvSpPr/>
          <p:nvPr/>
        </p:nvSpPr>
        <p:spPr>
          <a:xfrm>
            <a:off x="2947535" y="4753912"/>
            <a:ext cx="48863" cy="37134"/>
          </a:xfrm>
          <a:custGeom>
            <a:rect b="b" l="l" r="r" t="t"/>
            <a:pathLst>
              <a:path extrusionOk="0" h="54609" w="57150">
                <a:moveTo>
                  <a:pt x="57073" y="20726"/>
                </a:moveTo>
                <a:lnTo>
                  <a:pt x="0" y="20726"/>
                </a:lnTo>
                <a:lnTo>
                  <a:pt x="17640" y="33528"/>
                </a:lnTo>
                <a:lnTo>
                  <a:pt x="10896"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9" name="Google Shape;69;p14"/>
          <p:cNvSpPr/>
          <p:nvPr/>
        </p:nvSpPr>
        <p:spPr>
          <a:xfrm>
            <a:off x="2926915" y="4692694"/>
            <a:ext cx="48863" cy="37134"/>
          </a:xfrm>
          <a:custGeom>
            <a:rect b="b" l="l" r="r" t="t"/>
            <a:pathLst>
              <a:path extrusionOk="0" h="54609" w="57150">
                <a:moveTo>
                  <a:pt x="57061" y="20739"/>
                </a:moveTo>
                <a:lnTo>
                  <a:pt x="0" y="20739"/>
                </a:lnTo>
                <a:lnTo>
                  <a:pt x="17640" y="33553"/>
                </a:lnTo>
                <a:lnTo>
                  <a:pt x="10896" y="54279"/>
                </a:lnTo>
                <a:lnTo>
                  <a:pt x="28536" y="41465"/>
                </a:lnTo>
                <a:lnTo>
                  <a:pt x="42002" y="41465"/>
                </a:lnTo>
                <a:lnTo>
                  <a:pt x="39433" y="33553"/>
                </a:lnTo>
                <a:lnTo>
                  <a:pt x="57061"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70" name="Google Shape;70;p14"/>
          <p:cNvSpPr/>
          <p:nvPr/>
        </p:nvSpPr>
        <p:spPr>
          <a:xfrm>
            <a:off x="2870576" y="4647895"/>
            <a:ext cx="48863" cy="37134"/>
          </a:xfrm>
          <a:custGeom>
            <a:rect b="b" l="l" r="r" t="t"/>
            <a:pathLst>
              <a:path extrusionOk="0" h="54609" w="57150">
                <a:moveTo>
                  <a:pt x="57073" y="20726"/>
                </a:moveTo>
                <a:lnTo>
                  <a:pt x="0" y="20726"/>
                </a:lnTo>
                <a:lnTo>
                  <a:pt x="17640" y="33528"/>
                </a:lnTo>
                <a:lnTo>
                  <a:pt x="10896"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71" name="Google Shape;71;p14"/>
          <p:cNvSpPr/>
          <p:nvPr/>
        </p:nvSpPr>
        <p:spPr>
          <a:xfrm>
            <a:off x="2926915" y="4815114"/>
            <a:ext cx="48863" cy="37134"/>
          </a:xfrm>
          <a:custGeom>
            <a:rect b="b" l="l" r="r" t="t"/>
            <a:pathLst>
              <a:path extrusionOk="0" h="54609" w="57150">
                <a:moveTo>
                  <a:pt x="57061" y="20739"/>
                </a:moveTo>
                <a:lnTo>
                  <a:pt x="0" y="20739"/>
                </a:lnTo>
                <a:lnTo>
                  <a:pt x="17640" y="33540"/>
                </a:lnTo>
                <a:lnTo>
                  <a:pt x="10896" y="54279"/>
                </a:lnTo>
                <a:lnTo>
                  <a:pt x="28536" y="41465"/>
                </a:lnTo>
                <a:lnTo>
                  <a:pt x="42005" y="41465"/>
                </a:lnTo>
                <a:lnTo>
                  <a:pt x="39433" y="33540"/>
                </a:lnTo>
                <a:lnTo>
                  <a:pt x="57061"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72" name="Google Shape;72;p14"/>
          <p:cNvSpPr/>
          <p:nvPr/>
        </p:nvSpPr>
        <p:spPr>
          <a:xfrm>
            <a:off x="2870576" y="4859920"/>
            <a:ext cx="48863" cy="37134"/>
          </a:xfrm>
          <a:custGeom>
            <a:rect b="b" l="l" r="r" t="t"/>
            <a:pathLst>
              <a:path extrusionOk="0" h="54609" w="57150">
                <a:moveTo>
                  <a:pt x="57073" y="20739"/>
                </a:moveTo>
                <a:lnTo>
                  <a:pt x="0" y="20739"/>
                </a:lnTo>
                <a:lnTo>
                  <a:pt x="17640" y="33553"/>
                </a:lnTo>
                <a:lnTo>
                  <a:pt x="10896"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73" name="Google Shape;73;p14"/>
          <p:cNvSpPr/>
          <p:nvPr/>
        </p:nvSpPr>
        <p:spPr>
          <a:xfrm>
            <a:off x="2793616" y="4876322"/>
            <a:ext cx="48863" cy="37134"/>
          </a:xfrm>
          <a:custGeom>
            <a:rect b="b" l="l" r="r" t="t"/>
            <a:pathLst>
              <a:path extrusionOk="0" h="54609" w="57150">
                <a:moveTo>
                  <a:pt x="57073" y="20739"/>
                </a:moveTo>
                <a:lnTo>
                  <a:pt x="0" y="20739"/>
                </a:lnTo>
                <a:lnTo>
                  <a:pt x="17640" y="33540"/>
                </a:lnTo>
                <a:lnTo>
                  <a:pt x="10909" y="54279"/>
                </a:lnTo>
                <a:lnTo>
                  <a:pt x="28536" y="41465"/>
                </a:lnTo>
                <a:lnTo>
                  <a:pt x="42005" y="41465"/>
                </a:lnTo>
                <a:lnTo>
                  <a:pt x="39433" y="33540"/>
                </a:lnTo>
                <a:lnTo>
                  <a:pt x="57073"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74" name="Google Shape;74;p14"/>
          <p:cNvSpPr/>
          <p:nvPr/>
        </p:nvSpPr>
        <p:spPr>
          <a:xfrm>
            <a:off x="2716657" y="4859920"/>
            <a:ext cx="48863" cy="37134"/>
          </a:xfrm>
          <a:custGeom>
            <a:rect b="b" l="l" r="r" t="t"/>
            <a:pathLst>
              <a:path extrusionOk="0" h="54609" w="57150">
                <a:moveTo>
                  <a:pt x="57073" y="20739"/>
                </a:moveTo>
                <a:lnTo>
                  <a:pt x="0" y="20739"/>
                </a:lnTo>
                <a:lnTo>
                  <a:pt x="17640" y="33553"/>
                </a:lnTo>
                <a:lnTo>
                  <a:pt x="10909"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75" name="Google Shape;75;p14"/>
          <p:cNvSpPr/>
          <p:nvPr/>
        </p:nvSpPr>
        <p:spPr>
          <a:xfrm>
            <a:off x="2660318" y="4815114"/>
            <a:ext cx="48863" cy="37134"/>
          </a:xfrm>
          <a:custGeom>
            <a:rect b="b" l="l" r="r" t="t"/>
            <a:pathLst>
              <a:path extrusionOk="0" h="54609" w="57150">
                <a:moveTo>
                  <a:pt x="57073" y="20739"/>
                </a:moveTo>
                <a:lnTo>
                  <a:pt x="0" y="20739"/>
                </a:lnTo>
                <a:lnTo>
                  <a:pt x="17640" y="33540"/>
                </a:lnTo>
                <a:lnTo>
                  <a:pt x="10896" y="54279"/>
                </a:lnTo>
                <a:lnTo>
                  <a:pt x="28536" y="41465"/>
                </a:lnTo>
                <a:lnTo>
                  <a:pt x="42005" y="41465"/>
                </a:lnTo>
                <a:lnTo>
                  <a:pt x="39433" y="33540"/>
                </a:lnTo>
                <a:lnTo>
                  <a:pt x="57073"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76" name="Google Shape;76;p14"/>
          <p:cNvSpPr txBox="1"/>
          <p:nvPr>
            <p:ph type="title"/>
          </p:nvPr>
        </p:nvSpPr>
        <p:spPr>
          <a:xfrm>
            <a:off x="604818" y="903772"/>
            <a:ext cx="7934400" cy="3627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100"/>
              <a:buNone/>
              <a:defRPr b="1" i="0" sz="2800" u="none" cap="none" strike="noStrike">
                <a:solidFill>
                  <a:srgbClr val="428F9B"/>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77" name="Google Shape;77;p14"/>
          <p:cNvSpPr txBox="1"/>
          <p:nvPr>
            <p:ph idx="1" type="body"/>
          </p:nvPr>
        </p:nvSpPr>
        <p:spPr>
          <a:xfrm>
            <a:off x="604818" y="1407717"/>
            <a:ext cx="7934400" cy="126120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100"/>
              <a:buNone/>
              <a:defRPr b="0" i="0" sz="1400" u="none" cap="none" strike="noStrike">
                <a:latin typeface="Calibri"/>
                <a:ea typeface="Calibri"/>
                <a:cs typeface="Calibri"/>
                <a:sym typeface="Calibri"/>
              </a:defRPr>
            </a:lvl2pPr>
            <a:lvl3pPr indent="-228600" lvl="2" marL="1371600" marR="0" rtl="0" algn="l">
              <a:spcBef>
                <a:spcPts val="0"/>
              </a:spcBef>
              <a:spcAft>
                <a:spcPts val="0"/>
              </a:spcAft>
              <a:buSzPts val="1100"/>
              <a:buNone/>
              <a:defRPr b="0" i="0" sz="1400" u="none" cap="none" strike="noStrike">
                <a:latin typeface="Calibri"/>
                <a:ea typeface="Calibri"/>
                <a:cs typeface="Calibri"/>
                <a:sym typeface="Calibri"/>
              </a:defRPr>
            </a:lvl3pPr>
            <a:lvl4pPr indent="-228600" lvl="3" marL="1828800" marR="0" rtl="0" algn="l">
              <a:spcBef>
                <a:spcPts val="0"/>
              </a:spcBef>
              <a:spcAft>
                <a:spcPts val="0"/>
              </a:spcAft>
              <a:buSzPts val="1100"/>
              <a:buNone/>
              <a:defRPr b="0" i="0" sz="1400" u="none" cap="none" strike="noStrike">
                <a:latin typeface="Calibri"/>
                <a:ea typeface="Calibri"/>
                <a:cs typeface="Calibri"/>
                <a:sym typeface="Calibri"/>
              </a:defRPr>
            </a:lvl4pPr>
            <a:lvl5pPr indent="-228600" lvl="4" marL="2286000" marR="0" rtl="0" algn="l">
              <a:spcBef>
                <a:spcPts val="0"/>
              </a:spcBef>
              <a:spcAft>
                <a:spcPts val="0"/>
              </a:spcAft>
              <a:buSzPts val="1100"/>
              <a:buNone/>
              <a:defRPr b="0" i="0" sz="1400" u="none" cap="none" strike="noStrike">
                <a:latin typeface="Calibri"/>
                <a:ea typeface="Calibri"/>
                <a:cs typeface="Calibri"/>
                <a:sym typeface="Calibri"/>
              </a:defRPr>
            </a:lvl5pPr>
            <a:lvl6pPr indent="-228600" lvl="5" marL="2743200" marR="0" rtl="0" algn="l">
              <a:spcBef>
                <a:spcPts val="0"/>
              </a:spcBef>
              <a:spcAft>
                <a:spcPts val="0"/>
              </a:spcAft>
              <a:buSzPts val="1100"/>
              <a:buNone/>
              <a:defRPr b="0" i="0" sz="1400" u="none" cap="none" strike="noStrike">
                <a:latin typeface="Calibri"/>
                <a:ea typeface="Calibri"/>
                <a:cs typeface="Calibri"/>
                <a:sym typeface="Calibri"/>
              </a:defRPr>
            </a:lvl6pPr>
            <a:lvl7pPr indent="-228600" lvl="6" marL="3200400" marR="0" rtl="0" algn="l">
              <a:spcBef>
                <a:spcPts val="0"/>
              </a:spcBef>
              <a:spcAft>
                <a:spcPts val="0"/>
              </a:spcAft>
              <a:buSzPts val="1100"/>
              <a:buNone/>
              <a:defRPr b="0" i="0" sz="1400" u="none" cap="none" strike="noStrike">
                <a:latin typeface="Calibri"/>
                <a:ea typeface="Calibri"/>
                <a:cs typeface="Calibri"/>
                <a:sym typeface="Calibri"/>
              </a:defRPr>
            </a:lvl7pPr>
            <a:lvl8pPr indent="-228600" lvl="7" marL="3657600" marR="0" rtl="0" algn="l">
              <a:spcBef>
                <a:spcPts val="0"/>
              </a:spcBef>
              <a:spcAft>
                <a:spcPts val="0"/>
              </a:spcAft>
              <a:buSzPts val="1100"/>
              <a:buNone/>
              <a:defRPr b="0" i="0" sz="1400" u="none" cap="none" strike="noStrike">
                <a:latin typeface="Calibri"/>
                <a:ea typeface="Calibri"/>
                <a:cs typeface="Calibri"/>
                <a:sym typeface="Calibri"/>
              </a:defRPr>
            </a:lvl8pPr>
            <a:lvl9pPr indent="-228600" lvl="8" marL="4114800" marR="0" rtl="0" algn="l">
              <a:spcBef>
                <a:spcPts val="0"/>
              </a:spcBef>
              <a:spcAft>
                <a:spcPts val="0"/>
              </a:spcAft>
              <a:buSzPts val="1100"/>
              <a:buNone/>
              <a:defRPr b="0" i="0" sz="1400" u="none" cap="none" strike="noStrike">
                <a:latin typeface="Calibri"/>
                <a:ea typeface="Calibri"/>
                <a:cs typeface="Calibri"/>
                <a:sym typeface="Calibri"/>
              </a:defRPr>
            </a:lvl9pPr>
          </a:lstStyle>
          <a:p/>
        </p:txBody>
      </p:sp>
      <p:sp>
        <p:nvSpPr>
          <p:cNvPr id="78" name="Google Shape;78;p14"/>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100"/>
              <a:buNone/>
              <a:defRPr sz="14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9" name="Google Shape;79;p14"/>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100"/>
              <a:buNone/>
              <a:defRPr sz="14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80" name="Google Shape;80;p14"/>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sz="1400">
                <a:solidFill>
                  <a:srgbClr val="888888"/>
                </a:solidFill>
                <a:latin typeface="Calibri"/>
                <a:ea typeface="Calibri"/>
                <a:cs typeface="Calibri"/>
                <a:sym typeface="Calibri"/>
              </a:defRPr>
            </a:lvl1pPr>
            <a:lvl2pPr indent="0" lvl="1" marL="0" marR="0" rtl="0" algn="r">
              <a:spcBef>
                <a:spcPts val="0"/>
              </a:spcBef>
              <a:buNone/>
              <a:defRPr sz="1400">
                <a:solidFill>
                  <a:srgbClr val="888888"/>
                </a:solidFill>
                <a:latin typeface="Calibri"/>
                <a:ea typeface="Calibri"/>
                <a:cs typeface="Calibri"/>
                <a:sym typeface="Calibri"/>
              </a:defRPr>
            </a:lvl2pPr>
            <a:lvl3pPr indent="0" lvl="2" marL="0" marR="0" rtl="0" algn="r">
              <a:spcBef>
                <a:spcPts val="0"/>
              </a:spcBef>
              <a:buNone/>
              <a:defRPr sz="1400">
                <a:solidFill>
                  <a:srgbClr val="888888"/>
                </a:solidFill>
                <a:latin typeface="Calibri"/>
                <a:ea typeface="Calibri"/>
                <a:cs typeface="Calibri"/>
                <a:sym typeface="Calibri"/>
              </a:defRPr>
            </a:lvl3pPr>
            <a:lvl4pPr indent="0" lvl="3" marL="0" marR="0" rtl="0" algn="r">
              <a:spcBef>
                <a:spcPts val="0"/>
              </a:spcBef>
              <a:buNone/>
              <a:defRPr sz="1400">
                <a:solidFill>
                  <a:srgbClr val="888888"/>
                </a:solidFill>
                <a:latin typeface="Calibri"/>
                <a:ea typeface="Calibri"/>
                <a:cs typeface="Calibri"/>
                <a:sym typeface="Calibri"/>
              </a:defRPr>
            </a:lvl4pPr>
            <a:lvl5pPr indent="0" lvl="4" marL="0" marR="0" rtl="0" algn="r">
              <a:spcBef>
                <a:spcPts val="0"/>
              </a:spcBef>
              <a:buNone/>
              <a:defRPr sz="1400">
                <a:solidFill>
                  <a:srgbClr val="888888"/>
                </a:solidFill>
                <a:latin typeface="Calibri"/>
                <a:ea typeface="Calibri"/>
                <a:cs typeface="Calibri"/>
                <a:sym typeface="Calibri"/>
              </a:defRPr>
            </a:lvl5pPr>
            <a:lvl6pPr indent="0" lvl="5" marL="0" marR="0" rtl="0" algn="r">
              <a:spcBef>
                <a:spcPts val="0"/>
              </a:spcBef>
              <a:buNone/>
              <a:defRPr sz="1400">
                <a:solidFill>
                  <a:srgbClr val="888888"/>
                </a:solidFill>
                <a:latin typeface="Calibri"/>
                <a:ea typeface="Calibri"/>
                <a:cs typeface="Calibri"/>
                <a:sym typeface="Calibri"/>
              </a:defRPr>
            </a:lvl6pPr>
            <a:lvl7pPr indent="0" lvl="6" marL="0" marR="0" rtl="0" algn="r">
              <a:spcBef>
                <a:spcPts val="0"/>
              </a:spcBef>
              <a:buNone/>
              <a:defRPr sz="1400">
                <a:solidFill>
                  <a:srgbClr val="888888"/>
                </a:solidFill>
                <a:latin typeface="Calibri"/>
                <a:ea typeface="Calibri"/>
                <a:cs typeface="Calibri"/>
                <a:sym typeface="Calibri"/>
              </a:defRPr>
            </a:lvl7pPr>
            <a:lvl8pPr indent="0" lvl="7" marL="0" marR="0" rtl="0" algn="r">
              <a:spcBef>
                <a:spcPts val="0"/>
              </a:spcBef>
              <a:buNone/>
              <a:defRPr sz="1400">
                <a:solidFill>
                  <a:srgbClr val="888888"/>
                </a:solidFill>
                <a:latin typeface="Calibri"/>
                <a:ea typeface="Calibri"/>
                <a:cs typeface="Calibri"/>
                <a:sym typeface="Calibri"/>
              </a:defRPr>
            </a:lvl8pPr>
            <a:lvl9pPr indent="0" lvl="8" marL="0" marR="0" rtl="0" algn="r">
              <a:spcBef>
                <a:spcPts val="0"/>
              </a:spcBef>
              <a:buNone/>
              <a:defRPr sz="14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s"/>
              <a:t>‹#›</a:t>
            </a:fld>
            <a:endParaRPr b="0" u="none"/>
          </a:p>
        </p:txBody>
      </p:sp>
    </p:spTree>
  </p:cSld>
  <p:clrMap accent1="accent1" accent2="accent2" accent3="accent3" accent4="accent4" accent5="accent5" accent6="accent6" bg1="lt1" bg2="dk2" tx1="dk1" tx2="lt2" folHlink="folHlink" hlink="hlink"/>
  <p:sldLayoutIdLst>
    <p:sldLayoutId id="2147483660" r:id="rId4"/>
    <p:sldLayoutId id="2147483661" r:id="rId5"/>
    <p:sldLayoutId id="2147483662" r:id="rId6"/>
    <p:sldLayoutId id="2147483663" r:id="rId7"/>
    <p:sldLayoutId id="2147483664"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2.png"/><Relationship Id="rId5"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3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8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2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38.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2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3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3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3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 Id="rId3" Type="http://schemas.openxmlformats.org/officeDocument/2006/relationships/image" Target="../media/image4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3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4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4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image" Target="../media/image4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 Id="rId3" Type="http://schemas.openxmlformats.org/officeDocument/2006/relationships/image" Target="../media/image4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 Id="rId3" Type="http://schemas.openxmlformats.org/officeDocument/2006/relationships/image" Target="../media/image5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 Id="rId3" Type="http://schemas.openxmlformats.org/officeDocument/2006/relationships/image" Target="../media/image5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 Id="rId3" Type="http://schemas.openxmlformats.org/officeDocument/2006/relationships/image" Target="../media/image5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 Id="rId3" Type="http://schemas.openxmlformats.org/officeDocument/2006/relationships/image" Target="../media/image5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 Id="rId3" Type="http://schemas.openxmlformats.org/officeDocument/2006/relationships/image" Target="../media/image5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 Id="rId3" Type="http://schemas.openxmlformats.org/officeDocument/2006/relationships/image" Target="../media/image5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1.xml"/><Relationship Id="rId3" Type="http://schemas.openxmlformats.org/officeDocument/2006/relationships/image" Target="../media/image6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2.xml"/><Relationship Id="rId3" Type="http://schemas.openxmlformats.org/officeDocument/2006/relationships/image" Target="../media/image5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3.xml"/><Relationship Id="rId3" Type="http://schemas.openxmlformats.org/officeDocument/2006/relationships/image" Target="../media/image6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4.xml"/><Relationship Id="rId3" Type="http://schemas.openxmlformats.org/officeDocument/2006/relationships/image" Target="../media/image52.png"/><Relationship Id="rId4" Type="http://schemas.openxmlformats.org/officeDocument/2006/relationships/image" Target="../media/image6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5.xml"/><Relationship Id="rId3" Type="http://schemas.openxmlformats.org/officeDocument/2006/relationships/image" Target="../media/image6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6.xml"/><Relationship Id="rId3" Type="http://schemas.openxmlformats.org/officeDocument/2006/relationships/image" Target="../media/image6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7.xml"/><Relationship Id="rId3" Type="http://schemas.openxmlformats.org/officeDocument/2006/relationships/image" Target="../media/image5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8.xml"/><Relationship Id="rId3" Type="http://schemas.openxmlformats.org/officeDocument/2006/relationships/image" Target="../media/image4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9.xml"/><Relationship Id="rId3" Type="http://schemas.openxmlformats.org/officeDocument/2006/relationships/image" Target="../media/image6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0.xml"/><Relationship Id="rId3" Type="http://schemas.openxmlformats.org/officeDocument/2006/relationships/image" Target="../media/image5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1.xml"/><Relationship Id="rId3" Type="http://schemas.openxmlformats.org/officeDocument/2006/relationships/image" Target="../media/image6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2.xml"/><Relationship Id="rId3" Type="http://schemas.openxmlformats.org/officeDocument/2006/relationships/image" Target="../media/image6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3.xml"/><Relationship Id="rId3" Type="http://schemas.openxmlformats.org/officeDocument/2006/relationships/image" Target="../media/image6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4.xml"/><Relationship Id="rId3" Type="http://schemas.openxmlformats.org/officeDocument/2006/relationships/image" Target="../media/image7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5.xml"/><Relationship Id="rId3" Type="http://schemas.openxmlformats.org/officeDocument/2006/relationships/image" Target="../media/image7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6.xml"/><Relationship Id="rId3" Type="http://schemas.openxmlformats.org/officeDocument/2006/relationships/image" Target="../media/image8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7.xml"/><Relationship Id="rId3" Type="http://schemas.openxmlformats.org/officeDocument/2006/relationships/image" Target="../media/image68.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8.xml"/><Relationship Id="rId3" Type="http://schemas.openxmlformats.org/officeDocument/2006/relationships/image" Target="../media/image7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9.xml"/><Relationship Id="rId3" Type="http://schemas.openxmlformats.org/officeDocument/2006/relationships/image" Target="../media/image7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0" Type="http://schemas.openxmlformats.org/officeDocument/2006/relationships/image" Target="../media/image81.png"/><Relationship Id="rId1" Type="http://schemas.openxmlformats.org/officeDocument/2006/relationships/slideLayout" Target="../slideLayouts/slideLayout5.xml"/><Relationship Id="rId2" Type="http://schemas.openxmlformats.org/officeDocument/2006/relationships/notesSlide" Target="../notesSlides/notesSlide71.xml"/><Relationship Id="rId3" Type="http://schemas.openxmlformats.org/officeDocument/2006/relationships/image" Target="../media/image72.png"/><Relationship Id="rId4" Type="http://schemas.openxmlformats.org/officeDocument/2006/relationships/image" Target="../media/image83.png"/><Relationship Id="rId9" Type="http://schemas.openxmlformats.org/officeDocument/2006/relationships/image" Target="../media/image73.png"/><Relationship Id="rId5" Type="http://schemas.openxmlformats.org/officeDocument/2006/relationships/image" Target="../media/image77.png"/><Relationship Id="rId6" Type="http://schemas.openxmlformats.org/officeDocument/2006/relationships/image" Target="../media/image78.png"/><Relationship Id="rId7" Type="http://schemas.openxmlformats.org/officeDocument/2006/relationships/image" Target="../media/image79.png"/><Relationship Id="rId8" Type="http://schemas.openxmlformats.org/officeDocument/2006/relationships/image" Target="../media/image7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80.png"/><Relationship Id="rId4" Type="http://schemas.openxmlformats.org/officeDocument/2006/relationships/hyperlink" Target="mailto:pretl@ket.zcu.cz"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9" name="Shape 109"/>
        <p:cNvGrpSpPr/>
        <p:nvPr/>
      </p:nvGrpSpPr>
      <p:grpSpPr>
        <a:xfrm>
          <a:off x="0" y="0"/>
          <a:ext cx="0" cy="0"/>
          <a:chOff x="0" y="0"/>
          <a:chExt cx="0" cy="0"/>
        </a:xfrm>
      </p:grpSpPr>
      <p:sp>
        <p:nvSpPr>
          <p:cNvPr id="110" name="Google Shape;110;p20"/>
          <p:cNvSpPr/>
          <p:nvPr/>
        </p:nvSpPr>
        <p:spPr>
          <a:xfrm>
            <a:off x="0" y="0"/>
            <a:ext cx="9144000" cy="43863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 name="Google Shape;111;p20"/>
          <p:cNvSpPr txBox="1"/>
          <p:nvPr/>
        </p:nvSpPr>
        <p:spPr>
          <a:xfrm>
            <a:off x="765897" y="1577326"/>
            <a:ext cx="7612200" cy="811500"/>
          </a:xfrm>
          <a:prstGeom prst="rect">
            <a:avLst/>
          </a:prstGeom>
          <a:noFill/>
          <a:ln>
            <a:noFill/>
          </a:ln>
        </p:spPr>
        <p:txBody>
          <a:bodyPr anchorCtr="0" anchor="t" bIns="0" lIns="0" spcFirstLastPara="1" rIns="0" wrap="square" tIns="0">
            <a:spAutoFit/>
          </a:bodyPr>
          <a:lstStyle/>
          <a:p>
            <a:pPr indent="0" lvl="0" marL="0" marR="0" rtl="0" algn="ctr">
              <a:lnSpc>
                <a:spcPct val="146875"/>
              </a:lnSpc>
              <a:spcBef>
                <a:spcPts val="0"/>
              </a:spcBef>
              <a:spcAft>
                <a:spcPts val="0"/>
              </a:spcAft>
              <a:buNone/>
            </a:pPr>
            <a:r>
              <a:rPr b="1" lang="cs" sz="2500">
                <a:solidFill>
                  <a:srgbClr val="428F9B"/>
                </a:solidFill>
                <a:latin typeface="Calibri"/>
                <a:ea typeface="Calibri"/>
                <a:cs typeface="Calibri"/>
                <a:sym typeface="Calibri"/>
              </a:rPr>
              <a:t>ESF II projekt Západočeské univerzity v Plzni</a:t>
            </a:r>
            <a:endParaRPr sz="1100"/>
          </a:p>
          <a:p>
            <a:pPr indent="0" lvl="0" marL="0" marR="0" rtl="0" algn="ctr">
              <a:lnSpc>
                <a:spcPct val="235000"/>
              </a:lnSpc>
              <a:spcBef>
                <a:spcPts val="0"/>
              </a:spcBef>
              <a:spcAft>
                <a:spcPts val="0"/>
              </a:spcAft>
              <a:buNone/>
            </a:pPr>
            <a:r>
              <a:rPr b="1" lang="cs" sz="1600">
                <a:solidFill>
                  <a:srgbClr val="428F9B"/>
                </a:solidFill>
                <a:latin typeface="Calibri"/>
                <a:ea typeface="Calibri"/>
                <a:cs typeface="Calibri"/>
                <a:sym typeface="Calibri"/>
              </a:rPr>
              <a:t>reg. č. CZ.02.2.69/0.0/0.0/18_056/0013239</a:t>
            </a:r>
            <a:endParaRPr sz="3200">
              <a:solidFill>
                <a:schemeClr val="dk1"/>
              </a:solidFill>
              <a:latin typeface="Calibri"/>
              <a:ea typeface="Calibri"/>
              <a:cs typeface="Calibri"/>
              <a:sym typeface="Calibri"/>
            </a:endParaRPr>
          </a:p>
        </p:txBody>
      </p:sp>
      <p:grpSp>
        <p:nvGrpSpPr>
          <p:cNvPr id="112" name="Google Shape;112;p20"/>
          <p:cNvGrpSpPr/>
          <p:nvPr/>
        </p:nvGrpSpPr>
        <p:grpSpPr>
          <a:xfrm>
            <a:off x="2587981" y="4559259"/>
            <a:ext cx="3969128" cy="436687"/>
            <a:chOff x="2890520" y="6750009"/>
            <a:chExt cx="4911072" cy="540387"/>
          </a:xfrm>
        </p:grpSpPr>
        <p:sp>
          <p:nvSpPr>
            <p:cNvPr id="113" name="Google Shape;113;p20"/>
            <p:cNvSpPr/>
            <p:nvPr/>
          </p:nvSpPr>
          <p:spPr>
            <a:xfrm>
              <a:off x="6684092" y="6750009"/>
              <a:ext cx="1117500" cy="5400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 name="Google Shape;114;p20"/>
            <p:cNvSpPr/>
            <p:nvPr/>
          </p:nvSpPr>
          <p:spPr>
            <a:xfrm>
              <a:off x="3786055" y="6828576"/>
              <a:ext cx="2078700" cy="3861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 name="Google Shape;115;p20"/>
            <p:cNvSpPr/>
            <p:nvPr/>
          </p:nvSpPr>
          <p:spPr>
            <a:xfrm>
              <a:off x="2890520" y="6750012"/>
              <a:ext cx="810260" cy="540384"/>
            </a:xfrm>
            <a:custGeom>
              <a:rect b="b" l="l" r="r" t="t"/>
              <a:pathLst>
                <a:path extrusionOk="0" h="540384" w="810260">
                  <a:moveTo>
                    <a:pt x="0" y="0"/>
                  </a:moveTo>
                  <a:lnTo>
                    <a:pt x="810006" y="0"/>
                  </a:lnTo>
                  <a:lnTo>
                    <a:pt x="810006" y="540004"/>
                  </a:lnTo>
                  <a:lnTo>
                    <a:pt x="0" y="540004"/>
                  </a:lnTo>
                  <a:lnTo>
                    <a:pt x="0" y="0"/>
                  </a:lnTo>
                  <a:close/>
                </a:path>
              </a:pathLst>
            </a:custGeom>
            <a:solidFill>
              <a:srgbClr val="16419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 name="Google Shape;116;p20"/>
            <p:cNvSpPr/>
            <p:nvPr/>
          </p:nvSpPr>
          <p:spPr>
            <a:xfrm>
              <a:off x="3266979" y="6810011"/>
              <a:ext cx="57150" cy="54609"/>
            </a:xfrm>
            <a:custGeom>
              <a:rect b="b" l="l" r="r" t="t"/>
              <a:pathLst>
                <a:path extrusionOk="0" h="54609" w="57150">
                  <a:moveTo>
                    <a:pt x="57073" y="20726"/>
                  </a:moveTo>
                  <a:lnTo>
                    <a:pt x="0" y="20726"/>
                  </a:lnTo>
                  <a:lnTo>
                    <a:pt x="17640" y="33540"/>
                  </a:lnTo>
                  <a:lnTo>
                    <a:pt x="10909" y="54267"/>
                  </a:lnTo>
                  <a:lnTo>
                    <a:pt x="28536" y="41452"/>
                  </a:lnTo>
                  <a:lnTo>
                    <a:pt x="42002" y="41452"/>
                  </a:lnTo>
                  <a:lnTo>
                    <a:pt x="39433" y="33540"/>
                  </a:lnTo>
                  <a:lnTo>
                    <a:pt x="57073" y="20726"/>
                  </a:lnTo>
                  <a:close/>
                </a:path>
                <a:path extrusionOk="0" h="54609" w="57150">
                  <a:moveTo>
                    <a:pt x="42002" y="41452"/>
                  </a:moveTo>
                  <a:lnTo>
                    <a:pt x="28536" y="41452"/>
                  </a:lnTo>
                  <a:lnTo>
                    <a:pt x="46164" y="54267"/>
                  </a:lnTo>
                  <a:lnTo>
                    <a:pt x="42002"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 name="Google Shape;117;p20"/>
            <p:cNvSpPr/>
            <p:nvPr/>
          </p:nvSpPr>
          <p:spPr>
            <a:xfrm>
              <a:off x="3176979" y="6834127"/>
              <a:ext cx="57150" cy="54609"/>
            </a:xfrm>
            <a:custGeom>
              <a:rect b="b" l="l" r="r" t="t"/>
              <a:pathLst>
                <a:path extrusionOk="0" h="54609" w="57150">
                  <a:moveTo>
                    <a:pt x="57073" y="20726"/>
                  </a:moveTo>
                  <a:lnTo>
                    <a:pt x="0" y="20726"/>
                  </a:lnTo>
                  <a:lnTo>
                    <a:pt x="17640" y="33528"/>
                  </a:lnTo>
                  <a:lnTo>
                    <a:pt x="10909"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 name="Google Shape;118;p20"/>
            <p:cNvSpPr/>
            <p:nvPr/>
          </p:nvSpPr>
          <p:spPr>
            <a:xfrm>
              <a:off x="3111094" y="6899998"/>
              <a:ext cx="57150" cy="54609"/>
            </a:xfrm>
            <a:custGeom>
              <a:rect b="b" l="l" r="r" t="t"/>
              <a:pathLst>
                <a:path extrusionOk="0" h="54609" w="57150">
                  <a:moveTo>
                    <a:pt x="57073" y="20739"/>
                  </a:moveTo>
                  <a:lnTo>
                    <a:pt x="0" y="20739"/>
                  </a:lnTo>
                  <a:lnTo>
                    <a:pt x="17640" y="33553"/>
                  </a:lnTo>
                  <a:lnTo>
                    <a:pt x="10896"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 name="Google Shape;119;p20"/>
            <p:cNvSpPr/>
            <p:nvPr/>
          </p:nvSpPr>
          <p:spPr>
            <a:xfrm>
              <a:off x="3086980" y="6990012"/>
              <a:ext cx="57150" cy="54609"/>
            </a:xfrm>
            <a:custGeom>
              <a:rect b="b" l="l" r="r" t="t"/>
              <a:pathLst>
                <a:path extrusionOk="0" h="54609" w="57150">
                  <a:moveTo>
                    <a:pt x="57061" y="20726"/>
                  </a:moveTo>
                  <a:lnTo>
                    <a:pt x="0" y="20726"/>
                  </a:lnTo>
                  <a:lnTo>
                    <a:pt x="17640" y="33528"/>
                  </a:lnTo>
                  <a:lnTo>
                    <a:pt x="10896" y="54267"/>
                  </a:lnTo>
                  <a:lnTo>
                    <a:pt x="28536" y="41452"/>
                  </a:lnTo>
                  <a:lnTo>
                    <a:pt x="42005" y="41452"/>
                  </a:lnTo>
                  <a:lnTo>
                    <a:pt x="39433" y="33528"/>
                  </a:lnTo>
                  <a:lnTo>
                    <a:pt x="57061"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 name="Google Shape;120;p20"/>
            <p:cNvSpPr/>
            <p:nvPr/>
          </p:nvSpPr>
          <p:spPr>
            <a:xfrm>
              <a:off x="3446979" y="6990012"/>
              <a:ext cx="57150" cy="54609"/>
            </a:xfrm>
            <a:custGeom>
              <a:rect b="b" l="l" r="r" t="t"/>
              <a:pathLst>
                <a:path extrusionOk="0" h="54609" w="57150">
                  <a:moveTo>
                    <a:pt x="57073" y="20726"/>
                  </a:moveTo>
                  <a:lnTo>
                    <a:pt x="0" y="20726"/>
                  </a:lnTo>
                  <a:lnTo>
                    <a:pt x="17640" y="33528"/>
                  </a:lnTo>
                  <a:lnTo>
                    <a:pt x="10896"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 name="Google Shape;121;p20"/>
            <p:cNvSpPr/>
            <p:nvPr/>
          </p:nvSpPr>
          <p:spPr>
            <a:xfrm>
              <a:off x="3422864" y="6899998"/>
              <a:ext cx="57150" cy="54609"/>
            </a:xfrm>
            <a:custGeom>
              <a:rect b="b" l="l" r="r" t="t"/>
              <a:pathLst>
                <a:path extrusionOk="0" h="54609" w="57150">
                  <a:moveTo>
                    <a:pt x="57061" y="20739"/>
                  </a:moveTo>
                  <a:lnTo>
                    <a:pt x="0" y="20739"/>
                  </a:lnTo>
                  <a:lnTo>
                    <a:pt x="17640" y="33553"/>
                  </a:lnTo>
                  <a:lnTo>
                    <a:pt x="10896" y="54279"/>
                  </a:lnTo>
                  <a:lnTo>
                    <a:pt x="28536" y="41465"/>
                  </a:lnTo>
                  <a:lnTo>
                    <a:pt x="42002" y="41465"/>
                  </a:lnTo>
                  <a:lnTo>
                    <a:pt x="39433" y="33553"/>
                  </a:lnTo>
                  <a:lnTo>
                    <a:pt x="57061"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 name="Google Shape;122;p20"/>
            <p:cNvSpPr/>
            <p:nvPr/>
          </p:nvSpPr>
          <p:spPr>
            <a:xfrm>
              <a:off x="3356979" y="6834127"/>
              <a:ext cx="57150" cy="54609"/>
            </a:xfrm>
            <a:custGeom>
              <a:rect b="b" l="l" r="r" t="t"/>
              <a:pathLst>
                <a:path extrusionOk="0" h="54609" w="57150">
                  <a:moveTo>
                    <a:pt x="57073" y="20726"/>
                  </a:moveTo>
                  <a:lnTo>
                    <a:pt x="0" y="20726"/>
                  </a:lnTo>
                  <a:lnTo>
                    <a:pt x="17640" y="33528"/>
                  </a:lnTo>
                  <a:lnTo>
                    <a:pt x="10896"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 name="Google Shape;123;p20"/>
            <p:cNvSpPr/>
            <p:nvPr/>
          </p:nvSpPr>
          <p:spPr>
            <a:xfrm>
              <a:off x="3422864" y="7080001"/>
              <a:ext cx="57150" cy="54609"/>
            </a:xfrm>
            <a:custGeom>
              <a:rect b="b" l="l" r="r" t="t"/>
              <a:pathLst>
                <a:path extrusionOk="0" h="54609" w="57150">
                  <a:moveTo>
                    <a:pt x="57061" y="20739"/>
                  </a:moveTo>
                  <a:lnTo>
                    <a:pt x="0" y="20739"/>
                  </a:lnTo>
                  <a:lnTo>
                    <a:pt x="17640" y="33540"/>
                  </a:lnTo>
                  <a:lnTo>
                    <a:pt x="10896" y="54279"/>
                  </a:lnTo>
                  <a:lnTo>
                    <a:pt x="28536" y="41465"/>
                  </a:lnTo>
                  <a:lnTo>
                    <a:pt x="42005" y="41465"/>
                  </a:lnTo>
                  <a:lnTo>
                    <a:pt x="39433" y="33540"/>
                  </a:lnTo>
                  <a:lnTo>
                    <a:pt x="57061"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 name="Google Shape;124;p20"/>
            <p:cNvSpPr/>
            <p:nvPr/>
          </p:nvSpPr>
          <p:spPr>
            <a:xfrm>
              <a:off x="3356979" y="7145883"/>
              <a:ext cx="57150" cy="54609"/>
            </a:xfrm>
            <a:custGeom>
              <a:rect b="b" l="l" r="r" t="t"/>
              <a:pathLst>
                <a:path extrusionOk="0" h="54609" w="57150">
                  <a:moveTo>
                    <a:pt x="57073" y="20739"/>
                  </a:moveTo>
                  <a:lnTo>
                    <a:pt x="0" y="20739"/>
                  </a:lnTo>
                  <a:lnTo>
                    <a:pt x="17640" y="33553"/>
                  </a:lnTo>
                  <a:lnTo>
                    <a:pt x="10896"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 name="Google Shape;125;p20"/>
            <p:cNvSpPr/>
            <p:nvPr/>
          </p:nvSpPr>
          <p:spPr>
            <a:xfrm>
              <a:off x="3266979" y="7169999"/>
              <a:ext cx="57150" cy="54609"/>
            </a:xfrm>
            <a:custGeom>
              <a:rect b="b" l="l" r="r" t="t"/>
              <a:pathLst>
                <a:path extrusionOk="0" h="54609" w="57150">
                  <a:moveTo>
                    <a:pt x="57073" y="20739"/>
                  </a:moveTo>
                  <a:lnTo>
                    <a:pt x="0" y="20739"/>
                  </a:lnTo>
                  <a:lnTo>
                    <a:pt x="17640" y="33540"/>
                  </a:lnTo>
                  <a:lnTo>
                    <a:pt x="10909" y="54279"/>
                  </a:lnTo>
                  <a:lnTo>
                    <a:pt x="28536" y="41465"/>
                  </a:lnTo>
                  <a:lnTo>
                    <a:pt x="42005" y="41465"/>
                  </a:lnTo>
                  <a:lnTo>
                    <a:pt x="39433" y="33540"/>
                  </a:lnTo>
                  <a:lnTo>
                    <a:pt x="57073"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 name="Google Shape;126;p20"/>
            <p:cNvSpPr/>
            <p:nvPr/>
          </p:nvSpPr>
          <p:spPr>
            <a:xfrm>
              <a:off x="3176979" y="7145883"/>
              <a:ext cx="57150" cy="54609"/>
            </a:xfrm>
            <a:custGeom>
              <a:rect b="b" l="l" r="r" t="t"/>
              <a:pathLst>
                <a:path extrusionOk="0" h="54609" w="57150">
                  <a:moveTo>
                    <a:pt x="57073" y="20739"/>
                  </a:moveTo>
                  <a:lnTo>
                    <a:pt x="0" y="20739"/>
                  </a:lnTo>
                  <a:lnTo>
                    <a:pt x="17640" y="33553"/>
                  </a:lnTo>
                  <a:lnTo>
                    <a:pt x="10909"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 name="Google Shape;127;p20"/>
            <p:cNvSpPr/>
            <p:nvPr/>
          </p:nvSpPr>
          <p:spPr>
            <a:xfrm>
              <a:off x="3111094" y="7080001"/>
              <a:ext cx="57150" cy="54609"/>
            </a:xfrm>
            <a:custGeom>
              <a:rect b="b" l="l" r="r" t="t"/>
              <a:pathLst>
                <a:path extrusionOk="0" h="54609" w="57150">
                  <a:moveTo>
                    <a:pt x="57073" y="20739"/>
                  </a:moveTo>
                  <a:lnTo>
                    <a:pt x="0" y="20739"/>
                  </a:lnTo>
                  <a:lnTo>
                    <a:pt x="17640" y="33540"/>
                  </a:lnTo>
                  <a:lnTo>
                    <a:pt x="10896" y="54279"/>
                  </a:lnTo>
                  <a:lnTo>
                    <a:pt x="28536" y="41465"/>
                  </a:lnTo>
                  <a:lnTo>
                    <a:pt x="42005" y="41465"/>
                  </a:lnTo>
                  <a:lnTo>
                    <a:pt x="39433" y="33540"/>
                  </a:lnTo>
                  <a:lnTo>
                    <a:pt x="57073"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transition>
    <p:push dir="r"/>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1"/>
          <p:cNvSpPr txBox="1"/>
          <p:nvPr>
            <p:ph type="ctrTitle"/>
          </p:nvPr>
        </p:nvSpPr>
        <p:spPr>
          <a:xfrm>
            <a:off x="311700" y="418600"/>
            <a:ext cx="8520600" cy="313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sz="4800">
              <a:solidFill>
                <a:srgbClr val="1C4587"/>
              </a:solidFill>
            </a:endParaRPr>
          </a:p>
          <a:p>
            <a:pPr indent="0" lvl="0" marL="0" rtl="0" algn="ctr">
              <a:lnSpc>
                <a:spcPct val="115000"/>
              </a:lnSpc>
              <a:spcBef>
                <a:spcPts val="0"/>
              </a:spcBef>
              <a:spcAft>
                <a:spcPts val="0"/>
              </a:spcAft>
              <a:buNone/>
            </a:pPr>
            <a:r>
              <a:rPr lang="cs" sz="2400">
                <a:solidFill>
                  <a:srgbClr val="1C4587"/>
                </a:solidFill>
              </a:rPr>
              <a:t>Technologie pro Flexibilní Elektroniku</a:t>
            </a:r>
            <a:endParaRPr sz="4800">
              <a:solidFill>
                <a:srgbClr val="1C4587"/>
              </a:solidFill>
            </a:endParaRPr>
          </a:p>
          <a:p>
            <a:pPr indent="0" lvl="0" marL="0" rtl="0" algn="ctr">
              <a:spcBef>
                <a:spcPts val="0"/>
              </a:spcBef>
              <a:spcAft>
                <a:spcPts val="0"/>
              </a:spcAft>
              <a:buNone/>
            </a:pPr>
            <a:r>
              <a:rPr lang="cs" sz="4800">
                <a:solidFill>
                  <a:srgbClr val="1C4587"/>
                </a:solidFill>
              </a:rPr>
              <a:t>KET / TFE</a:t>
            </a:r>
            <a:endParaRPr sz="4800">
              <a:solidFill>
                <a:srgbClr val="1C4587"/>
              </a:solidFill>
            </a:endParaRPr>
          </a:p>
          <a:p>
            <a:pPr indent="0" lvl="0" marL="0" rtl="0" algn="ctr">
              <a:spcBef>
                <a:spcPts val="0"/>
              </a:spcBef>
              <a:spcAft>
                <a:spcPts val="0"/>
              </a:spcAft>
              <a:buNone/>
            </a:pPr>
            <a:r>
              <a:rPr lang="cs" sz="12000"/>
              <a:t>PR12</a:t>
            </a:r>
            <a:endParaRPr sz="12000">
              <a:solidFill>
                <a:srgbClr val="1C4587"/>
              </a:solidFill>
            </a:endParaRPr>
          </a:p>
        </p:txBody>
      </p:sp>
      <p:sp>
        <p:nvSpPr>
          <p:cNvPr id="133" name="Google Shape;133;p21"/>
          <p:cNvSpPr txBox="1"/>
          <p:nvPr>
            <p:ph idx="1" type="subTitle"/>
          </p:nvPr>
        </p:nvSpPr>
        <p:spPr>
          <a:xfrm>
            <a:off x="311700" y="36723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cs">
                <a:latin typeface="Montserrat"/>
                <a:ea typeface="Montserrat"/>
                <a:cs typeface="Montserrat"/>
                <a:sym typeface="Montserrat"/>
              </a:rPr>
              <a:t>Flexibilní hybridní elektronika</a:t>
            </a:r>
            <a:endParaRPr b="1">
              <a:latin typeface="Montserrat"/>
              <a:ea typeface="Montserrat"/>
              <a:cs typeface="Montserrat"/>
              <a:sym typeface="Montserrat"/>
            </a:endParaRPr>
          </a:p>
          <a:p>
            <a:pPr indent="0" lvl="0" marL="0" rtl="0" algn="ctr">
              <a:spcBef>
                <a:spcPts val="0"/>
              </a:spcBef>
              <a:spcAft>
                <a:spcPts val="0"/>
              </a:spcAft>
              <a:buNone/>
            </a:pPr>
            <a:r>
              <a:rPr lang="cs" sz="1800"/>
              <a:t>Silvan Pretl</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2"/>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Obsah</a:t>
            </a:r>
            <a:endParaRPr b="1">
              <a:latin typeface="Montserrat"/>
              <a:ea typeface="Montserrat"/>
              <a:cs typeface="Montserrat"/>
              <a:sym typeface="Montserrat"/>
            </a:endParaRPr>
          </a:p>
        </p:txBody>
      </p:sp>
      <p:sp>
        <p:nvSpPr>
          <p:cNvPr id="139" name="Google Shape;139;p22"/>
          <p:cNvSpPr txBox="1"/>
          <p:nvPr>
            <p:ph idx="1" type="body"/>
          </p:nvPr>
        </p:nvSpPr>
        <p:spPr>
          <a:xfrm>
            <a:off x="311700" y="619075"/>
            <a:ext cx="8520600" cy="3416400"/>
          </a:xfrm>
          <a:prstGeom prst="rect">
            <a:avLst/>
          </a:prstGeom>
        </p:spPr>
        <p:txBody>
          <a:bodyPr anchorCtr="0" anchor="t" bIns="91425" lIns="91425" spcFirstLastPara="1" rIns="91425" wrap="square" tIns="91425">
            <a:noAutofit/>
          </a:bodyPr>
          <a:lstStyle/>
          <a:p>
            <a:pPr indent="0" lvl="0" marL="457200" rtl="0" algn="l">
              <a:lnSpc>
                <a:spcPct val="150000"/>
              </a:lnSpc>
              <a:spcBef>
                <a:spcPts val="0"/>
              </a:spcBef>
              <a:spcAft>
                <a:spcPts val="0"/>
              </a:spcAft>
              <a:buNone/>
            </a:pPr>
            <a:r>
              <a:t/>
            </a:r>
            <a:endParaRPr b="1">
              <a:latin typeface="Montserrat"/>
              <a:ea typeface="Montserrat"/>
              <a:cs typeface="Montserrat"/>
              <a:sym typeface="Montserrat"/>
            </a:endParaRPr>
          </a:p>
          <a:p>
            <a:pPr indent="-330200" lvl="0" marL="457200" rtl="0" algn="l">
              <a:lnSpc>
                <a:spcPct val="150000"/>
              </a:lnSpc>
              <a:spcBef>
                <a:spcPts val="0"/>
              </a:spcBef>
              <a:spcAft>
                <a:spcPts val="0"/>
              </a:spcAft>
              <a:buSzPts val="1600"/>
              <a:buFont typeface="Montserrat"/>
              <a:buChar char="●"/>
            </a:pPr>
            <a:r>
              <a:rPr b="1" lang="cs">
                <a:latin typeface="Montserrat"/>
                <a:ea typeface="Montserrat"/>
                <a:cs typeface="Montserrat"/>
                <a:sym typeface="Montserrat"/>
              </a:rPr>
              <a:t>FHE: Flexibilní hybridní elektronika</a:t>
            </a:r>
            <a:endParaRPr b="1">
              <a:latin typeface="Montserrat"/>
              <a:ea typeface="Montserrat"/>
              <a:cs typeface="Montserrat"/>
              <a:sym typeface="Montserrat"/>
            </a:endParaRPr>
          </a:p>
          <a:p>
            <a:pPr indent="-292100" lvl="1" marL="914400" rtl="0" algn="l">
              <a:lnSpc>
                <a:spcPct val="150000"/>
              </a:lnSpc>
              <a:spcBef>
                <a:spcPts val="0"/>
              </a:spcBef>
              <a:spcAft>
                <a:spcPts val="0"/>
              </a:spcAft>
              <a:buSzPts val="1000"/>
              <a:buChar char="○"/>
            </a:pPr>
            <a:r>
              <a:rPr lang="cs"/>
              <a:t>Koncept a výhody FHE</a:t>
            </a:r>
            <a:endParaRPr/>
          </a:p>
          <a:p>
            <a:pPr indent="-292100" lvl="1" marL="914400" rtl="0" algn="l">
              <a:lnSpc>
                <a:spcPct val="150000"/>
              </a:lnSpc>
              <a:spcBef>
                <a:spcPts val="0"/>
              </a:spcBef>
              <a:spcAft>
                <a:spcPts val="0"/>
              </a:spcAft>
              <a:buSzPts val="1000"/>
              <a:buChar char="○"/>
            </a:pPr>
            <a:r>
              <a:rPr lang="cs"/>
              <a:t>Aplikace</a:t>
            </a:r>
            <a:endParaRPr/>
          </a:p>
          <a:p>
            <a:pPr indent="-292100" lvl="1" marL="914400" rtl="0" algn="l">
              <a:lnSpc>
                <a:spcPct val="150000"/>
              </a:lnSpc>
              <a:spcBef>
                <a:spcPts val="0"/>
              </a:spcBef>
              <a:spcAft>
                <a:spcPts val="0"/>
              </a:spcAft>
              <a:buSzPts val="1000"/>
              <a:buChar char="○"/>
            </a:pPr>
            <a:r>
              <a:rPr lang="cs"/>
              <a:t>Rekap: tiskové materiály</a:t>
            </a:r>
            <a:endParaRPr/>
          </a:p>
          <a:p>
            <a:pPr indent="-292100" lvl="1" marL="914400" rtl="0" algn="l">
              <a:lnSpc>
                <a:spcPct val="150000"/>
              </a:lnSpc>
              <a:spcBef>
                <a:spcPts val="0"/>
              </a:spcBef>
              <a:spcAft>
                <a:spcPts val="0"/>
              </a:spcAft>
              <a:buSzPts val="1000"/>
              <a:buChar char="○"/>
            </a:pPr>
            <a:r>
              <a:rPr lang="cs"/>
              <a:t>Hybridní integrace </a:t>
            </a:r>
            <a:endParaRPr/>
          </a:p>
          <a:p>
            <a:pPr indent="-292100" lvl="1" marL="914400" rtl="0" algn="l">
              <a:lnSpc>
                <a:spcPct val="150000"/>
              </a:lnSpc>
              <a:spcBef>
                <a:spcPts val="0"/>
              </a:spcBef>
              <a:spcAft>
                <a:spcPts val="0"/>
              </a:spcAft>
              <a:buSzPts val="1000"/>
              <a:buChar char="○"/>
            </a:pPr>
            <a:r>
              <a:rPr lang="cs"/>
              <a:t>Flexibilní IC</a:t>
            </a:r>
            <a:endParaRPr b="1">
              <a:latin typeface="Montserrat"/>
              <a:ea typeface="Montserrat"/>
              <a:cs typeface="Montserrat"/>
              <a:sym typeface="Montserrat"/>
            </a:endParaRPr>
          </a:p>
          <a:p>
            <a:pPr indent="0" lvl="0" marL="0" rtl="0" algn="l">
              <a:lnSpc>
                <a:spcPct val="150000"/>
              </a:lnSpc>
              <a:spcBef>
                <a:spcPts val="0"/>
              </a:spcBef>
              <a:spcAft>
                <a:spcPts val="0"/>
              </a:spcAft>
              <a:buNone/>
            </a:pPr>
            <a:r>
              <a:t/>
            </a:r>
            <a:endParaRPr b="1">
              <a:latin typeface="Montserrat"/>
              <a:ea typeface="Montserrat"/>
              <a:cs typeface="Montserrat"/>
              <a:sym typeface="Montserrat"/>
            </a:endParaRPr>
          </a:p>
        </p:txBody>
      </p:sp>
      <p:sp>
        <p:nvSpPr>
          <p:cNvPr id="140" name="Google Shape;140;p2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3"/>
          <p:cNvSpPr txBox="1"/>
          <p:nvPr>
            <p:ph idx="2" type="subTitle"/>
          </p:nvPr>
        </p:nvSpPr>
        <p:spPr>
          <a:xfrm>
            <a:off x="235500" y="470750"/>
            <a:ext cx="58089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Základní pojmy a zkratky</a:t>
            </a:r>
            <a:endParaRPr/>
          </a:p>
        </p:txBody>
      </p:sp>
      <p:sp>
        <p:nvSpPr>
          <p:cNvPr id="146" name="Google Shape;146;p23"/>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Technologie pro flexibilní elektroniku</a:t>
            </a:r>
            <a:endParaRPr/>
          </a:p>
        </p:txBody>
      </p:sp>
      <p:sp>
        <p:nvSpPr>
          <p:cNvPr id="147" name="Google Shape;147;p23"/>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148" name="Google Shape;148;p23"/>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FHE</a:t>
            </a:r>
            <a:r>
              <a:rPr lang="cs" sz="1200"/>
              <a:t> = Flexible Hybrid Electronics</a:t>
            </a:r>
            <a:endParaRPr sz="1200"/>
          </a:p>
          <a:p>
            <a:pPr indent="-304800" lvl="0" marL="457200" rtl="0" algn="l">
              <a:lnSpc>
                <a:spcPct val="150000"/>
              </a:lnSpc>
              <a:spcBef>
                <a:spcPts val="0"/>
              </a:spcBef>
              <a:spcAft>
                <a:spcPts val="0"/>
              </a:spcAft>
              <a:buSzPts val="1200"/>
              <a:buChar char="●"/>
            </a:pPr>
            <a:r>
              <a:rPr lang="cs" sz="1200"/>
              <a:t>OLAE = Organic Large-Area Electronics</a:t>
            </a:r>
            <a:endParaRPr sz="1200"/>
          </a:p>
          <a:p>
            <a:pPr indent="-304800" lvl="0" marL="457200" rtl="0" algn="l">
              <a:lnSpc>
                <a:spcPct val="150000"/>
              </a:lnSpc>
              <a:spcBef>
                <a:spcPts val="0"/>
              </a:spcBef>
              <a:spcAft>
                <a:spcPts val="0"/>
              </a:spcAft>
              <a:buSzPts val="1200"/>
              <a:buChar char="●"/>
            </a:pPr>
            <a:r>
              <a:rPr lang="cs" sz="1200"/>
              <a:t>FOLAE = Flexible Organic Large-Area Electronics </a:t>
            </a:r>
            <a:endParaRPr sz="1200"/>
          </a:p>
          <a:p>
            <a:pPr indent="-304800" lvl="0" marL="457200" rtl="0" algn="l">
              <a:lnSpc>
                <a:spcPct val="150000"/>
              </a:lnSpc>
              <a:spcBef>
                <a:spcPts val="0"/>
              </a:spcBef>
              <a:spcAft>
                <a:spcPts val="0"/>
              </a:spcAft>
              <a:buSzPts val="1200"/>
              <a:buChar char="●"/>
            </a:pPr>
            <a:r>
              <a:rPr lang="cs" sz="1200"/>
              <a:t>TOLAE = Thin Organic Large-Area Electronics </a:t>
            </a:r>
            <a:endParaRPr sz="1200"/>
          </a:p>
          <a:p>
            <a:pPr indent="-304800" lvl="0" marL="457200" rtl="0" algn="l">
              <a:lnSpc>
                <a:spcPct val="150000"/>
              </a:lnSpc>
              <a:spcBef>
                <a:spcPts val="0"/>
              </a:spcBef>
              <a:spcAft>
                <a:spcPts val="0"/>
              </a:spcAft>
              <a:buSzPts val="1200"/>
              <a:buChar char="●"/>
            </a:pPr>
            <a:r>
              <a:rPr lang="cs" sz="1200"/>
              <a:t>H-TOLAE = Hybrid Thin Organic Large-Area Electronics </a:t>
            </a:r>
            <a:endParaRPr sz="1200"/>
          </a:p>
          <a:p>
            <a:pPr indent="-304800" lvl="0" marL="457200" rtl="0" algn="l">
              <a:lnSpc>
                <a:spcPct val="150000"/>
              </a:lnSpc>
              <a:spcBef>
                <a:spcPts val="0"/>
              </a:spcBef>
              <a:spcAft>
                <a:spcPts val="0"/>
              </a:spcAft>
              <a:buSzPts val="1200"/>
              <a:buChar char="●"/>
            </a:pPr>
            <a:r>
              <a:rPr lang="cs" sz="1200"/>
              <a:t>PE = Plastic Electronics</a:t>
            </a:r>
            <a:endParaRPr sz="1200"/>
          </a:p>
          <a:p>
            <a:pPr indent="-304800" lvl="0" marL="457200" rtl="0" algn="l">
              <a:lnSpc>
                <a:spcPct val="150000"/>
              </a:lnSpc>
              <a:spcBef>
                <a:spcPts val="0"/>
              </a:spcBef>
              <a:spcAft>
                <a:spcPts val="0"/>
              </a:spcAft>
              <a:buSzPts val="1200"/>
              <a:buChar char="●"/>
            </a:pPr>
            <a:r>
              <a:rPr lang="cs" sz="1200"/>
              <a:t>SiF = System-in-Foil </a:t>
            </a:r>
            <a:endParaRPr sz="1200"/>
          </a:p>
          <a:p>
            <a:pPr indent="-304800" lvl="0" marL="457200" rtl="0" algn="l">
              <a:lnSpc>
                <a:spcPct val="150000"/>
              </a:lnSpc>
              <a:spcBef>
                <a:spcPts val="0"/>
              </a:spcBef>
              <a:spcAft>
                <a:spcPts val="0"/>
              </a:spcAft>
              <a:buSzPts val="1200"/>
              <a:buChar char="●"/>
            </a:pPr>
            <a:r>
              <a:rPr lang="cs" sz="1200"/>
              <a:t>ICA = Isotropic Conductive Adhesive</a:t>
            </a:r>
            <a:endParaRPr sz="1200"/>
          </a:p>
          <a:p>
            <a:pPr indent="-304800" lvl="0" marL="457200" rtl="0" algn="l">
              <a:lnSpc>
                <a:spcPct val="150000"/>
              </a:lnSpc>
              <a:spcBef>
                <a:spcPts val="0"/>
              </a:spcBef>
              <a:spcAft>
                <a:spcPts val="0"/>
              </a:spcAft>
              <a:buSzPts val="1200"/>
              <a:buChar char="●"/>
            </a:pPr>
            <a:r>
              <a:rPr lang="cs" sz="1200"/>
              <a:t>ACA = </a:t>
            </a:r>
            <a:r>
              <a:rPr lang="cs" sz="1200"/>
              <a:t> Anisotropic Conductive Adhesive</a:t>
            </a:r>
            <a:endParaRPr sz="1200"/>
          </a:p>
          <a:p>
            <a:pPr indent="-304800" lvl="0" marL="457200" rtl="0" algn="l">
              <a:lnSpc>
                <a:spcPct val="150000"/>
              </a:lnSpc>
              <a:spcBef>
                <a:spcPts val="0"/>
              </a:spcBef>
              <a:spcAft>
                <a:spcPts val="0"/>
              </a:spcAft>
              <a:buSzPts val="1200"/>
              <a:buChar char="●"/>
            </a:pPr>
            <a:r>
              <a:rPr lang="cs" sz="1200"/>
              <a:t>NCA = Nonconductive Adhesive</a:t>
            </a:r>
            <a:endParaRPr sz="1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24"/>
          <p:cNvPicPr preferRelativeResize="0"/>
          <p:nvPr/>
        </p:nvPicPr>
        <p:blipFill rotWithShape="1">
          <a:blip r:embed="rId3">
            <a:alphaModFix/>
          </a:blip>
          <a:srcRect b="5662" l="1944" r="26830" t="5440"/>
          <a:stretch/>
        </p:blipFill>
        <p:spPr>
          <a:xfrm>
            <a:off x="1201275" y="741475"/>
            <a:ext cx="6589050" cy="4191025"/>
          </a:xfrm>
          <a:prstGeom prst="rect">
            <a:avLst/>
          </a:prstGeom>
          <a:noFill/>
          <a:ln>
            <a:noFill/>
          </a:ln>
        </p:spPr>
      </p:pic>
      <p:sp>
        <p:nvSpPr>
          <p:cNvPr id="154" name="Google Shape;154;p24"/>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New forms of electronics</a:t>
            </a:r>
            <a:endParaRPr/>
          </a:p>
        </p:txBody>
      </p:sp>
      <p:sp>
        <p:nvSpPr>
          <p:cNvPr id="155" name="Google Shape;155;p2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5"/>
          <p:cNvSpPr txBox="1"/>
          <p:nvPr>
            <p:ph idx="2" type="subTitle"/>
          </p:nvPr>
        </p:nvSpPr>
        <p:spPr>
          <a:xfrm>
            <a:off x="235500" y="470750"/>
            <a:ext cx="58089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Vybrané definice:</a:t>
            </a:r>
            <a:endParaRPr/>
          </a:p>
        </p:txBody>
      </p:sp>
      <p:sp>
        <p:nvSpPr>
          <p:cNvPr id="161" name="Google Shape;161;p2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New forms of electronics</a:t>
            </a:r>
            <a:endParaRPr/>
          </a:p>
        </p:txBody>
      </p:sp>
      <p:sp>
        <p:nvSpPr>
          <p:cNvPr id="162" name="Google Shape;162;p2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163" name="Google Shape;163;p25"/>
          <p:cNvSpPr txBox="1"/>
          <p:nvPr>
            <p:ph idx="1" type="body"/>
          </p:nvPr>
        </p:nvSpPr>
        <p:spPr>
          <a:xfrm>
            <a:off x="311700" y="923875"/>
            <a:ext cx="8236800" cy="38871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b="1" lang="cs" sz="1200">
                <a:latin typeface="Montserrat"/>
                <a:ea typeface="Montserrat"/>
                <a:cs typeface="Montserrat"/>
                <a:sym typeface="Montserrat"/>
              </a:rPr>
              <a:t>Flexible Electronics</a:t>
            </a:r>
            <a:r>
              <a:rPr lang="cs" sz="1200"/>
              <a:t> – electronic devices built on conformable or stretchable substrates, usually plastic, but also metal foil, paper, and flexible glass.</a:t>
            </a:r>
            <a:endParaRPr sz="1200"/>
          </a:p>
          <a:p>
            <a:pPr indent="-304800" lvl="0" marL="457200" rtl="0" algn="l">
              <a:lnSpc>
                <a:spcPct val="150000"/>
              </a:lnSpc>
              <a:spcBef>
                <a:spcPts val="0"/>
              </a:spcBef>
              <a:spcAft>
                <a:spcPts val="0"/>
              </a:spcAft>
              <a:buClr>
                <a:srgbClr val="6D9EEB"/>
              </a:buClr>
              <a:buSzPts val="1200"/>
              <a:buChar char="●"/>
            </a:pPr>
            <a:r>
              <a:rPr b="1" lang="cs" sz="1200">
                <a:solidFill>
                  <a:srgbClr val="6D9EEB"/>
                </a:solidFill>
                <a:latin typeface="Montserrat"/>
                <a:ea typeface="Montserrat"/>
                <a:cs typeface="Montserrat"/>
                <a:sym typeface="Montserrat"/>
              </a:rPr>
              <a:t>Flexible Hybrid Electronics (FHE) </a:t>
            </a:r>
            <a:r>
              <a:rPr lang="cs" sz="1200">
                <a:solidFill>
                  <a:srgbClr val="6D9EEB"/>
                </a:solidFill>
              </a:rPr>
              <a:t>– devices that combine the flexibility and low cost of printed plastic film substrates with the performance of semiconductor devices to create a new category of electronics. Substrates are stretchable, conformable, and flexible.</a:t>
            </a:r>
            <a:endParaRPr sz="1200">
              <a:solidFill>
                <a:srgbClr val="6D9EEB"/>
              </a:solidFill>
            </a:endParaRPr>
          </a:p>
          <a:p>
            <a:pPr indent="-304800" lvl="0" marL="457200" rtl="0" algn="l">
              <a:lnSpc>
                <a:spcPct val="150000"/>
              </a:lnSpc>
              <a:spcBef>
                <a:spcPts val="0"/>
              </a:spcBef>
              <a:spcAft>
                <a:spcPts val="0"/>
              </a:spcAft>
              <a:buSzPts val="1200"/>
              <a:buChar char="●"/>
            </a:pPr>
            <a:r>
              <a:rPr b="1" lang="cs" sz="1200">
                <a:latin typeface="Montserrat"/>
                <a:ea typeface="Montserrat"/>
                <a:cs typeface="Montserrat"/>
                <a:sym typeface="Montserrat"/>
              </a:rPr>
              <a:t>Organic Electronics </a:t>
            </a:r>
            <a:r>
              <a:rPr lang="cs" sz="1200"/>
              <a:t>– a field of material science concerning the design, synthesis, characterization, and application of organic small molecules or polymers that show desirable electronic properties such as conductivity.</a:t>
            </a:r>
            <a:endParaRPr sz="1200"/>
          </a:p>
          <a:p>
            <a:pPr indent="-304800" lvl="0" marL="457200" rtl="0" algn="l">
              <a:lnSpc>
                <a:spcPct val="150000"/>
              </a:lnSpc>
              <a:spcBef>
                <a:spcPts val="0"/>
              </a:spcBef>
              <a:spcAft>
                <a:spcPts val="0"/>
              </a:spcAft>
              <a:buSzPts val="1200"/>
              <a:buChar char="●"/>
            </a:pPr>
            <a:r>
              <a:rPr b="1" lang="cs" sz="1200">
                <a:latin typeface="Montserrat"/>
                <a:ea typeface="Montserrat"/>
                <a:cs typeface="Montserrat"/>
                <a:sym typeface="Montserrat"/>
              </a:rPr>
              <a:t>Printed Electronics</a:t>
            </a:r>
            <a:r>
              <a:rPr lang="cs" sz="1200"/>
              <a:t> – functional electronics fabricated by laying conductive lines using one of several printing methods, including screen, ink jet, gravure, flexography, and others.  Printed electronics is sometimes confused with printed circuit boards, which also use printing methods to connect discrete active and passive components.</a:t>
            </a:r>
            <a:endParaRPr sz="1200"/>
          </a:p>
          <a:p>
            <a:pPr indent="-304800" lvl="0" marL="457200" rtl="0" algn="l">
              <a:lnSpc>
                <a:spcPct val="150000"/>
              </a:lnSpc>
              <a:spcBef>
                <a:spcPts val="0"/>
              </a:spcBef>
              <a:spcAft>
                <a:spcPts val="0"/>
              </a:spcAft>
              <a:buSzPts val="1200"/>
              <a:buChar char="●"/>
            </a:pPr>
            <a:r>
              <a:rPr b="1" lang="cs" sz="1200">
                <a:latin typeface="Montserrat"/>
                <a:ea typeface="Montserrat"/>
                <a:cs typeface="Montserrat"/>
                <a:sym typeface="Montserrat"/>
              </a:rPr>
              <a:t>Plastic Electronics</a:t>
            </a:r>
            <a:r>
              <a:rPr lang="cs" sz="1200"/>
              <a:t> – electronic devices built on plastic (polymer) substrates, as opposed to silicon or glass.</a:t>
            </a:r>
            <a:endParaRPr sz="1200"/>
          </a:p>
        </p:txBody>
      </p:sp>
      <p:sp>
        <p:nvSpPr>
          <p:cNvPr id="164" name="Google Shape;164;p25"/>
          <p:cNvSpPr txBox="1"/>
          <p:nvPr/>
        </p:nvSpPr>
        <p:spPr>
          <a:xfrm>
            <a:off x="235500" y="4810950"/>
            <a:ext cx="83904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cs" sz="800">
                <a:solidFill>
                  <a:srgbClr val="666666"/>
                </a:solidFill>
                <a:latin typeface="Montserrat Medium"/>
                <a:ea typeface="Montserrat Medium"/>
                <a:cs typeface="Montserrat Medium"/>
                <a:sym typeface="Montserrat Medium"/>
              </a:rPr>
              <a:t>Zdroje: nextlex.us</a:t>
            </a:r>
            <a:endParaRPr sz="8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6"/>
          <p:cNvSpPr txBox="1"/>
          <p:nvPr>
            <p:ph idx="1" type="body"/>
          </p:nvPr>
        </p:nvSpPr>
        <p:spPr>
          <a:xfrm>
            <a:off x="311700" y="923875"/>
            <a:ext cx="85206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Efektivní a udržitelná hromadná výroba elektroniky:</a:t>
            </a:r>
            <a:endParaRPr sz="1200"/>
          </a:p>
          <a:p>
            <a:pPr indent="-304800" lvl="1" marL="914400" rtl="0" algn="l">
              <a:lnSpc>
                <a:spcPct val="150000"/>
              </a:lnSpc>
              <a:spcBef>
                <a:spcPts val="0"/>
              </a:spcBef>
              <a:spcAft>
                <a:spcPts val="0"/>
              </a:spcAft>
              <a:buSzPts val="1200"/>
              <a:buChar char="○"/>
            </a:pPr>
            <a:r>
              <a:rPr lang="cs" sz="1200"/>
              <a:t>Obnovitelné organické materiály</a:t>
            </a:r>
            <a:endParaRPr sz="1200"/>
          </a:p>
          <a:p>
            <a:pPr indent="-304800" lvl="1" marL="914400" rtl="0" algn="l">
              <a:lnSpc>
                <a:spcPct val="150000"/>
              </a:lnSpc>
              <a:spcBef>
                <a:spcPts val="0"/>
              </a:spcBef>
              <a:spcAft>
                <a:spcPts val="0"/>
              </a:spcAft>
              <a:buSzPts val="1200"/>
              <a:buChar char="○"/>
            </a:pPr>
            <a:r>
              <a:rPr lang="cs" sz="1200"/>
              <a:t>Nízká energetická náročnost výroby</a:t>
            </a:r>
            <a:endParaRPr sz="1200"/>
          </a:p>
          <a:p>
            <a:pPr indent="-304800" lvl="1" marL="914400" rtl="0" algn="l">
              <a:lnSpc>
                <a:spcPct val="150000"/>
              </a:lnSpc>
              <a:spcBef>
                <a:spcPts val="0"/>
              </a:spcBef>
              <a:spcAft>
                <a:spcPts val="0"/>
              </a:spcAft>
              <a:buSzPts val="1200"/>
              <a:buChar char="○"/>
            </a:pPr>
            <a:r>
              <a:rPr lang="cs" sz="1200"/>
              <a:t>Hospodárné využití vstupů díky digitální aditivní výrobě</a:t>
            </a:r>
            <a:endParaRPr sz="1200"/>
          </a:p>
          <a:p>
            <a:pPr indent="-304800" lvl="1" marL="914400" rtl="0" algn="l">
              <a:lnSpc>
                <a:spcPct val="150000"/>
              </a:lnSpc>
              <a:spcBef>
                <a:spcPts val="0"/>
              </a:spcBef>
              <a:spcAft>
                <a:spcPts val="0"/>
              </a:spcAft>
              <a:buSzPts val="1200"/>
              <a:buChar char="○"/>
            </a:pPr>
            <a:r>
              <a:rPr lang="cs" sz="1200"/>
              <a:t>Kombinace široké škály tiskových procesů a materiálů</a:t>
            </a:r>
            <a:endParaRPr sz="1200"/>
          </a:p>
        </p:txBody>
      </p:sp>
      <p:sp>
        <p:nvSpPr>
          <p:cNvPr id="170" name="Google Shape;170;p26"/>
          <p:cNvSpPr txBox="1"/>
          <p:nvPr>
            <p:ph idx="2" type="subTitle"/>
          </p:nvPr>
        </p:nvSpPr>
        <p:spPr>
          <a:xfrm>
            <a:off x="235500" y="470750"/>
            <a:ext cx="58089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Koncepce hromadné velkoplošné R2R výroby</a:t>
            </a:r>
            <a:endParaRPr/>
          </a:p>
        </p:txBody>
      </p:sp>
      <p:sp>
        <p:nvSpPr>
          <p:cNvPr id="171" name="Google Shape;171;p26"/>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New forms of electronics</a:t>
            </a:r>
            <a:endParaRPr/>
          </a:p>
        </p:txBody>
      </p:sp>
      <p:sp>
        <p:nvSpPr>
          <p:cNvPr id="172" name="Google Shape;172;p2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173" name="Google Shape;173;p26"/>
          <p:cNvPicPr preferRelativeResize="0"/>
          <p:nvPr/>
        </p:nvPicPr>
        <p:blipFill>
          <a:blip r:embed="rId3">
            <a:alphaModFix/>
          </a:blip>
          <a:stretch>
            <a:fillRect/>
          </a:stretch>
        </p:blipFill>
        <p:spPr>
          <a:xfrm>
            <a:off x="403931" y="2571750"/>
            <a:ext cx="3014042" cy="1781025"/>
          </a:xfrm>
          <a:prstGeom prst="rect">
            <a:avLst/>
          </a:prstGeom>
          <a:noFill/>
          <a:ln>
            <a:noFill/>
          </a:ln>
        </p:spPr>
      </p:pic>
      <p:pic>
        <p:nvPicPr>
          <p:cNvPr id="174" name="Google Shape;174;p26"/>
          <p:cNvPicPr preferRelativeResize="0"/>
          <p:nvPr/>
        </p:nvPicPr>
        <p:blipFill>
          <a:blip r:embed="rId4">
            <a:alphaModFix/>
          </a:blip>
          <a:stretch>
            <a:fillRect/>
          </a:stretch>
        </p:blipFill>
        <p:spPr>
          <a:xfrm>
            <a:off x="3764783" y="2704658"/>
            <a:ext cx="2269750" cy="1515200"/>
          </a:xfrm>
          <a:prstGeom prst="rect">
            <a:avLst/>
          </a:prstGeom>
          <a:noFill/>
          <a:ln>
            <a:noFill/>
          </a:ln>
        </p:spPr>
      </p:pic>
      <p:pic>
        <p:nvPicPr>
          <p:cNvPr id="175" name="Google Shape;175;p26"/>
          <p:cNvPicPr preferRelativeResize="0"/>
          <p:nvPr/>
        </p:nvPicPr>
        <p:blipFill>
          <a:blip r:embed="rId5">
            <a:alphaModFix/>
          </a:blip>
          <a:stretch>
            <a:fillRect/>
          </a:stretch>
        </p:blipFill>
        <p:spPr>
          <a:xfrm>
            <a:off x="6381345" y="2703663"/>
            <a:ext cx="2269750" cy="151718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7"/>
          <p:cNvSpPr txBox="1"/>
          <p:nvPr>
            <p:ph idx="1" type="body"/>
          </p:nvPr>
        </p:nvSpPr>
        <p:spPr>
          <a:xfrm>
            <a:off x="311700" y="923875"/>
            <a:ext cx="85206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b="1" lang="cs" sz="1200">
                <a:latin typeface="Montserrat"/>
                <a:ea typeface="Montserrat"/>
                <a:cs typeface="Montserrat"/>
                <a:sym typeface="Montserrat"/>
              </a:rPr>
              <a:t>Hmotnost &amp; prostor: 	</a:t>
            </a:r>
            <a:r>
              <a:rPr lang="cs" sz="1200"/>
              <a:t>Lehčí, tenké a méně objemné</a:t>
            </a:r>
            <a:endParaRPr sz="1200"/>
          </a:p>
          <a:p>
            <a:pPr indent="-304800" lvl="0" marL="457200" rtl="0" algn="l">
              <a:lnSpc>
                <a:spcPct val="150000"/>
              </a:lnSpc>
              <a:spcBef>
                <a:spcPts val="0"/>
              </a:spcBef>
              <a:spcAft>
                <a:spcPts val="0"/>
              </a:spcAft>
              <a:buSzPts val="1200"/>
              <a:buChar char="●"/>
            </a:pPr>
            <a:r>
              <a:rPr b="1" lang="cs" sz="1200">
                <a:latin typeface="Montserrat"/>
                <a:ea typeface="Montserrat"/>
                <a:cs typeface="Montserrat"/>
                <a:sym typeface="Montserrat"/>
              </a:rPr>
              <a:t>Flexibilita: 			</a:t>
            </a:r>
            <a:r>
              <a:rPr lang="cs" sz="1200"/>
              <a:t>Ohebné, konformní, pružné, měkké, roztažitelné</a:t>
            </a:r>
            <a:endParaRPr sz="1200"/>
          </a:p>
          <a:p>
            <a:pPr indent="-304800" lvl="0" marL="457200" rtl="0" algn="l">
              <a:lnSpc>
                <a:spcPct val="150000"/>
              </a:lnSpc>
              <a:spcBef>
                <a:spcPts val="0"/>
              </a:spcBef>
              <a:spcAft>
                <a:spcPts val="0"/>
              </a:spcAft>
              <a:buSzPts val="1200"/>
              <a:buChar char="●"/>
            </a:pPr>
            <a:r>
              <a:rPr b="1" lang="cs" sz="1200">
                <a:latin typeface="Montserrat"/>
                <a:ea typeface="Montserrat"/>
                <a:cs typeface="Montserrat"/>
                <a:sym typeface="Montserrat"/>
              </a:rPr>
              <a:t>Formáty:	</a:t>
            </a:r>
            <a:r>
              <a:rPr lang="cs" sz="1200"/>
              <a:t>		Velkoplošné (makro-elektronika), 3D, strukturální</a:t>
            </a:r>
            <a:endParaRPr sz="1200"/>
          </a:p>
          <a:p>
            <a:pPr indent="-304800" lvl="0" marL="457200" rtl="0" algn="l">
              <a:lnSpc>
                <a:spcPct val="150000"/>
              </a:lnSpc>
              <a:spcBef>
                <a:spcPts val="0"/>
              </a:spcBef>
              <a:spcAft>
                <a:spcPts val="0"/>
              </a:spcAft>
              <a:buSzPts val="1200"/>
              <a:buFont typeface="Montserrat"/>
              <a:buChar char="●"/>
            </a:pPr>
            <a:r>
              <a:rPr b="1" lang="cs" sz="1200">
                <a:latin typeface="Montserrat"/>
                <a:ea typeface="Montserrat"/>
                <a:cs typeface="Montserrat"/>
                <a:sym typeface="Montserrat"/>
              </a:rPr>
              <a:t>Integrace:			</a:t>
            </a:r>
            <a:r>
              <a:rPr lang="cs" sz="1200"/>
              <a:t>Jednoduchá integrace (“Smart anything everywhere”)</a:t>
            </a:r>
            <a:endParaRPr sz="1200"/>
          </a:p>
          <a:p>
            <a:pPr indent="-304800" lvl="0" marL="457200" rtl="0" algn="l">
              <a:lnSpc>
                <a:spcPct val="150000"/>
              </a:lnSpc>
              <a:spcBef>
                <a:spcPts val="0"/>
              </a:spcBef>
              <a:spcAft>
                <a:spcPts val="0"/>
              </a:spcAft>
              <a:buSzPts val="1200"/>
              <a:buFont typeface="Montserrat"/>
              <a:buChar char="●"/>
            </a:pPr>
            <a:r>
              <a:rPr b="1" lang="cs" sz="1200">
                <a:latin typeface="Montserrat"/>
                <a:ea typeface="Montserrat"/>
                <a:cs typeface="Montserrat"/>
                <a:sym typeface="Montserrat"/>
              </a:rPr>
              <a:t>Ovládání:			</a:t>
            </a:r>
            <a:r>
              <a:rPr lang="cs" sz="1200"/>
              <a:t>Realizace ovládacích rozhraní na libovolných produktech</a:t>
            </a:r>
            <a:endParaRPr sz="1200"/>
          </a:p>
          <a:p>
            <a:pPr indent="-304800" lvl="0" marL="457200" rtl="0" algn="l">
              <a:lnSpc>
                <a:spcPct val="150000"/>
              </a:lnSpc>
              <a:spcBef>
                <a:spcPts val="0"/>
              </a:spcBef>
              <a:spcAft>
                <a:spcPts val="0"/>
              </a:spcAft>
              <a:buSzPts val="1200"/>
              <a:buFont typeface="Montserrat"/>
              <a:buChar char="●"/>
            </a:pPr>
            <a:r>
              <a:rPr b="1" lang="cs" sz="1200">
                <a:latin typeface="Montserrat"/>
                <a:ea typeface="Montserrat"/>
                <a:cs typeface="Montserrat"/>
                <a:sym typeface="Montserrat"/>
              </a:rPr>
              <a:t>Robustnost:		</a:t>
            </a:r>
            <a:r>
              <a:rPr lang="cs" sz="1200"/>
              <a:t>Odolnější a robustnější s delší výdrží</a:t>
            </a:r>
            <a:endParaRPr sz="1200"/>
          </a:p>
          <a:p>
            <a:pPr indent="-304800" lvl="0" marL="457200" rtl="0" algn="l">
              <a:lnSpc>
                <a:spcPct val="150000"/>
              </a:lnSpc>
              <a:spcBef>
                <a:spcPts val="0"/>
              </a:spcBef>
              <a:spcAft>
                <a:spcPts val="0"/>
              </a:spcAft>
              <a:buSzPts val="1200"/>
              <a:buFont typeface="Montserrat"/>
              <a:buChar char="●"/>
            </a:pPr>
            <a:r>
              <a:rPr b="1" lang="cs" sz="1200">
                <a:latin typeface="Montserrat"/>
                <a:ea typeface="Montserrat"/>
                <a:cs typeface="Montserrat"/>
                <a:sym typeface="Montserrat"/>
              </a:rPr>
              <a:t>Úspora materiálů:	</a:t>
            </a:r>
            <a:r>
              <a:rPr lang="cs" sz="1200"/>
              <a:t>Snížení spotřeby materiálů i nákladů, udržitelná produkce</a:t>
            </a:r>
            <a:endParaRPr sz="1200"/>
          </a:p>
          <a:p>
            <a:pPr indent="-304800" lvl="0" marL="457200" rtl="0" algn="l">
              <a:lnSpc>
                <a:spcPct val="150000"/>
              </a:lnSpc>
              <a:spcBef>
                <a:spcPts val="0"/>
              </a:spcBef>
              <a:spcAft>
                <a:spcPts val="0"/>
              </a:spcAft>
              <a:buSzPts val="1200"/>
              <a:buFont typeface="Montserrat"/>
              <a:buChar char="●"/>
            </a:pPr>
            <a:r>
              <a:rPr b="1" lang="cs" sz="1200">
                <a:latin typeface="Montserrat"/>
                <a:ea typeface="Montserrat"/>
                <a:cs typeface="Montserrat"/>
                <a:sym typeface="Montserrat"/>
              </a:rPr>
              <a:t>Úspora energie:		</a:t>
            </a:r>
            <a:r>
              <a:rPr lang="cs" sz="1200"/>
              <a:t>Nízkoteplotní a nízkoenergetické zpracování (sušení, vytvrzování, formování)</a:t>
            </a:r>
            <a:endParaRPr sz="1200"/>
          </a:p>
          <a:p>
            <a:pPr indent="-304800" lvl="0" marL="457200" rtl="0" algn="l">
              <a:lnSpc>
                <a:spcPct val="150000"/>
              </a:lnSpc>
              <a:spcBef>
                <a:spcPts val="0"/>
              </a:spcBef>
              <a:spcAft>
                <a:spcPts val="0"/>
              </a:spcAft>
              <a:buSzPts val="1200"/>
              <a:buFont typeface="Montserrat"/>
              <a:buChar char="●"/>
            </a:pPr>
            <a:r>
              <a:rPr b="1" lang="cs" sz="1200">
                <a:latin typeface="Montserrat"/>
                <a:ea typeface="Montserrat"/>
                <a:cs typeface="Montserrat"/>
                <a:sym typeface="Montserrat"/>
              </a:rPr>
              <a:t>Snadná výroba:		</a:t>
            </a:r>
            <a:r>
              <a:rPr lang="cs" sz="1200"/>
              <a:t>Hromadná aditivní R2R výroba s nižšími náklady</a:t>
            </a:r>
            <a:endParaRPr sz="1200"/>
          </a:p>
          <a:p>
            <a:pPr indent="-304800" lvl="0" marL="457200" rtl="0" algn="l">
              <a:lnSpc>
                <a:spcPct val="150000"/>
              </a:lnSpc>
              <a:spcBef>
                <a:spcPts val="0"/>
              </a:spcBef>
              <a:spcAft>
                <a:spcPts val="0"/>
              </a:spcAft>
              <a:buSzPts val="1200"/>
              <a:buFont typeface="Montserrat"/>
              <a:buChar char="●"/>
            </a:pPr>
            <a:r>
              <a:rPr b="1" lang="cs" sz="1200">
                <a:latin typeface="Montserrat"/>
                <a:ea typeface="Montserrat"/>
                <a:cs typeface="Montserrat"/>
                <a:sym typeface="Montserrat"/>
              </a:rPr>
              <a:t>Life-cycle:			</a:t>
            </a:r>
            <a:r>
              <a:rPr lang="cs" sz="1200"/>
              <a:t>Environmentálně šetrný životní cyklus produktu</a:t>
            </a:r>
            <a:endParaRPr sz="1200"/>
          </a:p>
        </p:txBody>
      </p:sp>
      <p:sp>
        <p:nvSpPr>
          <p:cNvPr id="181" name="Google Shape;181;p27"/>
          <p:cNvSpPr txBox="1"/>
          <p:nvPr>
            <p:ph idx="2" type="subTitle"/>
          </p:nvPr>
        </p:nvSpPr>
        <p:spPr>
          <a:xfrm>
            <a:off x="235500" y="470750"/>
            <a:ext cx="8139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Klíčové výhody nových technologických přístupů v konstrukci elektroniky</a:t>
            </a:r>
            <a:endParaRPr/>
          </a:p>
        </p:txBody>
      </p:sp>
      <p:sp>
        <p:nvSpPr>
          <p:cNvPr id="182" name="Google Shape;182;p2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New forms of electronics</a:t>
            </a:r>
            <a:endParaRPr/>
          </a:p>
        </p:txBody>
      </p:sp>
      <p:sp>
        <p:nvSpPr>
          <p:cNvPr id="183" name="Google Shape;183;p2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8"/>
          <p:cNvSpPr txBox="1"/>
          <p:nvPr>
            <p:ph idx="2" type="subTitle"/>
          </p:nvPr>
        </p:nvSpPr>
        <p:spPr>
          <a:xfrm>
            <a:off x="235500" y="470750"/>
            <a:ext cx="58089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Motivace pro FHE</a:t>
            </a:r>
            <a:endParaRPr/>
          </a:p>
        </p:txBody>
      </p:sp>
      <p:sp>
        <p:nvSpPr>
          <p:cNvPr id="189" name="Google Shape;189;p2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New forms of electronics</a:t>
            </a:r>
            <a:endParaRPr/>
          </a:p>
        </p:txBody>
      </p:sp>
      <p:sp>
        <p:nvSpPr>
          <p:cNvPr id="190" name="Google Shape;190;p2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grpSp>
        <p:nvGrpSpPr>
          <p:cNvPr id="191" name="Google Shape;191;p28"/>
          <p:cNvGrpSpPr/>
          <p:nvPr/>
        </p:nvGrpSpPr>
        <p:grpSpPr>
          <a:xfrm>
            <a:off x="553075" y="932300"/>
            <a:ext cx="8001850" cy="3938650"/>
            <a:chOff x="553075" y="932300"/>
            <a:chExt cx="8001850" cy="3938650"/>
          </a:xfrm>
        </p:grpSpPr>
        <p:pic>
          <p:nvPicPr>
            <p:cNvPr id="192" name="Google Shape;192;p28"/>
            <p:cNvPicPr preferRelativeResize="0"/>
            <p:nvPr/>
          </p:nvPicPr>
          <p:blipFill rotWithShape="1">
            <a:blip r:embed="rId3">
              <a:alphaModFix/>
            </a:blip>
            <a:srcRect b="0" l="0" r="0" t="0"/>
            <a:stretch/>
          </p:blipFill>
          <p:spPr>
            <a:xfrm>
              <a:off x="589076" y="945750"/>
              <a:ext cx="7965849" cy="3925199"/>
            </a:xfrm>
            <a:prstGeom prst="rect">
              <a:avLst/>
            </a:prstGeom>
            <a:noFill/>
            <a:ln>
              <a:noFill/>
            </a:ln>
          </p:spPr>
        </p:pic>
        <p:sp>
          <p:nvSpPr>
            <p:cNvPr id="193" name="Google Shape;193;p28"/>
            <p:cNvSpPr/>
            <p:nvPr/>
          </p:nvSpPr>
          <p:spPr>
            <a:xfrm>
              <a:off x="553075" y="932300"/>
              <a:ext cx="3128700" cy="308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9"/>
          <p:cNvSpPr txBox="1"/>
          <p:nvPr>
            <p:ph idx="2" type="subTitle"/>
          </p:nvPr>
        </p:nvSpPr>
        <p:spPr>
          <a:xfrm>
            <a:off x="235500" y="470750"/>
            <a:ext cx="58089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Motivace pro FHE</a:t>
            </a:r>
            <a:endParaRPr/>
          </a:p>
        </p:txBody>
      </p:sp>
      <p:sp>
        <p:nvSpPr>
          <p:cNvPr id="199" name="Google Shape;199;p29"/>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New forms of electronics</a:t>
            </a:r>
            <a:endParaRPr/>
          </a:p>
        </p:txBody>
      </p:sp>
      <p:sp>
        <p:nvSpPr>
          <p:cNvPr id="200" name="Google Shape;200;p2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01" name="Google Shape;201;p29"/>
          <p:cNvPicPr preferRelativeResize="0"/>
          <p:nvPr/>
        </p:nvPicPr>
        <p:blipFill rotWithShape="1">
          <a:blip r:embed="rId3">
            <a:alphaModFix/>
          </a:blip>
          <a:srcRect b="0" l="0" r="0" t="0"/>
          <a:stretch/>
        </p:blipFill>
        <p:spPr>
          <a:xfrm>
            <a:off x="921050" y="1103025"/>
            <a:ext cx="7301898" cy="3662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0"/>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Hlavní aplikační příležitosti</a:t>
            </a:r>
            <a:endParaRPr/>
          </a:p>
        </p:txBody>
      </p:sp>
      <p:sp>
        <p:nvSpPr>
          <p:cNvPr id="207" name="Google Shape;207;p30"/>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208" name="Google Shape;208;p30"/>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209" name="Google Shape;209;p30"/>
          <p:cNvSpPr txBox="1"/>
          <p:nvPr/>
        </p:nvSpPr>
        <p:spPr>
          <a:xfrm>
            <a:off x="0" y="4848300"/>
            <a:ext cx="91440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www.IDTechEx.com/FlexElec</a:t>
            </a:r>
            <a:endParaRPr i="1" sz="1000">
              <a:solidFill>
                <a:srgbClr val="666666"/>
              </a:solidFill>
              <a:latin typeface="Montserrat Medium"/>
              <a:ea typeface="Montserrat Medium"/>
              <a:cs typeface="Montserrat Medium"/>
              <a:sym typeface="Montserrat Medium"/>
            </a:endParaRPr>
          </a:p>
        </p:txBody>
      </p:sp>
      <p:pic>
        <p:nvPicPr>
          <p:cNvPr id="210" name="Google Shape;210;p30"/>
          <p:cNvPicPr preferRelativeResize="0"/>
          <p:nvPr/>
        </p:nvPicPr>
        <p:blipFill>
          <a:blip r:embed="rId3">
            <a:alphaModFix/>
          </a:blip>
          <a:stretch>
            <a:fillRect/>
          </a:stretch>
        </p:blipFill>
        <p:spPr>
          <a:xfrm>
            <a:off x="2347638" y="1100325"/>
            <a:ext cx="4448736" cy="34742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1"/>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Porovnání technologických přístupů</a:t>
            </a:r>
            <a:endParaRPr/>
          </a:p>
          <a:p>
            <a:pPr indent="0" lvl="0" marL="0" rtl="0" algn="l">
              <a:spcBef>
                <a:spcPts val="1600"/>
              </a:spcBef>
              <a:spcAft>
                <a:spcPts val="1600"/>
              </a:spcAft>
              <a:buNone/>
            </a:pPr>
            <a:r>
              <a:t/>
            </a:r>
            <a:endParaRPr/>
          </a:p>
        </p:txBody>
      </p:sp>
      <p:sp>
        <p:nvSpPr>
          <p:cNvPr id="216" name="Google Shape;216;p31"/>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217" name="Google Shape;217;p31"/>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18" name="Google Shape;218;p31"/>
          <p:cNvPicPr preferRelativeResize="0"/>
          <p:nvPr/>
        </p:nvPicPr>
        <p:blipFill rotWithShape="1">
          <a:blip r:embed="rId3">
            <a:alphaModFix/>
          </a:blip>
          <a:srcRect b="3827" l="2392" r="2287" t="0"/>
          <a:stretch/>
        </p:blipFill>
        <p:spPr>
          <a:xfrm>
            <a:off x="2609712" y="859827"/>
            <a:ext cx="3924576" cy="41706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2"/>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Srovnání se subtraktivní výrobou</a:t>
            </a:r>
            <a:endParaRPr/>
          </a:p>
          <a:p>
            <a:pPr indent="0" lvl="0" marL="0" rtl="0" algn="l">
              <a:spcBef>
                <a:spcPts val="1600"/>
              </a:spcBef>
              <a:spcAft>
                <a:spcPts val="1600"/>
              </a:spcAft>
              <a:buNone/>
            </a:pPr>
            <a:r>
              <a:t/>
            </a:r>
            <a:endParaRPr/>
          </a:p>
        </p:txBody>
      </p:sp>
      <p:sp>
        <p:nvSpPr>
          <p:cNvPr id="224" name="Google Shape;224;p32"/>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225" name="Google Shape;225;p3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26" name="Google Shape;226;p32"/>
          <p:cNvPicPr preferRelativeResize="0"/>
          <p:nvPr/>
        </p:nvPicPr>
        <p:blipFill>
          <a:blip r:embed="rId3">
            <a:alphaModFix/>
          </a:blip>
          <a:stretch>
            <a:fillRect/>
          </a:stretch>
        </p:blipFill>
        <p:spPr>
          <a:xfrm>
            <a:off x="2315838" y="1152475"/>
            <a:ext cx="4512324" cy="348952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3"/>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Typické workflow FHE</a:t>
            </a:r>
            <a:endParaRPr/>
          </a:p>
        </p:txBody>
      </p:sp>
      <p:sp>
        <p:nvSpPr>
          <p:cNvPr id="232" name="Google Shape;232;p33"/>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233" name="Google Shape;233;p33"/>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234" name="Google Shape;234;p33"/>
          <p:cNvSpPr txBox="1"/>
          <p:nvPr/>
        </p:nvSpPr>
        <p:spPr>
          <a:xfrm>
            <a:off x="0" y="3823850"/>
            <a:ext cx="9144000" cy="338700"/>
          </a:xfrm>
          <a:prstGeom prst="rect">
            <a:avLst/>
          </a:prstGeom>
          <a:noFill/>
          <a:ln>
            <a:noFill/>
          </a:ln>
        </p:spPr>
        <p:txBody>
          <a:bodyPr anchorCtr="0" anchor="ctr" bIns="91425" lIns="91425" spcFirstLastPara="1" rIns="91425" wrap="square" tIns="91425">
            <a:sp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inscope-project.eu</a:t>
            </a:r>
            <a:endParaRPr i="1" sz="1000">
              <a:solidFill>
                <a:srgbClr val="666666"/>
              </a:solidFill>
              <a:latin typeface="Montserrat Medium"/>
              <a:ea typeface="Montserrat Medium"/>
              <a:cs typeface="Montserrat Medium"/>
              <a:sym typeface="Montserrat Medium"/>
            </a:endParaRPr>
          </a:p>
        </p:txBody>
      </p:sp>
      <p:pic>
        <p:nvPicPr>
          <p:cNvPr id="235" name="Google Shape;235;p33"/>
          <p:cNvPicPr preferRelativeResize="0"/>
          <p:nvPr/>
        </p:nvPicPr>
        <p:blipFill>
          <a:blip r:embed="rId3">
            <a:alphaModFix/>
          </a:blip>
          <a:stretch>
            <a:fillRect/>
          </a:stretch>
        </p:blipFill>
        <p:spPr>
          <a:xfrm>
            <a:off x="152400" y="1440525"/>
            <a:ext cx="8839200" cy="220078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4"/>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Funkční tiskové materiály</a:t>
            </a:r>
            <a:endParaRPr/>
          </a:p>
        </p:txBody>
      </p:sp>
      <p:sp>
        <p:nvSpPr>
          <p:cNvPr id="241" name="Google Shape;241;p34"/>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242" name="Google Shape;242;p3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43" name="Google Shape;243;p34"/>
          <p:cNvPicPr preferRelativeResize="0"/>
          <p:nvPr/>
        </p:nvPicPr>
        <p:blipFill rotWithShape="1">
          <a:blip r:embed="rId3">
            <a:alphaModFix/>
          </a:blip>
          <a:srcRect b="0" l="44512" r="0" t="28861"/>
          <a:stretch/>
        </p:blipFill>
        <p:spPr>
          <a:xfrm>
            <a:off x="4764300" y="1461650"/>
            <a:ext cx="4276847" cy="2881199"/>
          </a:xfrm>
          <a:prstGeom prst="rect">
            <a:avLst/>
          </a:prstGeom>
          <a:noFill/>
          <a:ln>
            <a:noFill/>
          </a:ln>
        </p:spPr>
      </p:pic>
      <p:sp>
        <p:nvSpPr>
          <p:cNvPr id="244" name="Google Shape;244;p34"/>
          <p:cNvSpPr txBox="1"/>
          <p:nvPr>
            <p:ph idx="1" type="body"/>
          </p:nvPr>
        </p:nvSpPr>
        <p:spPr>
          <a:xfrm>
            <a:off x="311700" y="923875"/>
            <a:ext cx="4689600" cy="4248300"/>
          </a:xfrm>
          <a:prstGeom prst="rect">
            <a:avLst/>
          </a:prstGeom>
        </p:spPr>
        <p:txBody>
          <a:bodyPr anchorCtr="0" anchor="t" bIns="91425" lIns="91425" spcFirstLastPara="1" rIns="91425" wrap="square" tIns="91425">
            <a:spAutoFit/>
          </a:bodyPr>
          <a:lstStyle/>
          <a:p>
            <a:pPr indent="-304800" lvl="0" marL="457200" rtl="0" algn="l">
              <a:lnSpc>
                <a:spcPct val="150000"/>
              </a:lnSpc>
              <a:spcBef>
                <a:spcPts val="0"/>
              </a:spcBef>
              <a:spcAft>
                <a:spcPts val="0"/>
              </a:spcAft>
              <a:buSzPts val="1200"/>
              <a:buFont typeface="Montserrat"/>
              <a:buChar char="●"/>
            </a:pPr>
            <a:r>
              <a:rPr b="1" lang="cs" sz="1200">
                <a:latin typeface="Montserrat"/>
                <a:ea typeface="Montserrat"/>
                <a:cs typeface="Montserrat"/>
                <a:sym typeface="Montserrat"/>
              </a:rPr>
              <a:t>Vodivé</a:t>
            </a:r>
            <a:endParaRPr b="1" sz="1200">
              <a:latin typeface="Montserrat"/>
              <a:ea typeface="Montserrat"/>
              <a:cs typeface="Montserrat"/>
              <a:sym typeface="Montserrat"/>
            </a:endParaRPr>
          </a:p>
          <a:p>
            <a:pPr indent="-304800" lvl="1" marL="914400" rtl="0" algn="l">
              <a:lnSpc>
                <a:spcPct val="150000"/>
              </a:lnSpc>
              <a:spcBef>
                <a:spcPts val="0"/>
              </a:spcBef>
              <a:spcAft>
                <a:spcPts val="0"/>
              </a:spcAft>
              <a:buSzPts val="1200"/>
              <a:buChar char="○"/>
            </a:pPr>
            <a:r>
              <a:rPr lang="cs" sz="1200"/>
              <a:t>Plošné vodivé spoje, elektrody, kontaktní rozhraní, cívky a antény</a:t>
            </a:r>
            <a:endParaRPr sz="1200"/>
          </a:p>
          <a:p>
            <a:pPr indent="-304800" lvl="0" marL="457200" rtl="0" algn="l">
              <a:lnSpc>
                <a:spcPct val="150000"/>
              </a:lnSpc>
              <a:spcBef>
                <a:spcPts val="0"/>
              </a:spcBef>
              <a:spcAft>
                <a:spcPts val="0"/>
              </a:spcAft>
              <a:buSzPts val="1200"/>
              <a:buFont typeface="Montserrat"/>
              <a:buChar char="●"/>
            </a:pPr>
            <a:r>
              <a:rPr b="1" lang="cs" sz="1200">
                <a:latin typeface="Montserrat"/>
                <a:ea typeface="Montserrat"/>
                <a:cs typeface="Montserrat"/>
                <a:sym typeface="Montserrat"/>
              </a:rPr>
              <a:t>Odporové</a:t>
            </a:r>
            <a:endParaRPr b="1" sz="1200">
              <a:latin typeface="Montserrat"/>
              <a:ea typeface="Montserrat"/>
              <a:cs typeface="Montserrat"/>
              <a:sym typeface="Montserrat"/>
            </a:endParaRPr>
          </a:p>
          <a:p>
            <a:pPr indent="-304800" lvl="1" marL="914400" rtl="0" algn="l">
              <a:lnSpc>
                <a:spcPct val="150000"/>
              </a:lnSpc>
              <a:spcBef>
                <a:spcPts val="0"/>
              </a:spcBef>
              <a:spcAft>
                <a:spcPts val="0"/>
              </a:spcAft>
              <a:buSzPts val="1200"/>
              <a:buChar char="○"/>
            </a:pPr>
            <a:r>
              <a:rPr lang="cs" sz="1200"/>
              <a:t>Rezistory, topné elementy, senzory</a:t>
            </a:r>
            <a:endParaRPr sz="1200"/>
          </a:p>
          <a:p>
            <a:pPr indent="-304800" lvl="0" marL="457200" rtl="0" algn="l">
              <a:lnSpc>
                <a:spcPct val="150000"/>
              </a:lnSpc>
              <a:spcBef>
                <a:spcPts val="0"/>
              </a:spcBef>
              <a:spcAft>
                <a:spcPts val="0"/>
              </a:spcAft>
              <a:buSzPts val="1200"/>
              <a:buFont typeface="Montserrat"/>
              <a:buChar char="●"/>
            </a:pPr>
            <a:r>
              <a:rPr b="1" lang="cs" sz="1200">
                <a:latin typeface="Montserrat"/>
                <a:ea typeface="Montserrat"/>
                <a:cs typeface="Montserrat"/>
                <a:sym typeface="Montserrat"/>
              </a:rPr>
              <a:t>Dielektrické</a:t>
            </a:r>
            <a:endParaRPr b="1" sz="1200">
              <a:latin typeface="Montserrat"/>
              <a:ea typeface="Montserrat"/>
              <a:cs typeface="Montserrat"/>
              <a:sym typeface="Montserrat"/>
            </a:endParaRPr>
          </a:p>
          <a:p>
            <a:pPr indent="-304800" lvl="1" marL="914400" rtl="0" algn="l">
              <a:lnSpc>
                <a:spcPct val="150000"/>
              </a:lnSpc>
              <a:spcBef>
                <a:spcPts val="0"/>
              </a:spcBef>
              <a:spcAft>
                <a:spcPts val="0"/>
              </a:spcAft>
              <a:buSzPts val="1200"/>
              <a:buChar char="○"/>
            </a:pPr>
            <a:r>
              <a:rPr lang="cs" sz="1200"/>
              <a:t>Izolační můstky, kondenzátoy</a:t>
            </a:r>
            <a:endParaRPr sz="1200"/>
          </a:p>
          <a:p>
            <a:pPr indent="-304800" lvl="0" marL="457200" rtl="0" algn="l">
              <a:lnSpc>
                <a:spcPct val="150000"/>
              </a:lnSpc>
              <a:spcBef>
                <a:spcPts val="0"/>
              </a:spcBef>
              <a:spcAft>
                <a:spcPts val="0"/>
              </a:spcAft>
              <a:buSzPts val="1200"/>
              <a:buFont typeface="Montserrat"/>
              <a:buChar char="●"/>
            </a:pPr>
            <a:r>
              <a:rPr b="1" lang="cs" sz="1200">
                <a:latin typeface="Montserrat"/>
                <a:ea typeface="Montserrat"/>
                <a:cs typeface="Montserrat"/>
                <a:sym typeface="Montserrat"/>
              </a:rPr>
              <a:t>Enkapsulační</a:t>
            </a:r>
            <a:endParaRPr b="1" sz="1200">
              <a:latin typeface="Montserrat"/>
              <a:ea typeface="Montserrat"/>
              <a:cs typeface="Montserrat"/>
              <a:sym typeface="Montserrat"/>
            </a:endParaRPr>
          </a:p>
          <a:p>
            <a:pPr indent="-304800" lvl="1" marL="914400" rtl="0" algn="l">
              <a:lnSpc>
                <a:spcPct val="150000"/>
              </a:lnSpc>
              <a:spcBef>
                <a:spcPts val="0"/>
              </a:spcBef>
              <a:spcAft>
                <a:spcPts val="0"/>
              </a:spcAft>
              <a:buSzPts val="1200"/>
              <a:buChar char="○"/>
            </a:pPr>
            <a:r>
              <a:rPr lang="cs" sz="1200"/>
              <a:t>Elektroizolační ochrana vůči vnějším vlivům (mech / chem / enviro)</a:t>
            </a:r>
            <a:endParaRPr sz="1200"/>
          </a:p>
          <a:p>
            <a:pPr indent="-304800" lvl="0" marL="457200" rtl="0" algn="l">
              <a:lnSpc>
                <a:spcPct val="150000"/>
              </a:lnSpc>
              <a:spcBef>
                <a:spcPts val="0"/>
              </a:spcBef>
              <a:spcAft>
                <a:spcPts val="0"/>
              </a:spcAft>
              <a:buSzPts val="1200"/>
              <a:buFont typeface="Montserrat"/>
              <a:buChar char="●"/>
            </a:pPr>
            <a:r>
              <a:rPr b="1" lang="cs" sz="1200">
                <a:latin typeface="Montserrat"/>
                <a:ea typeface="Montserrat"/>
                <a:cs typeface="Montserrat"/>
                <a:sym typeface="Montserrat"/>
              </a:rPr>
              <a:t>Responzivní</a:t>
            </a:r>
            <a:endParaRPr b="1" sz="1200">
              <a:latin typeface="Montserrat"/>
              <a:ea typeface="Montserrat"/>
              <a:cs typeface="Montserrat"/>
              <a:sym typeface="Montserrat"/>
            </a:endParaRPr>
          </a:p>
          <a:p>
            <a:pPr indent="-304800" lvl="1" marL="914400" rtl="0" algn="l">
              <a:lnSpc>
                <a:spcPct val="150000"/>
              </a:lnSpc>
              <a:spcBef>
                <a:spcPts val="0"/>
              </a:spcBef>
              <a:spcAft>
                <a:spcPts val="0"/>
              </a:spcAft>
              <a:buSzPts val="1200"/>
              <a:buChar char="○"/>
            </a:pPr>
            <a:r>
              <a:rPr lang="cs" sz="1200"/>
              <a:t>Senzory, aktuátory, opto-el. prvky</a:t>
            </a:r>
            <a:endParaRPr sz="1200"/>
          </a:p>
          <a:p>
            <a:pPr indent="-304800" lvl="0" marL="457200" rtl="0" algn="l">
              <a:lnSpc>
                <a:spcPct val="150000"/>
              </a:lnSpc>
              <a:spcBef>
                <a:spcPts val="0"/>
              </a:spcBef>
              <a:spcAft>
                <a:spcPts val="0"/>
              </a:spcAft>
              <a:buSzPts val="1200"/>
              <a:buFont typeface="Montserrat"/>
              <a:buChar char="●"/>
            </a:pPr>
            <a:r>
              <a:rPr b="1" lang="cs" sz="1200">
                <a:latin typeface="Montserrat"/>
                <a:ea typeface="Montserrat"/>
                <a:cs typeface="Montserrat"/>
                <a:sym typeface="Montserrat"/>
              </a:rPr>
              <a:t>Polovodičové</a:t>
            </a:r>
            <a:endParaRPr b="1" sz="1200">
              <a:latin typeface="Montserrat"/>
              <a:ea typeface="Montserrat"/>
              <a:cs typeface="Montserrat"/>
              <a:sym typeface="Montserrat"/>
            </a:endParaRPr>
          </a:p>
          <a:p>
            <a:pPr indent="-304800" lvl="1" marL="914400" rtl="0" algn="l">
              <a:lnSpc>
                <a:spcPct val="150000"/>
              </a:lnSpc>
              <a:spcBef>
                <a:spcPts val="0"/>
              </a:spcBef>
              <a:spcAft>
                <a:spcPts val="0"/>
              </a:spcAft>
              <a:buSzPts val="1200"/>
              <a:buChar char="○"/>
            </a:pPr>
            <a:r>
              <a:rPr lang="cs" sz="1200"/>
              <a:t>Opto-el. prvky, diody, tranzistory, fotovoltaika</a:t>
            </a:r>
            <a:endParaRPr sz="1200"/>
          </a:p>
          <a:p>
            <a:pPr indent="0" lvl="0" marL="0" rtl="0" algn="l">
              <a:lnSpc>
                <a:spcPct val="150000"/>
              </a:lnSpc>
              <a:spcBef>
                <a:spcPts val="0"/>
              </a:spcBef>
              <a:spcAft>
                <a:spcPts val="0"/>
              </a:spcAft>
              <a:buNone/>
            </a:pPr>
            <a:r>
              <a:t/>
            </a:r>
            <a:endParaRPr sz="12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5"/>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Vodivé</a:t>
            </a:r>
            <a:r>
              <a:rPr lang="cs"/>
              <a:t> tiskové materiály</a:t>
            </a:r>
            <a:endParaRPr/>
          </a:p>
        </p:txBody>
      </p:sp>
      <p:sp>
        <p:nvSpPr>
          <p:cNvPr id="250" name="Google Shape;250;p3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251" name="Google Shape;251;p3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52" name="Google Shape;252;p35"/>
          <p:cNvPicPr preferRelativeResize="0"/>
          <p:nvPr/>
        </p:nvPicPr>
        <p:blipFill rotWithShape="1">
          <a:blip r:embed="rId3">
            <a:alphaModFix/>
          </a:blip>
          <a:srcRect b="0" l="0" r="0" t="15704"/>
          <a:stretch/>
        </p:blipFill>
        <p:spPr>
          <a:xfrm>
            <a:off x="972000" y="1235174"/>
            <a:ext cx="7200000" cy="31860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6"/>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Mikro-částicové vodivé Ag materiály</a:t>
            </a:r>
            <a:endParaRPr/>
          </a:p>
        </p:txBody>
      </p:sp>
      <p:sp>
        <p:nvSpPr>
          <p:cNvPr id="258" name="Google Shape;258;p36"/>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259" name="Google Shape;259;p3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60" name="Google Shape;260;p36"/>
          <p:cNvPicPr preferRelativeResize="0"/>
          <p:nvPr/>
        </p:nvPicPr>
        <p:blipFill rotWithShape="1">
          <a:blip r:embed="rId3">
            <a:alphaModFix/>
          </a:blip>
          <a:srcRect b="0" l="0" r="0" t="19471"/>
          <a:stretch/>
        </p:blipFill>
        <p:spPr>
          <a:xfrm>
            <a:off x="895800" y="1295749"/>
            <a:ext cx="7199999" cy="30600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7"/>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Nano</a:t>
            </a:r>
            <a:r>
              <a:rPr lang="cs"/>
              <a:t>-částicové vodivé Ag materiály</a:t>
            </a:r>
            <a:endParaRPr/>
          </a:p>
        </p:txBody>
      </p:sp>
      <p:sp>
        <p:nvSpPr>
          <p:cNvPr id="266" name="Google Shape;266;p3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267" name="Google Shape;267;p3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68" name="Google Shape;268;p37"/>
          <p:cNvPicPr preferRelativeResize="0"/>
          <p:nvPr/>
        </p:nvPicPr>
        <p:blipFill rotWithShape="1">
          <a:blip r:embed="rId3">
            <a:alphaModFix/>
          </a:blip>
          <a:srcRect b="0" l="0" r="0" t="18273"/>
          <a:stretch/>
        </p:blipFill>
        <p:spPr>
          <a:xfrm>
            <a:off x="972000" y="1477450"/>
            <a:ext cx="7200001" cy="31406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8"/>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Další vodivé materiály</a:t>
            </a:r>
            <a:endParaRPr/>
          </a:p>
        </p:txBody>
      </p:sp>
      <p:sp>
        <p:nvSpPr>
          <p:cNvPr id="274" name="Google Shape;274;p3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275" name="Google Shape;275;p3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76" name="Google Shape;276;p38"/>
          <p:cNvPicPr preferRelativeResize="0"/>
          <p:nvPr/>
        </p:nvPicPr>
        <p:blipFill rotWithShape="1">
          <a:blip r:embed="rId3">
            <a:alphaModFix/>
          </a:blip>
          <a:srcRect b="0" l="0" r="0" t="18553"/>
          <a:stretch/>
        </p:blipFill>
        <p:spPr>
          <a:xfrm>
            <a:off x="972000" y="1311552"/>
            <a:ext cx="7199999" cy="31105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9"/>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Další vodivé materiály</a:t>
            </a:r>
            <a:endParaRPr/>
          </a:p>
        </p:txBody>
      </p:sp>
      <p:sp>
        <p:nvSpPr>
          <p:cNvPr id="282" name="Google Shape;282;p39"/>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283" name="Google Shape;283;p3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84" name="Google Shape;284;p39"/>
          <p:cNvPicPr preferRelativeResize="0"/>
          <p:nvPr/>
        </p:nvPicPr>
        <p:blipFill rotWithShape="1">
          <a:blip r:embed="rId3">
            <a:alphaModFix/>
          </a:blip>
          <a:srcRect b="0" l="0" r="0" t="15268"/>
          <a:stretch/>
        </p:blipFill>
        <p:spPr>
          <a:xfrm>
            <a:off x="972000" y="1414277"/>
            <a:ext cx="7199999" cy="323337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0"/>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Dielektrické tiskové</a:t>
            </a:r>
            <a:r>
              <a:rPr lang="cs"/>
              <a:t> materiály</a:t>
            </a:r>
            <a:endParaRPr/>
          </a:p>
        </p:txBody>
      </p:sp>
      <p:sp>
        <p:nvSpPr>
          <p:cNvPr id="290" name="Google Shape;290;p40"/>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291" name="Google Shape;291;p40"/>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92" name="Google Shape;292;p40"/>
          <p:cNvPicPr preferRelativeResize="0"/>
          <p:nvPr/>
        </p:nvPicPr>
        <p:blipFill rotWithShape="1">
          <a:blip r:embed="rId3">
            <a:alphaModFix/>
          </a:blip>
          <a:srcRect b="0" l="0" r="0" t="17552"/>
          <a:stretch/>
        </p:blipFill>
        <p:spPr>
          <a:xfrm>
            <a:off x="972000" y="1136725"/>
            <a:ext cx="7199999" cy="3144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1"/>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Responzivní</a:t>
            </a:r>
            <a:r>
              <a:rPr lang="cs"/>
              <a:t> tiskové materiály</a:t>
            </a:r>
            <a:endParaRPr/>
          </a:p>
        </p:txBody>
      </p:sp>
      <p:sp>
        <p:nvSpPr>
          <p:cNvPr id="298" name="Google Shape;298;p41"/>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299" name="Google Shape;299;p41"/>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300" name="Google Shape;300;p41"/>
          <p:cNvPicPr preferRelativeResize="0"/>
          <p:nvPr/>
        </p:nvPicPr>
        <p:blipFill rotWithShape="1">
          <a:blip r:embed="rId3">
            <a:alphaModFix/>
          </a:blip>
          <a:srcRect b="0" l="0" r="0" t="22154"/>
          <a:stretch/>
        </p:blipFill>
        <p:spPr>
          <a:xfrm>
            <a:off x="972000" y="1477475"/>
            <a:ext cx="7199999" cy="29705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2"/>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Ukázka: flexibilní kapacitní ovládací rozhraní</a:t>
            </a:r>
            <a:endParaRPr/>
          </a:p>
        </p:txBody>
      </p:sp>
      <p:sp>
        <p:nvSpPr>
          <p:cNvPr id="306" name="Google Shape;306;p42"/>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307" name="Google Shape;307;p4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308" name="Google Shape;308;p42"/>
          <p:cNvPicPr preferRelativeResize="0"/>
          <p:nvPr/>
        </p:nvPicPr>
        <p:blipFill rotWithShape="1">
          <a:blip r:embed="rId3">
            <a:alphaModFix/>
          </a:blip>
          <a:srcRect b="0" l="0" r="0" t="11987"/>
          <a:stretch/>
        </p:blipFill>
        <p:spPr>
          <a:xfrm>
            <a:off x="972000" y="1121926"/>
            <a:ext cx="7200000" cy="35476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3"/>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Ukázka: flexibilní kapacitní ovládací rozhraní</a:t>
            </a:r>
            <a:endParaRPr/>
          </a:p>
        </p:txBody>
      </p:sp>
      <p:sp>
        <p:nvSpPr>
          <p:cNvPr id="314" name="Google Shape;314;p43"/>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315" name="Google Shape;315;p43"/>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grpSp>
        <p:nvGrpSpPr>
          <p:cNvPr id="316" name="Google Shape;316;p43"/>
          <p:cNvGrpSpPr/>
          <p:nvPr/>
        </p:nvGrpSpPr>
        <p:grpSpPr>
          <a:xfrm>
            <a:off x="895800" y="1077325"/>
            <a:ext cx="7200000" cy="3662101"/>
            <a:chOff x="895800" y="1153525"/>
            <a:chExt cx="7200000" cy="3662101"/>
          </a:xfrm>
        </p:grpSpPr>
        <p:pic>
          <p:nvPicPr>
            <p:cNvPr id="317" name="Google Shape;317;p43"/>
            <p:cNvPicPr preferRelativeResize="0"/>
            <p:nvPr/>
          </p:nvPicPr>
          <p:blipFill rotWithShape="1">
            <a:blip r:embed="rId3">
              <a:alphaModFix/>
            </a:blip>
            <a:srcRect b="0" l="0" r="0" t="9321"/>
            <a:stretch/>
          </p:blipFill>
          <p:spPr>
            <a:xfrm>
              <a:off x="895800" y="1159551"/>
              <a:ext cx="7200000" cy="3656075"/>
            </a:xfrm>
            <a:prstGeom prst="rect">
              <a:avLst/>
            </a:prstGeom>
            <a:noFill/>
            <a:ln>
              <a:noFill/>
            </a:ln>
          </p:spPr>
        </p:pic>
        <p:sp>
          <p:nvSpPr>
            <p:cNvPr id="318" name="Google Shape;318;p43"/>
            <p:cNvSpPr/>
            <p:nvPr/>
          </p:nvSpPr>
          <p:spPr>
            <a:xfrm>
              <a:off x="1864625" y="1153525"/>
              <a:ext cx="1446000" cy="78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4"/>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Hybridní integrace komponent</a:t>
            </a:r>
            <a:endParaRPr/>
          </a:p>
        </p:txBody>
      </p:sp>
      <p:sp>
        <p:nvSpPr>
          <p:cNvPr id="324" name="Google Shape;324;p44"/>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325" name="Google Shape;325;p4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326" name="Google Shape;326;p44"/>
          <p:cNvPicPr preferRelativeResize="0"/>
          <p:nvPr/>
        </p:nvPicPr>
        <p:blipFill rotWithShape="1">
          <a:blip r:embed="rId3">
            <a:alphaModFix/>
          </a:blip>
          <a:srcRect b="0" l="0" r="0" t="0"/>
          <a:stretch/>
        </p:blipFill>
        <p:spPr>
          <a:xfrm>
            <a:off x="972000" y="912998"/>
            <a:ext cx="7199999" cy="40439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45"/>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Hybridní integrace komponent</a:t>
            </a:r>
            <a:endParaRPr/>
          </a:p>
        </p:txBody>
      </p:sp>
      <p:sp>
        <p:nvSpPr>
          <p:cNvPr id="332" name="Google Shape;332;p4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333" name="Google Shape;333;p4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334" name="Google Shape;334;p45"/>
          <p:cNvPicPr preferRelativeResize="0"/>
          <p:nvPr/>
        </p:nvPicPr>
        <p:blipFill rotWithShape="1">
          <a:blip r:embed="rId3">
            <a:alphaModFix/>
          </a:blip>
          <a:srcRect b="0" l="0" r="0" t="16051"/>
          <a:stretch/>
        </p:blipFill>
        <p:spPr>
          <a:xfrm>
            <a:off x="972000" y="1303651"/>
            <a:ext cx="7200001" cy="31959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6"/>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Hybridní integrace komponent</a:t>
            </a:r>
            <a:endParaRPr/>
          </a:p>
        </p:txBody>
      </p:sp>
      <p:sp>
        <p:nvSpPr>
          <p:cNvPr id="340" name="Google Shape;340;p46"/>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341" name="Google Shape;341;p4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342" name="Google Shape;342;p46"/>
          <p:cNvPicPr preferRelativeResize="0"/>
          <p:nvPr/>
        </p:nvPicPr>
        <p:blipFill rotWithShape="1">
          <a:blip r:embed="rId3">
            <a:alphaModFix/>
          </a:blip>
          <a:srcRect b="0" l="0" r="0" t="19530"/>
          <a:stretch/>
        </p:blipFill>
        <p:spPr>
          <a:xfrm>
            <a:off x="972000" y="1445873"/>
            <a:ext cx="7199999" cy="30828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7"/>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Hybridní integrace komponent</a:t>
            </a:r>
            <a:endParaRPr/>
          </a:p>
        </p:txBody>
      </p:sp>
      <p:sp>
        <p:nvSpPr>
          <p:cNvPr id="348" name="Google Shape;348;p4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349" name="Google Shape;349;p4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350" name="Google Shape;350;p47"/>
          <p:cNvPicPr preferRelativeResize="0"/>
          <p:nvPr/>
        </p:nvPicPr>
        <p:blipFill>
          <a:blip r:embed="rId3">
            <a:alphaModFix/>
          </a:blip>
          <a:stretch>
            <a:fillRect/>
          </a:stretch>
        </p:blipFill>
        <p:spPr>
          <a:xfrm>
            <a:off x="5277050" y="801200"/>
            <a:ext cx="3141208" cy="3769449"/>
          </a:xfrm>
          <a:prstGeom prst="rect">
            <a:avLst/>
          </a:prstGeom>
          <a:noFill/>
          <a:ln>
            <a:noFill/>
          </a:ln>
        </p:spPr>
      </p:pic>
      <p:sp>
        <p:nvSpPr>
          <p:cNvPr id="351" name="Google Shape;351;p47"/>
          <p:cNvSpPr txBox="1"/>
          <p:nvPr>
            <p:ph idx="1" type="body"/>
          </p:nvPr>
        </p:nvSpPr>
        <p:spPr>
          <a:xfrm>
            <a:off x="311700" y="923875"/>
            <a:ext cx="3904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Evoluce ACA vodivého lepení:</a:t>
            </a:r>
            <a:endParaRPr sz="1200"/>
          </a:p>
          <a:p>
            <a:pPr indent="-304800" lvl="1" marL="914400" rtl="0" algn="l">
              <a:lnSpc>
                <a:spcPct val="150000"/>
              </a:lnSpc>
              <a:spcBef>
                <a:spcPts val="0"/>
              </a:spcBef>
              <a:spcAft>
                <a:spcPts val="0"/>
              </a:spcAft>
              <a:buSzPts val="1200"/>
              <a:buChar char="○"/>
            </a:pPr>
            <a:r>
              <a:rPr lang="cs" sz="1200"/>
              <a:t>Field-aligned ACA</a:t>
            </a:r>
            <a:endParaRPr sz="1200"/>
          </a:p>
          <a:p>
            <a:pPr indent="-304800" lvl="1" marL="914400" rtl="0" algn="l">
              <a:lnSpc>
                <a:spcPct val="150000"/>
              </a:lnSpc>
              <a:spcBef>
                <a:spcPts val="0"/>
              </a:spcBef>
              <a:spcAft>
                <a:spcPts val="0"/>
              </a:spcAft>
              <a:buSzPts val="1200"/>
              <a:buChar char="○"/>
            </a:pPr>
            <a:r>
              <a:rPr lang="cs" sz="1200"/>
              <a:t>Uspořádání vodivých částic ve vertikálním směru působením fyzikálního pole</a:t>
            </a:r>
            <a:endParaRPr sz="1200"/>
          </a:p>
          <a:p>
            <a:pPr indent="-304800" lvl="2" marL="1371600" rtl="0" algn="l">
              <a:lnSpc>
                <a:spcPct val="150000"/>
              </a:lnSpc>
              <a:spcBef>
                <a:spcPts val="0"/>
              </a:spcBef>
              <a:spcAft>
                <a:spcPts val="0"/>
              </a:spcAft>
              <a:buSzPts val="1200"/>
              <a:buChar char="■"/>
            </a:pPr>
            <a:r>
              <a:rPr lang="cs" sz="1200"/>
              <a:t>elektrostatické pole</a:t>
            </a:r>
            <a:endParaRPr sz="1200"/>
          </a:p>
          <a:p>
            <a:pPr indent="-304800" lvl="2" marL="1371600" rtl="0" algn="l">
              <a:lnSpc>
                <a:spcPct val="150000"/>
              </a:lnSpc>
              <a:spcBef>
                <a:spcPts val="0"/>
              </a:spcBef>
              <a:spcAft>
                <a:spcPts val="0"/>
              </a:spcAft>
              <a:buSzPts val="1200"/>
              <a:buChar char="■"/>
            </a:pPr>
            <a:r>
              <a:rPr lang="cs" sz="1200"/>
              <a:t>magnetické pole</a:t>
            </a:r>
            <a:endParaRPr sz="12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8"/>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Hybridní integrace komponent</a:t>
            </a:r>
            <a:endParaRPr/>
          </a:p>
        </p:txBody>
      </p:sp>
      <p:sp>
        <p:nvSpPr>
          <p:cNvPr id="357" name="Google Shape;357;p4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358" name="Google Shape;358;p4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grpSp>
        <p:nvGrpSpPr>
          <p:cNvPr id="359" name="Google Shape;359;p48"/>
          <p:cNvGrpSpPr/>
          <p:nvPr/>
        </p:nvGrpSpPr>
        <p:grpSpPr>
          <a:xfrm>
            <a:off x="964000" y="1177250"/>
            <a:ext cx="7216001" cy="3448774"/>
            <a:chOff x="956000" y="1343150"/>
            <a:chExt cx="7216001" cy="3448774"/>
          </a:xfrm>
        </p:grpSpPr>
        <p:pic>
          <p:nvPicPr>
            <p:cNvPr id="360" name="Google Shape;360;p48"/>
            <p:cNvPicPr preferRelativeResize="0"/>
            <p:nvPr/>
          </p:nvPicPr>
          <p:blipFill rotWithShape="1">
            <a:blip r:embed="rId3">
              <a:alphaModFix/>
            </a:blip>
            <a:srcRect b="0" l="0" r="0" t="9624"/>
            <a:stretch/>
          </p:blipFill>
          <p:spPr>
            <a:xfrm>
              <a:off x="972000" y="1343150"/>
              <a:ext cx="7200001" cy="3448774"/>
            </a:xfrm>
            <a:prstGeom prst="rect">
              <a:avLst/>
            </a:prstGeom>
            <a:noFill/>
            <a:ln>
              <a:noFill/>
            </a:ln>
          </p:spPr>
        </p:pic>
        <p:sp>
          <p:nvSpPr>
            <p:cNvPr id="361" name="Google Shape;361;p48"/>
            <p:cNvSpPr/>
            <p:nvPr/>
          </p:nvSpPr>
          <p:spPr>
            <a:xfrm>
              <a:off x="956000" y="1343150"/>
              <a:ext cx="4922400" cy="23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9"/>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Hybridní integrace komponent</a:t>
            </a:r>
            <a:endParaRPr/>
          </a:p>
        </p:txBody>
      </p:sp>
      <p:sp>
        <p:nvSpPr>
          <p:cNvPr id="367" name="Google Shape;367;p49"/>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368" name="Google Shape;368;p4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369" name="Google Shape;369;p49"/>
          <p:cNvSpPr txBox="1"/>
          <p:nvPr/>
        </p:nvSpPr>
        <p:spPr>
          <a:xfrm>
            <a:off x="261150" y="4766125"/>
            <a:ext cx="8520600" cy="3387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i="1" lang="cs" sz="1000">
                <a:solidFill>
                  <a:srgbClr val="666666"/>
                </a:solidFill>
                <a:latin typeface="Montserrat Medium"/>
                <a:ea typeface="Montserrat Medium"/>
                <a:cs typeface="Montserrat Medium"/>
                <a:sym typeface="Montserrat Medium"/>
              </a:rPr>
              <a:t>largeareaelectronics.org: </a:t>
            </a:r>
            <a:r>
              <a:rPr i="1" lang="cs" sz="1000">
                <a:solidFill>
                  <a:srgbClr val="666666"/>
                </a:solidFill>
                <a:latin typeface="Montserrat Medium"/>
                <a:ea typeface="Montserrat Medium"/>
                <a:cs typeface="Montserrat Medium"/>
                <a:sym typeface="Montserrat Medium"/>
              </a:rPr>
              <a:t>ITAPPE - Interconnection technologies for integration of active devices with printed plastic electronics </a:t>
            </a:r>
            <a:endParaRPr i="1" sz="1000">
              <a:solidFill>
                <a:srgbClr val="666666"/>
              </a:solidFill>
              <a:latin typeface="Montserrat Medium"/>
              <a:ea typeface="Montserrat Medium"/>
              <a:cs typeface="Montserrat Medium"/>
              <a:sym typeface="Montserrat Medium"/>
            </a:endParaRPr>
          </a:p>
        </p:txBody>
      </p:sp>
      <p:sp>
        <p:nvSpPr>
          <p:cNvPr id="370" name="Google Shape;370;p49"/>
          <p:cNvSpPr txBox="1"/>
          <p:nvPr>
            <p:ph idx="1" type="body"/>
          </p:nvPr>
        </p:nvSpPr>
        <p:spPr>
          <a:xfrm>
            <a:off x="311700" y="923875"/>
            <a:ext cx="6006300" cy="7686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Non-conductive adhesive (NCA) + Thermosonic Bonding (TS)</a:t>
            </a:r>
            <a:endParaRPr sz="1200"/>
          </a:p>
          <a:p>
            <a:pPr indent="0" lvl="0" marL="0" rtl="0" algn="l">
              <a:lnSpc>
                <a:spcPct val="150000"/>
              </a:lnSpc>
              <a:spcBef>
                <a:spcPts val="0"/>
              </a:spcBef>
              <a:spcAft>
                <a:spcPts val="0"/>
              </a:spcAft>
              <a:buNone/>
            </a:pPr>
            <a:r>
              <a:t/>
            </a:r>
            <a:endParaRPr sz="1200"/>
          </a:p>
          <a:p>
            <a:pPr indent="0" lvl="0" marL="0" rtl="0" algn="l">
              <a:lnSpc>
                <a:spcPct val="150000"/>
              </a:lnSpc>
              <a:spcBef>
                <a:spcPts val="0"/>
              </a:spcBef>
              <a:spcAft>
                <a:spcPts val="0"/>
              </a:spcAft>
              <a:buNone/>
            </a:pPr>
            <a:r>
              <a:t/>
            </a:r>
            <a:endParaRPr sz="1200"/>
          </a:p>
        </p:txBody>
      </p:sp>
      <p:pic>
        <p:nvPicPr>
          <p:cNvPr id="371" name="Google Shape;371;p49"/>
          <p:cNvPicPr preferRelativeResize="0"/>
          <p:nvPr/>
        </p:nvPicPr>
        <p:blipFill>
          <a:blip r:embed="rId3">
            <a:alphaModFix/>
          </a:blip>
          <a:stretch>
            <a:fillRect/>
          </a:stretch>
        </p:blipFill>
        <p:spPr>
          <a:xfrm>
            <a:off x="2444800" y="1592050"/>
            <a:ext cx="4254405" cy="276885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pic>
        <p:nvPicPr>
          <p:cNvPr id="376" name="Google Shape;376;p50"/>
          <p:cNvPicPr preferRelativeResize="0"/>
          <p:nvPr/>
        </p:nvPicPr>
        <p:blipFill>
          <a:blip r:embed="rId3">
            <a:alphaModFix/>
          </a:blip>
          <a:stretch>
            <a:fillRect/>
          </a:stretch>
        </p:blipFill>
        <p:spPr>
          <a:xfrm>
            <a:off x="4650076" y="1564825"/>
            <a:ext cx="3959999" cy="3524401"/>
          </a:xfrm>
          <a:prstGeom prst="rect">
            <a:avLst/>
          </a:prstGeom>
          <a:noFill/>
          <a:ln>
            <a:noFill/>
          </a:ln>
        </p:spPr>
      </p:pic>
      <p:sp>
        <p:nvSpPr>
          <p:cNvPr id="377" name="Google Shape;377;p50"/>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Hybridní integrace komponent</a:t>
            </a:r>
            <a:endParaRPr/>
          </a:p>
        </p:txBody>
      </p:sp>
      <p:sp>
        <p:nvSpPr>
          <p:cNvPr id="378" name="Google Shape;378;p50"/>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379" name="Google Shape;379;p50"/>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380" name="Google Shape;380;p50"/>
          <p:cNvSpPr txBox="1"/>
          <p:nvPr/>
        </p:nvSpPr>
        <p:spPr>
          <a:xfrm>
            <a:off x="261475" y="4766125"/>
            <a:ext cx="7587000" cy="3387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i="1" lang="cs" sz="1000">
                <a:solidFill>
                  <a:srgbClr val="666666"/>
                </a:solidFill>
                <a:latin typeface="Montserrat Medium"/>
                <a:ea typeface="Montserrat Medium"/>
                <a:cs typeface="Montserrat Medium"/>
                <a:sym typeface="Montserrat Medium"/>
              </a:rPr>
              <a:t>largeareaelectronics.org: SIPEM - System Integration for Plastic Electronics Manufacturing</a:t>
            </a:r>
            <a:endParaRPr i="1" sz="1000">
              <a:solidFill>
                <a:srgbClr val="666666"/>
              </a:solidFill>
              <a:latin typeface="Montserrat Medium"/>
              <a:ea typeface="Montserrat Medium"/>
              <a:cs typeface="Montserrat Medium"/>
              <a:sym typeface="Montserrat Medium"/>
            </a:endParaRPr>
          </a:p>
        </p:txBody>
      </p:sp>
      <p:sp>
        <p:nvSpPr>
          <p:cNvPr id="381" name="Google Shape;381;p50"/>
          <p:cNvSpPr txBox="1"/>
          <p:nvPr>
            <p:ph idx="1" type="body"/>
          </p:nvPr>
        </p:nvSpPr>
        <p:spPr>
          <a:xfrm>
            <a:off x="311700" y="923875"/>
            <a:ext cx="6006300" cy="7686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Non-conductive adhesive (NCA) + Thermosonic Spot Welding (TSW)</a:t>
            </a:r>
            <a:endParaRPr sz="1200"/>
          </a:p>
          <a:p>
            <a:pPr indent="0" lvl="0" marL="0" rtl="0" algn="l">
              <a:lnSpc>
                <a:spcPct val="150000"/>
              </a:lnSpc>
              <a:spcBef>
                <a:spcPts val="0"/>
              </a:spcBef>
              <a:spcAft>
                <a:spcPts val="0"/>
              </a:spcAft>
              <a:buNone/>
            </a:pPr>
            <a:r>
              <a:t/>
            </a:r>
            <a:endParaRPr sz="1200"/>
          </a:p>
          <a:p>
            <a:pPr indent="0" lvl="0" marL="0" rtl="0" algn="l">
              <a:lnSpc>
                <a:spcPct val="150000"/>
              </a:lnSpc>
              <a:spcBef>
                <a:spcPts val="0"/>
              </a:spcBef>
              <a:spcAft>
                <a:spcPts val="0"/>
              </a:spcAft>
              <a:buNone/>
            </a:pPr>
            <a:r>
              <a:t/>
            </a:r>
            <a:endParaRPr sz="1200"/>
          </a:p>
        </p:txBody>
      </p:sp>
      <p:pic>
        <p:nvPicPr>
          <p:cNvPr id="382" name="Google Shape;382;p50"/>
          <p:cNvPicPr preferRelativeResize="0"/>
          <p:nvPr/>
        </p:nvPicPr>
        <p:blipFill>
          <a:blip r:embed="rId4">
            <a:alphaModFix/>
          </a:blip>
          <a:stretch>
            <a:fillRect/>
          </a:stretch>
        </p:blipFill>
        <p:spPr>
          <a:xfrm>
            <a:off x="337350" y="1350900"/>
            <a:ext cx="3959999" cy="2376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51"/>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FHE integration roadmap</a:t>
            </a:r>
            <a:endParaRPr/>
          </a:p>
        </p:txBody>
      </p:sp>
      <p:sp>
        <p:nvSpPr>
          <p:cNvPr id="388" name="Google Shape;388;p51"/>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389" name="Google Shape;389;p51"/>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390" name="Google Shape;390;p51"/>
          <p:cNvSpPr txBox="1"/>
          <p:nvPr/>
        </p:nvSpPr>
        <p:spPr>
          <a:xfrm>
            <a:off x="-125" y="4766125"/>
            <a:ext cx="9144000" cy="338700"/>
          </a:xfrm>
          <a:prstGeom prst="rect">
            <a:avLst/>
          </a:prstGeom>
          <a:noFill/>
          <a:ln>
            <a:noFill/>
          </a:ln>
        </p:spPr>
        <p:txBody>
          <a:bodyPr anchorCtr="0" anchor="ctr" bIns="91425" lIns="91425" spcFirstLastPara="1" rIns="91425" wrap="square" tIns="91425">
            <a:sp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IDTechEx</a:t>
            </a:r>
            <a:endParaRPr i="1" sz="1000">
              <a:solidFill>
                <a:srgbClr val="666666"/>
              </a:solidFill>
              <a:latin typeface="Montserrat Medium"/>
              <a:ea typeface="Montserrat Medium"/>
              <a:cs typeface="Montserrat Medium"/>
              <a:sym typeface="Montserrat Medium"/>
            </a:endParaRPr>
          </a:p>
        </p:txBody>
      </p:sp>
      <p:sp>
        <p:nvSpPr>
          <p:cNvPr id="391" name="Google Shape;391;p51"/>
          <p:cNvSpPr txBox="1"/>
          <p:nvPr>
            <p:ph idx="1" type="body"/>
          </p:nvPr>
        </p:nvSpPr>
        <p:spPr>
          <a:xfrm>
            <a:off x="311700" y="923875"/>
            <a:ext cx="7837800" cy="7686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Predikce průmyslové implementace jednotlivých druhů kontaktování pro FHE dle analytické společnosti IDTechEx.</a:t>
            </a:r>
            <a:endParaRPr sz="1200"/>
          </a:p>
          <a:p>
            <a:pPr indent="0" lvl="0" marL="0" rtl="0" algn="l">
              <a:lnSpc>
                <a:spcPct val="150000"/>
              </a:lnSpc>
              <a:spcBef>
                <a:spcPts val="0"/>
              </a:spcBef>
              <a:spcAft>
                <a:spcPts val="0"/>
              </a:spcAft>
              <a:buNone/>
            </a:pPr>
            <a:r>
              <a:t/>
            </a:r>
            <a:endParaRPr sz="1200"/>
          </a:p>
          <a:p>
            <a:pPr indent="0" lvl="0" marL="0" rtl="0" algn="l">
              <a:lnSpc>
                <a:spcPct val="150000"/>
              </a:lnSpc>
              <a:spcBef>
                <a:spcPts val="0"/>
              </a:spcBef>
              <a:spcAft>
                <a:spcPts val="0"/>
              </a:spcAft>
              <a:buNone/>
            </a:pPr>
            <a:r>
              <a:t/>
            </a:r>
            <a:endParaRPr sz="1200"/>
          </a:p>
        </p:txBody>
      </p:sp>
      <p:pic>
        <p:nvPicPr>
          <p:cNvPr id="392" name="Google Shape;392;p51"/>
          <p:cNvPicPr preferRelativeResize="0"/>
          <p:nvPr/>
        </p:nvPicPr>
        <p:blipFill>
          <a:blip r:embed="rId3">
            <a:alphaModFix/>
          </a:blip>
          <a:stretch>
            <a:fillRect/>
          </a:stretch>
        </p:blipFill>
        <p:spPr>
          <a:xfrm>
            <a:off x="1498575" y="1848900"/>
            <a:ext cx="6146845" cy="276884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52"/>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Hybridní integrace komponent</a:t>
            </a:r>
            <a:endParaRPr/>
          </a:p>
        </p:txBody>
      </p:sp>
      <p:sp>
        <p:nvSpPr>
          <p:cNvPr id="398" name="Google Shape;398;p52"/>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399" name="Google Shape;399;p5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400" name="Google Shape;400;p52"/>
          <p:cNvPicPr preferRelativeResize="0"/>
          <p:nvPr/>
        </p:nvPicPr>
        <p:blipFill rotWithShape="1">
          <a:blip r:embed="rId3">
            <a:alphaModFix/>
          </a:blip>
          <a:srcRect b="0" l="0" r="0" t="11527"/>
          <a:stretch/>
        </p:blipFill>
        <p:spPr>
          <a:xfrm>
            <a:off x="972000" y="1231274"/>
            <a:ext cx="7200000" cy="352374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53"/>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FPCA -&gt; FHE</a:t>
            </a:r>
            <a:endParaRPr/>
          </a:p>
        </p:txBody>
      </p:sp>
      <p:sp>
        <p:nvSpPr>
          <p:cNvPr id="406" name="Google Shape;406;p53"/>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407" name="Google Shape;407;p53"/>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408" name="Google Shape;408;p53"/>
          <p:cNvPicPr preferRelativeResize="0"/>
          <p:nvPr/>
        </p:nvPicPr>
        <p:blipFill rotWithShape="1">
          <a:blip r:embed="rId3">
            <a:alphaModFix/>
          </a:blip>
          <a:srcRect b="0" l="0" r="0" t="0"/>
          <a:stretch/>
        </p:blipFill>
        <p:spPr>
          <a:xfrm>
            <a:off x="1267475" y="1111725"/>
            <a:ext cx="6609051" cy="365507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grpSp>
        <p:nvGrpSpPr>
          <p:cNvPr id="413" name="Google Shape;413;p54"/>
          <p:cNvGrpSpPr/>
          <p:nvPr/>
        </p:nvGrpSpPr>
        <p:grpSpPr>
          <a:xfrm>
            <a:off x="1425200" y="222325"/>
            <a:ext cx="6819000" cy="4887324"/>
            <a:chOff x="1425200" y="222325"/>
            <a:chExt cx="6819000" cy="4887324"/>
          </a:xfrm>
        </p:grpSpPr>
        <p:pic>
          <p:nvPicPr>
            <p:cNvPr id="414" name="Google Shape;414;p54"/>
            <p:cNvPicPr preferRelativeResize="0"/>
            <p:nvPr/>
          </p:nvPicPr>
          <p:blipFill>
            <a:blip r:embed="rId3">
              <a:alphaModFix/>
            </a:blip>
            <a:stretch>
              <a:fillRect/>
            </a:stretch>
          </p:blipFill>
          <p:spPr>
            <a:xfrm>
              <a:off x="1425200" y="254625"/>
              <a:ext cx="6819000" cy="4855024"/>
            </a:xfrm>
            <a:prstGeom prst="rect">
              <a:avLst/>
            </a:prstGeom>
            <a:noFill/>
            <a:ln>
              <a:noFill/>
            </a:ln>
          </p:spPr>
        </p:pic>
        <p:sp>
          <p:nvSpPr>
            <p:cNvPr id="415" name="Google Shape;415;p54"/>
            <p:cNvSpPr/>
            <p:nvPr/>
          </p:nvSpPr>
          <p:spPr>
            <a:xfrm>
              <a:off x="1531400" y="392879"/>
              <a:ext cx="1744800" cy="295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4"/>
            <p:cNvSpPr/>
            <p:nvPr/>
          </p:nvSpPr>
          <p:spPr>
            <a:xfrm>
              <a:off x="1579199" y="222325"/>
              <a:ext cx="4658700" cy="170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7" name="Google Shape;417;p54"/>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Komplexní FHE systémy</a:t>
            </a:r>
            <a:endParaRPr/>
          </a:p>
        </p:txBody>
      </p:sp>
      <p:sp>
        <p:nvSpPr>
          <p:cNvPr id="418" name="Google Shape;418;p54"/>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419" name="Google Shape;419;p5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420" name="Google Shape;420;p54"/>
          <p:cNvSpPr txBox="1"/>
          <p:nvPr/>
        </p:nvSpPr>
        <p:spPr>
          <a:xfrm>
            <a:off x="5853600" y="4890650"/>
            <a:ext cx="17595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molex.com</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55"/>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Hybrid System-in-Foil (SiF)</a:t>
            </a:r>
            <a:endParaRPr/>
          </a:p>
        </p:txBody>
      </p:sp>
      <p:sp>
        <p:nvSpPr>
          <p:cNvPr id="426" name="Google Shape;426;p5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427" name="Google Shape;427;p5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428" name="Google Shape;428;p55"/>
          <p:cNvPicPr preferRelativeResize="0"/>
          <p:nvPr/>
        </p:nvPicPr>
        <p:blipFill rotWithShape="1">
          <a:blip r:embed="rId3">
            <a:alphaModFix/>
          </a:blip>
          <a:srcRect b="0" l="0" r="0" t="0"/>
          <a:stretch/>
        </p:blipFill>
        <p:spPr>
          <a:xfrm>
            <a:off x="4737673" y="1069250"/>
            <a:ext cx="4235752" cy="3665800"/>
          </a:xfrm>
          <a:prstGeom prst="rect">
            <a:avLst/>
          </a:prstGeom>
          <a:noFill/>
          <a:ln>
            <a:noFill/>
          </a:ln>
        </p:spPr>
      </p:pic>
      <p:sp>
        <p:nvSpPr>
          <p:cNvPr id="429" name="Google Shape;429;p55"/>
          <p:cNvSpPr txBox="1"/>
          <p:nvPr>
            <p:ph idx="1" type="body"/>
          </p:nvPr>
        </p:nvSpPr>
        <p:spPr>
          <a:xfrm>
            <a:off x="311700" y="923875"/>
            <a:ext cx="3933600" cy="14292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Characteristic aspects:</a:t>
            </a:r>
            <a:endParaRPr sz="1200"/>
          </a:p>
          <a:p>
            <a:pPr indent="-304800" lvl="1" marL="914400" rtl="0" algn="l">
              <a:lnSpc>
                <a:spcPct val="150000"/>
              </a:lnSpc>
              <a:spcBef>
                <a:spcPts val="0"/>
              </a:spcBef>
              <a:spcAft>
                <a:spcPts val="0"/>
              </a:spcAft>
              <a:buSzPts val="1200"/>
              <a:buChar char="○"/>
            </a:pPr>
            <a:r>
              <a:rPr lang="cs" sz="1200"/>
              <a:t>Mechanical flexibility and adaptavity</a:t>
            </a:r>
            <a:endParaRPr sz="1200"/>
          </a:p>
          <a:p>
            <a:pPr indent="-304800" lvl="1" marL="914400" rtl="0" algn="l">
              <a:lnSpc>
                <a:spcPct val="150000"/>
              </a:lnSpc>
              <a:spcBef>
                <a:spcPts val="0"/>
              </a:spcBef>
              <a:spcAft>
                <a:spcPts val="0"/>
              </a:spcAft>
              <a:buSzPts val="1200"/>
              <a:buChar char="○"/>
            </a:pPr>
            <a:r>
              <a:rPr lang="cs" sz="1200"/>
              <a:t>Autonomous operation</a:t>
            </a:r>
            <a:endParaRPr sz="1200"/>
          </a:p>
          <a:p>
            <a:pPr indent="-304800" lvl="1" marL="914400" rtl="0" algn="l">
              <a:lnSpc>
                <a:spcPct val="150000"/>
              </a:lnSpc>
              <a:spcBef>
                <a:spcPts val="0"/>
              </a:spcBef>
              <a:spcAft>
                <a:spcPts val="0"/>
              </a:spcAft>
              <a:buSzPts val="1200"/>
              <a:buChar char="○"/>
            </a:pPr>
            <a:r>
              <a:rPr lang="cs" sz="1200"/>
              <a:t>Wireless connectivity</a:t>
            </a:r>
            <a:endParaRPr sz="1200"/>
          </a:p>
          <a:p>
            <a:pPr indent="-304800" lvl="1" marL="914400" rtl="0" algn="l">
              <a:lnSpc>
                <a:spcPct val="150000"/>
              </a:lnSpc>
              <a:spcBef>
                <a:spcPts val="0"/>
              </a:spcBef>
              <a:spcAft>
                <a:spcPts val="0"/>
              </a:spcAft>
              <a:buSzPts val="1200"/>
              <a:buChar char="○"/>
            </a:pPr>
            <a:r>
              <a:rPr lang="cs" sz="1200"/>
              <a:t>Sensing and display capability</a:t>
            </a:r>
            <a:endParaRPr sz="1200"/>
          </a:p>
          <a:p>
            <a:pPr indent="-304800" lvl="0" marL="457200" rtl="0" algn="l">
              <a:lnSpc>
                <a:spcPct val="150000"/>
              </a:lnSpc>
              <a:spcBef>
                <a:spcPts val="0"/>
              </a:spcBef>
              <a:spcAft>
                <a:spcPts val="0"/>
              </a:spcAft>
              <a:buSzPts val="1200"/>
              <a:buChar char="●"/>
            </a:pPr>
            <a:r>
              <a:rPr lang="cs" sz="1200"/>
              <a:t>Components</a:t>
            </a:r>
            <a:endParaRPr sz="1200"/>
          </a:p>
          <a:p>
            <a:pPr indent="-304800" lvl="1" marL="914400" rtl="0" algn="l">
              <a:lnSpc>
                <a:spcPct val="150000"/>
              </a:lnSpc>
              <a:spcBef>
                <a:spcPts val="0"/>
              </a:spcBef>
              <a:spcAft>
                <a:spcPts val="0"/>
              </a:spcAft>
              <a:buSzPts val="1200"/>
              <a:buChar char="○"/>
            </a:pPr>
            <a:r>
              <a:rPr lang="cs" sz="1200"/>
              <a:t>Ultra-thin flexible Si chips (&lt; 20 μm)</a:t>
            </a:r>
            <a:endParaRPr sz="1200"/>
          </a:p>
          <a:p>
            <a:pPr indent="-304800" lvl="1" marL="914400" rtl="0" algn="l">
              <a:lnSpc>
                <a:spcPct val="150000"/>
              </a:lnSpc>
              <a:spcBef>
                <a:spcPts val="0"/>
              </a:spcBef>
              <a:spcAft>
                <a:spcPts val="0"/>
              </a:spcAft>
              <a:buSzPts val="1200"/>
              <a:buChar char="○"/>
            </a:pPr>
            <a:r>
              <a:rPr lang="cs" sz="1200"/>
              <a:t>Large-area components</a:t>
            </a:r>
            <a:endParaRPr sz="1200"/>
          </a:p>
          <a:p>
            <a:pPr indent="0" lvl="0" marL="0" rtl="0" algn="l">
              <a:lnSpc>
                <a:spcPct val="150000"/>
              </a:lnSpc>
              <a:spcBef>
                <a:spcPts val="0"/>
              </a:spcBef>
              <a:spcAft>
                <a:spcPts val="0"/>
              </a:spcAft>
              <a:buNone/>
            </a:pPr>
            <a:r>
              <a:t/>
            </a:r>
            <a:endParaRPr b="1" sz="1200">
              <a:latin typeface="Montserrat"/>
              <a:ea typeface="Montserrat"/>
              <a:cs typeface="Montserrat"/>
              <a:sym typeface="Montserra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56"/>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Hybrid System-in-Foil</a:t>
            </a:r>
            <a:endParaRPr/>
          </a:p>
        </p:txBody>
      </p:sp>
      <p:sp>
        <p:nvSpPr>
          <p:cNvPr id="435" name="Google Shape;435;p56"/>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436" name="Google Shape;436;p5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437" name="Google Shape;437;p56"/>
          <p:cNvPicPr preferRelativeResize="0"/>
          <p:nvPr/>
        </p:nvPicPr>
        <p:blipFill rotWithShape="1">
          <a:blip r:embed="rId3">
            <a:alphaModFix/>
          </a:blip>
          <a:srcRect b="7140" l="0" r="0" t="20443"/>
          <a:stretch/>
        </p:blipFill>
        <p:spPr>
          <a:xfrm>
            <a:off x="432000" y="1101150"/>
            <a:ext cx="8280001" cy="347048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57"/>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Hybrid SiF Example: printed strain gauges</a:t>
            </a:r>
            <a:endParaRPr/>
          </a:p>
        </p:txBody>
      </p:sp>
      <p:sp>
        <p:nvSpPr>
          <p:cNvPr id="443" name="Google Shape;443;p5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444" name="Google Shape;444;p5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445" name="Google Shape;445;p57"/>
          <p:cNvPicPr preferRelativeResize="0"/>
          <p:nvPr/>
        </p:nvPicPr>
        <p:blipFill rotWithShape="1">
          <a:blip r:embed="rId3">
            <a:alphaModFix/>
          </a:blip>
          <a:srcRect b="394" l="0" r="0" t="25122"/>
          <a:stretch/>
        </p:blipFill>
        <p:spPr>
          <a:xfrm>
            <a:off x="355800" y="1115426"/>
            <a:ext cx="8279999" cy="370019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8"/>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Hybrid SiF</a:t>
            </a:r>
            <a:r>
              <a:rPr lang="cs"/>
              <a:t> </a:t>
            </a:r>
            <a:r>
              <a:rPr lang="cs"/>
              <a:t>Example: printed battery</a:t>
            </a:r>
            <a:endParaRPr/>
          </a:p>
        </p:txBody>
      </p:sp>
      <p:sp>
        <p:nvSpPr>
          <p:cNvPr id="451" name="Google Shape;451;p5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452" name="Google Shape;452;p5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453" name="Google Shape;453;p58"/>
          <p:cNvPicPr preferRelativeResize="0"/>
          <p:nvPr/>
        </p:nvPicPr>
        <p:blipFill rotWithShape="1">
          <a:blip r:embed="rId3">
            <a:alphaModFix/>
          </a:blip>
          <a:srcRect b="0" l="0" r="0" t="25794"/>
          <a:stretch/>
        </p:blipFill>
        <p:spPr>
          <a:xfrm>
            <a:off x="355800" y="1137103"/>
            <a:ext cx="8280001" cy="36492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59"/>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Hybrid SiF</a:t>
            </a:r>
            <a:r>
              <a:rPr lang="cs"/>
              <a:t> </a:t>
            </a:r>
            <a:r>
              <a:rPr lang="cs"/>
              <a:t>Example: flexible display</a:t>
            </a:r>
            <a:endParaRPr/>
          </a:p>
        </p:txBody>
      </p:sp>
      <p:sp>
        <p:nvSpPr>
          <p:cNvPr id="459" name="Google Shape;459;p59"/>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460" name="Google Shape;460;p5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461" name="Google Shape;461;p59"/>
          <p:cNvPicPr preferRelativeResize="0"/>
          <p:nvPr/>
        </p:nvPicPr>
        <p:blipFill rotWithShape="1">
          <a:blip r:embed="rId3">
            <a:alphaModFix/>
          </a:blip>
          <a:srcRect b="0" l="1078" r="0" t="27214"/>
          <a:stretch/>
        </p:blipFill>
        <p:spPr>
          <a:xfrm>
            <a:off x="400600" y="1191875"/>
            <a:ext cx="8190400" cy="362374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60"/>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Advanced HSiF application: SmartSkin for Adaptive Gripper Fingers</a:t>
            </a:r>
            <a:endParaRPr/>
          </a:p>
        </p:txBody>
      </p:sp>
      <p:sp>
        <p:nvSpPr>
          <p:cNvPr id="467" name="Google Shape;467;p60"/>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468" name="Google Shape;468;p60"/>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469" name="Google Shape;469;p60"/>
          <p:cNvPicPr preferRelativeResize="0"/>
          <p:nvPr/>
        </p:nvPicPr>
        <p:blipFill rotWithShape="1">
          <a:blip r:embed="rId3">
            <a:alphaModFix/>
          </a:blip>
          <a:srcRect b="0" l="0" r="0" t="22094"/>
          <a:stretch/>
        </p:blipFill>
        <p:spPr>
          <a:xfrm>
            <a:off x="432000" y="1046927"/>
            <a:ext cx="8280001" cy="37667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id="474" name="Google Shape;474;p61"/>
          <p:cNvPicPr preferRelativeResize="0"/>
          <p:nvPr/>
        </p:nvPicPr>
        <p:blipFill rotWithShape="1">
          <a:blip r:embed="rId3">
            <a:alphaModFix/>
          </a:blip>
          <a:srcRect b="0" l="0" r="0" t="24573"/>
          <a:stretch/>
        </p:blipFill>
        <p:spPr>
          <a:xfrm>
            <a:off x="1006975" y="686225"/>
            <a:ext cx="7130048" cy="2856651"/>
          </a:xfrm>
          <a:prstGeom prst="rect">
            <a:avLst/>
          </a:prstGeom>
          <a:noFill/>
          <a:ln>
            <a:noFill/>
          </a:ln>
        </p:spPr>
      </p:pic>
      <p:sp>
        <p:nvSpPr>
          <p:cNvPr id="475" name="Google Shape;475;p61"/>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Advanced HSiF application: SmartSkin for Adaptive Gripper Fingers</a:t>
            </a:r>
            <a:endParaRPr/>
          </a:p>
        </p:txBody>
      </p:sp>
      <p:sp>
        <p:nvSpPr>
          <p:cNvPr id="476" name="Google Shape;476;p61"/>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477" name="Google Shape;477;p61"/>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478" name="Google Shape;478;p61"/>
          <p:cNvPicPr preferRelativeResize="0"/>
          <p:nvPr/>
        </p:nvPicPr>
        <p:blipFill rotWithShape="1">
          <a:blip r:embed="rId4">
            <a:alphaModFix/>
          </a:blip>
          <a:srcRect b="0" l="0" r="0" t="0"/>
          <a:stretch/>
        </p:blipFill>
        <p:spPr>
          <a:xfrm>
            <a:off x="1777273" y="3604066"/>
            <a:ext cx="2192152" cy="1454925"/>
          </a:xfrm>
          <a:prstGeom prst="rect">
            <a:avLst/>
          </a:prstGeom>
          <a:noFill/>
          <a:ln>
            <a:noFill/>
          </a:ln>
        </p:spPr>
      </p:pic>
      <p:pic>
        <p:nvPicPr>
          <p:cNvPr id="479" name="Google Shape;479;p61"/>
          <p:cNvPicPr preferRelativeResize="0"/>
          <p:nvPr/>
        </p:nvPicPr>
        <p:blipFill rotWithShape="1">
          <a:blip r:embed="rId5">
            <a:alphaModFix/>
          </a:blip>
          <a:srcRect b="0" l="0" r="0" t="0"/>
          <a:stretch/>
        </p:blipFill>
        <p:spPr>
          <a:xfrm>
            <a:off x="4149257" y="3602516"/>
            <a:ext cx="2345534" cy="1458034"/>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62"/>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Advanced HSiF application: SmartLabels for industrial monitoring</a:t>
            </a:r>
            <a:endParaRPr/>
          </a:p>
        </p:txBody>
      </p:sp>
      <p:sp>
        <p:nvSpPr>
          <p:cNvPr id="485" name="Google Shape;485;p62"/>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486" name="Google Shape;486;p6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487" name="Google Shape;487;p62"/>
          <p:cNvPicPr preferRelativeResize="0"/>
          <p:nvPr/>
        </p:nvPicPr>
        <p:blipFill rotWithShape="1">
          <a:blip r:embed="rId3">
            <a:alphaModFix/>
          </a:blip>
          <a:srcRect b="0" l="0" r="0" t="11699"/>
          <a:stretch/>
        </p:blipFill>
        <p:spPr>
          <a:xfrm>
            <a:off x="977463" y="979150"/>
            <a:ext cx="7189077" cy="3684851"/>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63"/>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Advanced HSiF application: SmartLabels for industrial monitoring</a:t>
            </a:r>
            <a:endParaRPr/>
          </a:p>
        </p:txBody>
      </p:sp>
      <p:sp>
        <p:nvSpPr>
          <p:cNvPr id="493" name="Google Shape;493;p63"/>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494" name="Google Shape;494;p63"/>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495" name="Google Shape;495;p63"/>
          <p:cNvPicPr preferRelativeResize="0"/>
          <p:nvPr/>
        </p:nvPicPr>
        <p:blipFill rotWithShape="1">
          <a:blip r:embed="rId3">
            <a:alphaModFix/>
          </a:blip>
          <a:srcRect b="0" l="0" r="0" t="16226"/>
          <a:stretch/>
        </p:blipFill>
        <p:spPr>
          <a:xfrm>
            <a:off x="1043200" y="1086225"/>
            <a:ext cx="7057600" cy="33874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64"/>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Heterogenní integrace flexibilních IC</a:t>
            </a:r>
            <a:endParaRPr/>
          </a:p>
        </p:txBody>
      </p:sp>
      <p:sp>
        <p:nvSpPr>
          <p:cNvPr id="501" name="Google Shape;501;p64"/>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502" name="Google Shape;502;p6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503" name="Google Shape;503;p64"/>
          <p:cNvSpPr txBox="1"/>
          <p:nvPr/>
        </p:nvSpPr>
        <p:spPr>
          <a:xfrm>
            <a:off x="1496350" y="4890650"/>
            <a:ext cx="59988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holstcentre</a:t>
            </a:r>
            <a:r>
              <a:rPr i="1" lang="cs" sz="1000">
                <a:solidFill>
                  <a:srgbClr val="666666"/>
                </a:solidFill>
                <a:latin typeface="Montserrat Medium"/>
                <a:ea typeface="Montserrat Medium"/>
                <a:cs typeface="Montserrat Medium"/>
                <a:sym typeface="Montserrat Medium"/>
              </a:rPr>
              <a:t>.com</a:t>
            </a:r>
            <a:endParaRPr i="1" sz="1000">
              <a:solidFill>
                <a:srgbClr val="666666"/>
              </a:solidFill>
              <a:latin typeface="Montserrat Medium"/>
              <a:ea typeface="Montserrat Medium"/>
              <a:cs typeface="Montserrat Medium"/>
              <a:sym typeface="Montserrat Medium"/>
            </a:endParaRPr>
          </a:p>
        </p:txBody>
      </p:sp>
      <p:pic>
        <p:nvPicPr>
          <p:cNvPr id="504" name="Google Shape;504;p64"/>
          <p:cNvPicPr preferRelativeResize="0"/>
          <p:nvPr/>
        </p:nvPicPr>
        <p:blipFill>
          <a:blip r:embed="rId3">
            <a:alphaModFix/>
          </a:blip>
          <a:stretch>
            <a:fillRect/>
          </a:stretch>
        </p:blipFill>
        <p:spPr>
          <a:xfrm>
            <a:off x="1496350" y="1108175"/>
            <a:ext cx="5998905" cy="3516599"/>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65"/>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Heterogenní integrace flexibilních IC</a:t>
            </a:r>
            <a:endParaRPr/>
          </a:p>
        </p:txBody>
      </p:sp>
      <p:sp>
        <p:nvSpPr>
          <p:cNvPr id="510" name="Google Shape;510;p6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511" name="Google Shape;511;p6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512" name="Google Shape;512;p65"/>
          <p:cNvPicPr preferRelativeResize="0"/>
          <p:nvPr/>
        </p:nvPicPr>
        <p:blipFill rotWithShape="1">
          <a:blip r:embed="rId3">
            <a:alphaModFix/>
          </a:blip>
          <a:srcRect b="0" l="0" r="0" t="0"/>
          <a:stretch/>
        </p:blipFill>
        <p:spPr>
          <a:xfrm>
            <a:off x="972000" y="977425"/>
            <a:ext cx="7200001" cy="3905807"/>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66"/>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Heterogenní integrace flexibilních IC</a:t>
            </a:r>
            <a:endParaRPr/>
          </a:p>
        </p:txBody>
      </p:sp>
      <p:sp>
        <p:nvSpPr>
          <p:cNvPr id="518" name="Google Shape;518;p66"/>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519" name="Google Shape;519;p6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520" name="Google Shape;520;p66"/>
          <p:cNvPicPr preferRelativeResize="0"/>
          <p:nvPr/>
        </p:nvPicPr>
        <p:blipFill rotWithShape="1">
          <a:blip r:embed="rId3">
            <a:alphaModFix/>
          </a:blip>
          <a:srcRect b="0" l="0" r="0" t="744"/>
          <a:stretch/>
        </p:blipFill>
        <p:spPr>
          <a:xfrm>
            <a:off x="972000" y="981865"/>
            <a:ext cx="7199999" cy="38880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67"/>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Heterogenní integrace flexibilních IC</a:t>
            </a:r>
            <a:endParaRPr/>
          </a:p>
        </p:txBody>
      </p:sp>
      <p:sp>
        <p:nvSpPr>
          <p:cNvPr id="526" name="Google Shape;526;p6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527" name="Google Shape;527;p6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528" name="Google Shape;528;p67"/>
          <p:cNvPicPr preferRelativeResize="0"/>
          <p:nvPr/>
        </p:nvPicPr>
        <p:blipFill rotWithShape="1">
          <a:blip r:embed="rId3">
            <a:alphaModFix/>
          </a:blip>
          <a:srcRect b="0" l="0" r="0" t="0"/>
          <a:stretch/>
        </p:blipFill>
        <p:spPr>
          <a:xfrm>
            <a:off x="972000" y="954542"/>
            <a:ext cx="7200000" cy="38880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68"/>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Heterogenní integrace flexibilních IC</a:t>
            </a:r>
            <a:endParaRPr/>
          </a:p>
        </p:txBody>
      </p:sp>
      <p:sp>
        <p:nvSpPr>
          <p:cNvPr id="534" name="Google Shape;534;p6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535" name="Google Shape;535;p6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536" name="Google Shape;536;p68"/>
          <p:cNvPicPr preferRelativeResize="0"/>
          <p:nvPr/>
        </p:nvPicPr>
        <p:blipFill rotWithShape="1">
          <a:blip r:embed="rId3">
            <a:alphaModFix/>
          </a:blip>
          <a:srcRect b="0" l="0" r="0" t="0"/>
          <a:stretch/>
        </p:blipFill>
        <p:spPr>
          <a:xfrm>
            <a:off x="972000" y="959844"/>
            <a:ext cx="7200001" cy="3902999"/>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69"/>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Heterogenní integrace flexibilních IC</a:t>
            </a:r>
            <a:endParaRPr/>
          </a:p>
        </p:txBody>
      </p:sp>
      <p:sp>
        <p:nvSpPr>
          <p:cNvPr id="542" name="Google Shape;542;p69"/>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543" name="Google Shape;543;p6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544" name="Google Shape;544;p69"/>
          <p:cNvPicPr preferRelativeResize="0"/>
          <p:nvPr/>
        </p:nvPicPr>
        <p:blipFill rotWithShape="1">
          <a:blip r:embed="rId3">
            <a:alphaModFix/>
          </a:blip>
          <a:srcRect b="0" l="0" r="0" t="14207"/>
          <a:stretch/>
        </p:blipFill>
        <p:spPr>
          <a:xfrm>
            <a:off x="972000" y="1376450"/>
            <a:ext cx="7200001" cy="31504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70"/>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Heterogenní integrace flexibilních IC</a:t>
            </a:r>
            <a:endParaRPr/>
          </a:p>
        </p:txBody>
      </p:sp>
      <p:sp>
        <p:nvSpPr>
          <p:cNvPr id="550" name="Google Shape;550;p70"/>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551" name="Google Shape;551;p70"/>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552" name="Google Shape;552;p70"/>
          <p:cNvPicPr preferRelativeResize="0"/>
          <p:nvPr/>
        </p:nvPicPr>
        <p:blipFill rotWithShape="1">
          <a:blip r:embed="rId3">
            <a:alphaModFix/>
          </a:blip>
          <a:srcRect b="9739" l="0" r="0" t="0"/>
          <a:stretch/>
        </p:blipFill>
        <p:spPr>
          <a:xfrm>
            <a:off x="1535275" y="1113225"/>
            <a:ext cx="6073449" cy="3781374"/>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71"/>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Heterogenní integrace flexibilních IC</a:t>
            </a:r>
            <a:endParaRPr/>
          </a:p>
        </p:txBody>
      </p:sp>
      <p:sp>
        <p:nvSpPr>
          <p:cNvPr id="558" name="Google Shape;558;p71"/>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559" name="Google Shape;559;p71"/>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grpSp>
        <p:nvGrpSpPr>
          <p:cNvPr id="560" name="Google Shape;560;p71"/>
          <p:cNvGrpSpPr/>
          <p:nvPr/>
        </p:nvGrpSpPr>
        <p:grpSpPr>
          <a:xfrm>
            <a:off x="1504012" y="827200"/>
            <a:ext cx="6135973" cy="4316175"/>
            <a:chOff x="1504012" y="827200"/>
            <a:chExt cx="6135973" cy="4316175"/>
          </a:xfrm>
        </p:grpSpPr>
        <p:pic>
          <p:nvPicPr>
            <p:cNvPr id="561" name="Google Shape;561;p71"/>
            <p:cNvPicPr preferRelativeResize="0"/>
            <p:nvPr/>
          </p:nvPicPr>
          <p:blipFill rotWithShape="1">
            <a:blip r:embed="rId3">
              <a:alphaModFix/>
            </a:blip>
            <a:srcRect b="6406" l="4345" r="4363" t="3487"/>
            <a:stretch/>
          </p:blipFill>
          <p:spPr>
            <a:xfrm>
              <a:off x="1504012" y="827200"/>
              <a:ext cx="6135973" cy="4204149"/>
            </a:xfrm>
            <a:prstGeom prst="rect">
              <a:avLst/>
            </a:prstGeom>
            <a:noFill/>
            <a:ln>
              <a:noFill/>
            </a:ln>
          </p:spPr>
        </p:pic>
        <p:sp>
          <p:nvSpPr>
            <p:cNvPr id="562" name="Google Shape;562;p71"/>
            <p:cNvSpPr/>
            <p:nvPr/>
          </p:nvSpPr>
          <p:spPr>
            <a:xfrm>
              <a:off x="1535825" y="4843075"/>
              <a:ext cx="1811100" cy="300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72"/>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Heterogenní integrace flexibilních IC</a:t>
            </a:r>
            <a:endParaRPr/>
          </a:p>
        </p:txBody>
      </p:sp>
      <p:sp>
        <p:nvSpPr>
          <p:cNvPr id="568" name="Google Shape;568;p72"/>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569" name="Google Shape;569;p7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570" name="Google Shape;570;p72"/>
          <p:cNvPicPr preferRelativeResize="0"/>
          <p:nvPr/>
        </p:nvPicPr>
        <p:blipFill rotWithShape="1">
          <a:blip r:embed="rId3">
            <a:alphaModFix/>
          </a:blip>
          <a:srcRect b="0" l="0" r="0" t="0"/>
          <a:stretch/>
        </p:blipFill>
        <p:spPr>
          <a:xfrm>
            <a:off x="895800" y="1069249"/>
            <a:ext cx="7200001" cy="3743999"/>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73"/>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Heterogenní integrace flexibilních IC</a:t>
            </a:r>
            <a:endParaRPr/>
          </a:p>
        </p:txBody>
      </p:sp>
      <p:sp>
        <p:nvSpPr>
          <p:cNvPr id="576" name="Google Shape;576;p73"/>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577" name="Google Shape;577;p73"/>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578" name="Google Shape;578;p73"/>
          <p:cNvPicPr preferRelativeResize="0"/>
          <p:nvPr/>
        </p:nvPicPr>
        <p:blipFill rotWithShape="1">
          <a:blip r:embed="rId3">
            <a:alphaModFix/>
          </a:blip>
          <a:srcRect b="6173" l="0" r="2152" t="0"/>
          <a:stretch/>
        </p:blipFill>
        <p:spPr>
          <a:xfrm>
            <a:off x="402091" y="1285047"/>
            <a:ext cx="7199999" cy="3600000"/>
          </a:xfrm>
          <a:prstGeom prst="rect">
            <a:avLst/>
          </a:prstGeom>
          <a:noFill/>
          <a:ln>
            <a:noFill/>
          </a:ln>
        </p:spPr>
      </p:pic>
      <p:pic>
        <p:nvPicPr>
          <p:cNvPr id="579" name="Google Shape;579;p73"/>
          <p:cNvPicPr preferRelativeResize="0"/>
          <p:nvPr/>
        </p:nvPicPr>
        <p:blipFill rotWithShape="1">
          <a:blip r:embed="rId4">
            <a:alphaModFix/>
          </a:blip>
          <a:srcRect b="0" l="0" r="0" t="0"/>
          <a:stretch/>
        </p:blipFill>
        <p:spPr>
          <a:xfrm>
            <a:off x="5744775" y="154950"/>
            <a:ext cx="3254475" cy="343665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74"/>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Heterogenní integrace flexibilních IC</a:t>
            </a:r>
            <a:endParaRPr/>
          </a:p>
        </p:txBody>
      </p:sp>
      <p:sp>
        <p:nvSpPr>
          <p:cNvPr id="585" name="Google Shape;585;p74"/>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586" name="Google Shape;586;p7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587" name="Google Shape;587;p74"/>
          <p:cNvPicPr preferRelativeResize="0"/>
          <p:nvPr/>
        </p:nvPicPr>
        <p:blipFill rotWithShape="1">
          <a:blip r:embed="rId3">
            <a:alphaModFix/>
          </a:blip>
          <a:srcRect b="0" l="0" r="0" t="0"/>
          <a:stretch/>
        </p:blipFill>
        <p:spPr>
          <a:xfrm>
            <a:off x="972000" y="1143033"/>
            <a:ext cx="7199999" cy="3780001"/>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75"/>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Heterogenní integrace flexibilních IC</a:t>
            </a:r>
            <a:endParaRPr/>
          </a:p>
        </p:txBody>
      </p:sp>
      <p:sp>
        <p:nvSpPr>
          <p:cNvPr id="593" name="Google Shape;593;p7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594" name="Google Shape;594;p7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595" name="Google Shape;595;p75"/>
          <p:cNvPicPr preferRelativeResize="0"/>
          <p:nvPr/>
        </p:nvPicPr>
        <p:blipFill rotWithShape="1">
          <a:blip r:embed="rId3">
            <a:alphaModFix/>
          </a:blip>
          <a:srcRect b="0" l="0" r="0" t="0"/>
          <a:stretch/>
        </p:blipFill>
        <p:spPr>
          <a:xfrm>
            <a:off x="972000" y="1154228"/>
            <a:ext cx="7200000" cy="3756522"/>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76"/>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Heterogenní integrace flexibilních IC</a:t>
            </a:r>
            <a:endParaRPr/>
          </a:p>
        </p:txBody>
      </p:sp>
      <p:sp>
        <p:nvSpPr>
          <p:cNvPr id="601" name="Google Shape;601;p76"/>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602" name="Google Shape;602;p7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603" name="Google Shape;603;p76"/>
          <p:cNvPicPr preferRelativeResize="0"/>
          <p:nvPr/>
        </p:nvPicPr>
        <p:blipFill rotWithShape="1">
          <a:blip r:embed="rId3">
            <a:alphaModFix/>
          </a:blip>
          <a:srcRect b="0" l="0" r="0" t="0"/>
          <a:stretch/>
        </p:blipFill>
        <p:spPr>
          <a:xfrm>
            <a:off x="972000" y="1096954"/>
            <a:ext cx="7200000" cy="3784321"/>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77"/>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Heterogenní integrace flexibilních IC</a:t>
            </a:r>
            <a:endParaRPr/>
          </a:p>
        </p:txBody>
      </p:sp>
      <p:sp>
        <p:nvSpPr>
          <p:cNvPr id="609" name="Google Shape;609;p7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610" name="Google Shape;610;p7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611" name="Google Shape;611;p77"/>
          <p:cNvPicPr preferRelativeResize="0"/>
          <p:nvPr/>
        </p:nvPicPr>
        <p:blipFill rotWithShape="1">
          <a:blip r:embed="rId3">
            <a:alphaModFix/>
          </a:blip>
          <a:srcRect b="0" l="0" r="0" t="16984"/>
          <a:stretch/>
        </p:blipFill>
        <p:spPr>
          <a:xfrm>
            <a:off x="972000" y="1441627"/>
            <a:ext cx="7200001" cy="332322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78"/>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Heterogenní integrace flexibilních IC</a:t>
            </a:r>
            <a:endParaRPr/>
          </a:p>
        </p:txBody>
      </p:sp>
      <p:sp>
        <p:nvSpPr>
          <p:cNvPr id="617" name="Google Shape;617;p7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618" name="Google Shape;618;p7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619" name="Google Shape;619;p78"/>
          <p:cNvPicPr preferRelativeResize="0"/>
          <p:nvPr/>
        </p:nvPicPr>
        <p:blipFill rotWithShape="1">
          <a:blip r:embed="rId3">
            <a:alphaModFix/>
          </a:blip>
          <a:srcRect b="0" l="0" r="0" t="12945"/>
          <a:stretch/>
        </p:blipFill>
        <p:spPr>
          <a:xfrm>
            <a:off x="972000" y="1398176"/>
            <a:ext cx="7200000" cy="327697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79"/>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Ultra-thin ICs: Thinning Process</a:t>
            </a:r>
            <a:endParaRPr/>
          </a:p>
        </p:txBody>
      </p:sp>
      <p:sp>
        <p:nvSpPr>
          <p:cNvPr id="625" name="Google Shape;625;p79"/>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626" name="Google Shape;626;p7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627" name="Google Shape;627;p79"/>
          <p:cNvPicPr preferRelativeResize="0"/>
          <p:nvPr/>
        </p:nvPicPr>
        <p:blipFill rotWithShape="1">
          <a:blip r:embed="rId3">
            <a:alphaModFix/>
          </a:blip>
          <a:srcRect b="0" l="0" r="0" t="10128"/>
          <a:stretch/>
        </p:blipFill>
        <p:spPr>
          <a:xfrm>
            <a:off x="972000" y="1136825"/>
            <a:ext cx="7200001" cy="3450199"/>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80"/>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Ultra-thin ICs: Thinning Process</a:t>
            </a:r>
            <a:endParaRPr/>
          </a:p>
        </p:txBody>
      </p:sp>
      <p:sp>
        <p:nvSpPr>
          <p:cNvPr id="633" name="Google Shape;633;p80"/>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634" name="Google Shape;634;p80"/>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635" name="Google Shape;635;p80"/>
          <p:cNvPicPr preferRelativeResize="0"/>
          <p:nvPr/>
        </p:nvPicPr>
        <p:blipFill rotWithShape="1">
          <a:blip r:embed="rId3">
            <a:alphaModFix/>
          </a:blip>
          <a:srcRect b="0" l="0" r="0" t="14871"/>
          <a:stretch/>
        </p:blipFill>
        <p:spPr>
          <a:xfrm>
            <a:off x="1329347" y="1116600"/>
            <a:ext cx="6485305" cy="36990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81"/>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Ultra-thin ICs: Thinning Process</a:t>
            </a:r>
            <a:endParaRPr/>
          </a:p>
        </p:txBody>
      </p:sp>
      <p:sp>
        <p:nvSpPr>
          <p:cNvPr id="641" name="Google Shape;641;p81"/>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642" name="Google Shape;642;p81"/>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643" name="Google Shape;643;p81"/>
          <p:cNvPicPr preferRelativeResize="0"/>
          <p:nvPr/>
        </p:nvPicPr>
        <p:blipFill rotWithShape="1">
          <a:blip r:embed="rId3">
            <a:alphaModFix/>
          </a:blip>
          <a:srcRect b="0" l="0" r="0" t="1854"/>
          <a:stretch/>
        </p:blipFill>
        <p:spPr>
          <a:xfrm>
            <a:off x="972000" y="1007314"/>
            <a:ext cx="7199998" cy="387072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82"/>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Ultra-thin ICs: Thinning Process</a:t>
            </a:r>
            <a:endParaRPr/>
          </a:p>
        </p:txBody>
      </p:sp>
      <p:sp>
        <p:nvSpPr>
          <p:cNvPr id="649" name="Google Shape;649;p82"/>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650" name="Google Shape;650;p8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651" name="Google Shape;651;p82"/>
          <p:cNvPicPr preferRelativeResize="0"/>
          <p:nvPr/>
        </p:nvPicPr>
        <p:blipFill rotWithShape="1">
          <a:blip r:embed="rId3">
            <a:alphaModFix/>
          </a:blip>
          <a:srcRect b="0" l="0" r="0" t="1912"/>
          <a:stretch/>
        </p:blipFill>
        <p:spPr>
          <a:xfrm>
            <a:off x="895800" y="1033509"/>
            <a:ext cx="7200000" cy="379008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83"/>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Ultra-thin ICs: Thinning Process</a:t>
            </a:r>
            <a:endParaRPr/>
          </a:p>
        </p:txBody>
      </p:sp>
      <p:sp>
        <p:nvSpPr>
          <p:cNvPr id="657" name="Google Shape;657;p83"/>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658" name="Google Shape;658;p83"/>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659" name="Google Shape;659;p83"/>
          <p:cNvPicPr preferRelativeResize="0"/>
          <p:nvPr/>
        </p:nvPicPr>
        <p:blipFill rotWithShape="1">
          <a:blip r:embed="rId3">
            <a:alphaModFix/>
          </a:blip>
          <a:srcRect b="0" l="0" r="0" t="0"/>
          <a:stretch/>
        </p:blipFill>
        <p:spPr>
          <a:xfrm>
            <a:off x="1848925" y="1163400"/>
            <a:ext cx="5446148" cy="372685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84"/>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Ultra-thin ICs: Thinning Process</a:t>
            </a:r>
            <a:endParaRPr/>
          </a:p>
        </p:txBody>
      </p:sp>
      <p:sp>
        <p:nvSpPr>
          <p:cNvPr id="665" name="Google Shape;665;p84"/>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666" name="Google Shape;666;p8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667" name="Google Shape;667;p84"/>
          <p:cNvPicPr preferRelativeResize="0"/>
          <p:nvPr/>
        </p:nvPicPr>
        <p:blipFill rotWithShape="1">
          <a:blip r:embed="rId3">
            <a:alphaModFix/>
          </a:blip>
          <a:srcRect b="0" l="0" r="0" t="2143"/>
          <a:stretch/>
        </p:blipFill>
        <p:spPr>
          <a:xfrm>
            <a:off x="972000" y="1069245"/>
            <a:ext cx="7199999" cy="3780001"/>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85"/>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Ultra-thin ICs: Thinning Process</a:t>
            </a:r>
            <a:endParaRPr/>
          </a:p>
        </p:txBody>
      </p:sp>
      <p:sp>
        <p:nvSpPr>
          <p:cNvPr id="673" name="Google Shape;673;p8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674" name="Google Shape;674;p8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675" name="Google Shape;675;p85"/>
          <p:cNvPicPr preferRelativeResize="0"/>
          <p:nvPr/>
        </p:nvPicPr>
        <p:blipFill rotWithShape="1">
          <a:blip r:embed="rId3">
            <a:alphaModFix/>
          </a:blip>
          <a:srcRect b="0" l="0" r="0" t="0"/>
          <a:stretch/>
        </p:blipFill>
        <p:spPr>
          <a:xfrm>
            <a:off x="895800" y="1069260"/>
            <a:ext cx="7200001" cy="35640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pic>
        <p:nvPicPr>
          <p:cNvPr id="680" name="Google Shape;680;p86"/>
          <p:cNvPicPr preferRelativeResize="0"/>
          <p:nvPr/>
        </p:nvPicPr>
        <p:blipFill rotWithShape="1">
          <a:blip r:embed="rId3">
            <a:alphaModFix/>
          </a:blip>
          <a:srcRect b="0" l="0" r="0" t="0"/>
          <a:stretch/>
        </p:blipFill>
        <p:spPr>
          <a:xfrm>
            <a:off x="592500" y="898600"/>
            <a:ext cx="7200001" cy="3905280"/>
          </a:xfrm>
          <a:prstGeom prst="rect">
            <a:avLst/>
          </a:prstGeom>
          <a:noFill/>
          <a:ln>
            <a:noFill/>
          </a:ln>
        </p:spPr>
      </p:pic>
      <p:sp>
        <p:nvSpPr>
          <p:cNvPr id="681" name="Google Shape;681;p86"/>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Ultra-thin ICs: Thinning Process</a:t>
            </a:r>
            <a:endParaRPr/>
          </a:p>
        </p:txBody>
      </p:sp>
      <p:sp>
        <p:nvSpPr>
          <p:cNvPr id="682" name="Google Shape;682;p86"/>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683" name="Google Shape;683;p8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87"/>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Ultra-thin ICs: Thinning Process</a:t>
            </a:r>
            <a:endParaRPr/>
          </a:p>
        </p:txBody>
      </p:sp>
      <p:sp>
        <p:nvSpPr>
          <p:cNvPr id="689" name="Google Shape;689;p8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690" name="Google Shape;690;p8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691" name="Google Shape;691;p87"/>
          <p:cNvPicPr preferRelativeResize="0"/>
          <p:nvPr/>
        </p:nvPicPr>
        <p:blipFill rotWithShape="1">
          <a:blip r:embed="rId3">
            <a:alphaModFix/>
          </a:blip>
          <a:srcRect b="0" l="0" r="0" t="0"/>
          <a:stretch/>
        </p:blipFill>
        <p:spPr>
          <a:xfrm>
            <a:off x="972000" y="1101019"/>
            <a:ext cx="7199999" cy="34920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88"/>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Ultra-thin ICs: Thinning Process</a:t>
            </a:r>
            <a:endParaRPr/>
          </a:p>
        </p:txBody>
      </p:sp>
      <p:sp>
        <p:nvSpPr>
          <p:cNvPr id="697" name="Google Shape;697;p8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Flexibilní hybridní elektronika</a:t>
            </a:r>
            <a:endParaRPr/>
          </a:p>
        </p:txBody>
      </p:sp>
      <p:sp>
        <p:nvSpPr>
          <p:cNvPr id="698" name="Google Shape;698;p8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699" name="Google Shape;699;p88"/>
          <p:cNvPicPr preferRelativeResize="0"/>
          <p:nvPr/>
        </p:nvPicPr>
        <p:blipFill rotWithShape="1">
          <a:blip r:embed="rId3">
            <a:alphaModFix/>
          </a:blip>
          <a:srcRect b="0" l="0" r="0" t="0"/>
          <a:stretch/>
        </p:blipFill>
        <p:spPr>
          <a:xfrm>
            <a:off x="895800" y="1069255"/>
            <a:ext cx="7200001" cy="356400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89"/>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Aktuální výzvy vývoje FHE</a:t>
            </a:r>
            <a:endParaRPr/>
          </a:p>
        </p:txBody>
      </p:sp>
      <p:sp>
        <p:nvSpPr>
          <p:cNvPr id="705" name="Google Shape;705;p89"/>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Flexible hybrid electronics</a:t>
            </a:r>
            <a:endParaRPr/>
          </a:p>
        </p:txBody>
      </p:sp>
      <p:sp>
        <p:nvSpPr>
          <p:cNvPr id="706" name="Google Shape;706;p8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707" name="Google Shape;707;p89"/>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Robustní a spolehlivá montáž komponent na nízkoteplotní flexibilní substráty.</a:t>
            </a:r>
            <a:endParaRPr sz="1200"/>
          </a:p>
          <a:p>
            <a:pPr indent="-304800" lvl="0" marL="457200" rtl="0" algn="l">
              <a:lnSpc>
                <a:spcPct val="150000"/>
              </a:lnSpc>
              <a:spcBef>
                <a:spcPts val="0"/>
              </a:spcBef>
              <a:spcAft>
                <a:spcPts val="0"/>
              </a:spcAft>
              <a:buSzPts val="1200"/>
              <a:buChar char="●"/>
            </a:pPr>
            <a:r>
              <a:rPr lang="cs" sz="1200"/>
              <a:t>Realizace nativně flexibilních IC (a dalších komponent).</a:t>
            </a:r>
            <a:endParaRPr sz="1200"/>
          </a:p>
          <a:p>
            <a:pPr indent="-304800" lvl="0" marL="457200" rtl="0" algn="l">
              <a:lnSpc>
                <a:spcPct val="150000"/>
              </a:lnSpc>
              <a:spcBef>
                <a:spcPts val="0"/>
              </a:spcBef>
              <a:spcAft>
                <a:spcPts val="0"/>
              </a:spcAft>
              <a:buSzPts val="1200"/>
              <a:buChar char="●"/>
            </a:pPr>
            <a:r>
              <a:rPr lang="cs" sz="1200"/>
              <a:t>Snížení ceny vodivých tiskových materiálů spolu se zkrácením vytvrzovacích časů v R2R procesu.</a:t>
            </a:r>
            <a:endParaRPr sz="1200"/>
          </a:p>
          <a:p>
            <a:pPr indent="-304800" lvl="0" marL="457200" rtl="0" algn="l">
              <a:lnSpc>
                <a:spcPct val="150000"/>
              </a:lnSpc>
              <a:spcBef>
                <a:spcPts val="0"/>
              </a:spcBef>
              <a:spcAft>
                <a:spcPts val="0"/>
              </a:spcAft>
              <a:buSzPts val="1200"/>
              <a:buChar char="●"/>
            </a:pPr>
            <a:r>
              <a:rPr lang="cs" sz="1200"/>
              <a:t>Vývoj a nasazení výrobních linek specificky navržených pro FHE.</a:t>
            </a:r>
            <a:endParaRPr sz="1200"/>
          </a:p>
          <a:p>
            <a:pPr indent="-304800" lvl="0" marL="457200" rtl="0" algn="l">
              <a:lnSpc>
                <a:spcPct val="150000"/>
              </a:lnSpc>
              <a:spcBef>
                <a:spcPts val="0"/>
              </a:spcBef>
              <a:spcAft>
                <a:spcPts val="0"/>
              </a:spcAft>
              <a:buSzPts val="1200"/>
              <a:buChar char="●"/>
            </a:pPr>
            <a:r>
              <a:rPr lang="cs" sz="1200"/>
              <a:t>Realizace tenkých a flexibilních zdrojů napájení. </a:t>
            </a:r>
            <a:endParaRPr sz="1200"/>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pic>
        <p:nvPicPr>
          <p:cNvPr id="712" name="Google Shape;712;p90"/>
          <p:cNvPicPr preferRelativeResize="0"/>
          <p:nvPr/>
        </p:nvPicPr>
        <p:blipFill>
          <a:blip r:embed="rId3">
            <a:alphaModFix/>
          </a:blip>
          <a:stretch>
            <a:fillRect/>
          </a:stretch>
        </p:blipFill>
        <p:spPr>
          <a:xfrm>
            <a:off x="6166036" y="85538"/>
            <a:ext cx="2822635" cy="1781025"/>
          </a:xfrm>
          <a:prstGeom prst="rect">
            <a:avLst/>
          </a:prstGeom>
          <a:noFill/>
          <a:ln>
            <a:noFill/>
          </a:ln>
        </p:spPr>
      </p:pic>
      <p:sp>
        <p:nvSpPr>
          <p:cNvPr id="713" name="Google Shape;713;p90"/>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FHE Application showcase</a:t>
            </a:r>
            <a:endParaRPr/>
          </a:p>
        </p:txBody>
      </p:sp>
      <p:sp>
        <p:nvSpPr>
          <p:cNvPr id="714" name="Google Shape;714;p90"/>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FHE: aplikace</a:t>
            </a:r>
            <a:endParaRPr/>
          </a:p>
        </p:txBody>
      </p:sp>
      <p:sp>
        <p:nvSpPr>
          <p:cNvPr id="715" name="Google Shape;715;p90"/>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716" name="Google Shape;716;p90"/>
          <p:cNvPicPr preferRelativeResize="0"/>
          <p:nvPr/>
        </p:nvPicPr>
        <p:blipFill>
          <a:blip r:embed="rId4">
            <a:alphaModFix/>
          </a:blip>
          <a:stretch>
            <a:fillRect/>
          </a:stretch>
        </p:blipFill>
        <p:spPr>
          <a:xfrm>
            <a:off x="235500" y="1069250"/>
            <a:ext cx="3455301" cy="1560650"/>
          </a:xfrm>
          <a:prstGeom prst="rect">
            <a:avLst/>
          </a:prstGeom>
          <a:noFill/>
          <a:ln>
            <a:noFill/>
          </a:ln>
        </p:spPr>
      </p:pic>
      <p:pic>
        <p:nvPicPr>
          <p:cNvPr id="717" name="Google Shape;717;p90"/>
          <p:cNvPicPr preferRelativeResize="0"/>
          <p:nvPr/>
        </p:nvPicPr>
        <p:blipFill>
          <a:blip r:embed="rId5">
            <a:alphaModFix/>
          </a:blip>
          <a:stretch>
            <a:fillRect/>
          </a:stretch>
        </p:blipFill>
        <p:spPr>
          <a:xfrm>
            <a:off x="123313" y="3161700"/>
            <a:ext cx="2532305" cy="1781025"/>
          </a:xfrm>
          <a:prstGeom prst="rect">
            <a:avLst/>
          </a:prstGeom>
          <a:noFill/>
          <a:ln>
            <a:noFill/>
          </a:ln>
        </p:spPr>
      </p:pic>
      <p:pic>
        <p:nvPicPr>
          <p:cNvPr id="718" name="Google Shape;718;p90"/>
          <p:cNvPicPr preferRelativeResize="0"/>
          <p:nvPr/>
        </p:nvPicPr>
        <p:blipFill>
          <a:blip r:embed="rId6">
            <a:alphaModFix/>
          </a:blip>
          <a:stretch>
            <a:fillRect/>
          </a:stretch>
        </p:blipFill>
        <p:spPr>
          <a:xfrm>
            <a:off x="2798825" y="2813975"/>
            <a:ext cx="1819549" cy="2179525"/>
          </a:xfrm>
          <a:prstGeom prst="rect">
            <a:avLst/>
          </a:prstGeom>
          <a:noFill/>
          <a:ln>
            <a:noFill/>
          </a:ln>
        </p:spPr>
      </p:pic>
      <p:pic>
        <p:nvPicPr>
          <p:cNvPr id="719" name="Google Shape;719;p90"/>
          <p:cNvPicPr preferRelativeResize="0"/>
          <p:nvPr/>
        </p:nvPicPr>
        <p:blipFill rotWithShape="1">
          <a:blip r:embed="rId7">
            <a:alphaModFix/>
          </a:blip>
          <a:srcRect b="0" l="0" r="11574" t="0"/>
          <a:stretch/>
        </p:blipFill>
        <p:spPr>
          <a:xfrm>
            <a:off x="3896650" y="1191700"/>
            <a:ext cx="2752725" cy="1438200"/>
          </a:xfrm>
          <a:prstGeom prst="rect">
            <a:avLst/>
          </a:prstGeom>
          <a:noFill/>
          <a:ln>
            <a:noFill/>
          </a:ln>
        </p:spPr>
      </p:pic>
      <p:pic>
        <p:nvPicPr>
          <p:cNvPr id="720" name="Google Shape;720;p90"/>
          <p:cNvPicPr preferRelativeResize="0"/>
          <p:nvPr/>
        </p:nvPicPr>
        <p:blipFill>
          <a:blip r:embed="rId8">
            <a:alphaModFix/>
          </a:blip>
          <a:stretch>
            <a:fillRect/>
          </a:stretch>
        </p:blipFill>
        <p:spPr>
          <a:xfrm>
            <a:off x="4837775" y="3161700"/>
            <a:ext cx="2679349" cy="1781025"/>
          </a:xfrm>
          <a:prstGeom prst="rect">
            <a:avLst/>
          </a:prstGeom>
          <a:noFill/>
          <a:ln>
            <a:noFill/>
          </a:ln>
        </p:spPr>
      </p:pic>
      <p:pic>
        <p:nvPicPr>
          <p:cNvPr id="721" name="Google Shape;721;p90"/>
          <p:cNvPicPr preferRelativeResize="0"/>
          <p:nvPr/>
        </p:nvPicPr>
        <p:blipFill>
          <a:blip r:embed="rId9">
            <a:alphaModFix/>
          </a:blip>
          <a:stretch>
            <a:fillRect/>
          </a:stretch>
        </p:blipFill>
        <p:spPr>
          <a:xfrm>
            <a:off x="6831388" y="1768150"/>
            <a:ext cx="2157286" cy="1438200"/>
          </a:xfrm>
          <a:prstGeom prst="rect">
            <a:avLst/>
          </a:prstGeom>
          <a:noFill/>
          <a:ln>
            <a:noFill/>
          </a:ln>
        </p:spPr>
      </p:pic>
      <p:pic>
        <p:nvPicPr>
          <p:cNvPr id="722" name="Google Shape;722;p90"/>
          <p:cNvPicPr preferRelativeResize="0"/>
          <p:nvPr/>
        </p:nvPicPr>
        <p:blipFill>
          <a:blip r:embed="rId10">
            <a:alphaModFix/>
          </a:blip>
          <a:stretch>
            <a:fillRect/>
          </a:stretch>
        </p:blipFill>
        <p:spPr>
          <a:xfrm>
            <a:off x="7781350" y="3332925"/>
            <a:ext cx="1207325" cy="16098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pic>
        <p:nvPicPr>
          <p:cNvPr id="727" name="Google Shape;727;p91"/>
          <p:cNvPicPr preferRelativeResize="0"/>
          <p:nvPr/>
        </p:nvPicPr>
        <p:blipFill rotWithShape="1">
          <a:blip r:embed="rId3">
            <a:alphaModFix/>
          </a:blip>
          <a:srcRect b="27750" l="0" r="0" t="20638"/>
          <a:stretch/>
        </p:blipFill>
        <p:spPr>
          <a:xfrm>
            <a:off x="0" y="0"/>
            <a:ext cx="9143999" cy="2001367"/>
          </a:xfrm>
          <a:prstGeom prst="rect">
            <a:avLst/>
          </a:prstGeom>
          <a:noFill/>
          <a:ln>
            <a:noFill/>
          </a:ln>
        </p:spPr>
      </p:pic>
      <p:sp>
        <p:nvSpPr>
          <p:cNvPr id="728" name="Google Shape;728;p91"/>
          <p:cNvSpPr txBox="1"/>
          <p:nvPr>
            <p:ph type="title"/>
          </p:nvPr>
        </p:nvSpPr>
        <p:spPr>
          <a:xfrm>
            <a:off x="311700" y="20691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cs"/>
              <a:t>Děkuji za pozornost</a:t>
            </a:r>
            <a:endParaRPr/>
          </a:p>
        </p:txBody>
      </p:sp>
      <p:sp>
        <p:nvSpPr>
          <p:cNvPr id="729" name="Google Shape;729;p91"/>
          <p:cNvSpPr txBox="1"/>
          <p:nvPr>
            <p:ph idx="1" type="subTitle"/>
          </p:nvPr>
        </p:nvSpPr>
        <p:spPr>
          <a:xfrm>
            <a:off x="1962850" y="3325275"/>
            <a:ext cx="5218200" cy="438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cs">
                <a:latin typeface="Montserrat"/>
                <a:ea typeface="Montserrat"/>
                <a:cs typeface="Montserrat"/>
                <a:sym typeface="Montserrat"/>
              </a:rPr>
              <a:t>Silvan Pretl		</a:t>
            </a:r>
            <a:r>
              <a:rPr lang="cs" u="sng">
                <a:solidFill>
                  <a:schemeClr val="hlink"/>
                </a:solidFill>
                <a:hlinkClick r:id="rId4"/>
              </a:rPr>
              <a:t>pretl@fel.zcu.cz</a:t>
            </a:r>
            <a:endParaRPr/>
          </a:p>
        </p:txBody>
      </p:sp>
      <p:sp>
        <p:nvSpPr>
          <p:cNvPr id="730" name="Google Shape;730;p91"/>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KET TFE šablona">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