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67" r:id="rId2"/>
    <p:sldId id="256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0153650" cy="5724525"/>
  <p:notesSz cx="6858000" cy="9144000"/>
  <p:defaultTextStyle>
    <a:defPPr>
      <a:defRPr lang="cs-CZ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orient="horz" pos="1803">
          <p15:clr>
            <a:srgbClr val="A4A3A4"/>
          </p15:clr>
        </p15:guide>
        <p15:guide id="4" pos="319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252" y="84"/>
      </p:cViewPr>
      <p:guideLst>
        <p:guide orient="horz" pos="2160"/>
        <p:guide pos="2880"/>
        <p:guide orient="horz" pos="1803"/>
        <p:guide pos="31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DB26822-0D27-4CF5-8AA1-A26038CE3984}" type="datetimeFigureOut">
              <a:rPr lang="cs-CZ" smtClean="0"/>
              <a:t>12.05.2023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92150" y="1143000"/>
            <a:ext cx="5473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D6D93C-EE3C-413F-B898-EE68575C9A36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4264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D6D93C-EE3C-413F-B898-EE68575C9A36}" type="slidenum">
              <a:rPr lang="cs-CZ" smtClean="0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09489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D6D93C-EE3C-413F-B898-EE68575C9A36}" type="slidenum">
              <a:rPr lang="cs-CZ" smtClean="0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71871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61524" y="1778313"/>
            <a:ext cx="8630603" cy="12270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3048" y="3243898"/>
            <a:ext cx="7107555" cy="146293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6679B0A-B98C-885E-5364-92F0B0C9D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5E718A-B31C-4346-801C-41DD73DC7106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26870645-F4B5-DF16-C4B3-138E31798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1D549839-33E5-8A38-D842-E2A4D736A6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FB92F-094A-4ED9-B4EA-21F25912A08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062155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A12277C3-4470-F781-2965-E43A959CF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25AFE-B489-43D4-88A7-EAF8BEF82292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8E36D70-C5DD-307E-98F2-8D33D4F85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AE6F033-8A8B-51A1-A0DF-23E9E4F4D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A52E1A-56B9-4054-853A-DF4500CE718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15279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02068" y="3678538"/>
            <a:ext cx="8630603" cy="113695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802068" y="2426299"/>
            <a:ext cx="8630603" cy="12522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C5DC74F6-6B9B-9426-A261-5D342F4BD7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044BD8-0DD1-49A3-97A3-15D1216C0330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4BB50729-D506-7F47-2859-402FFFB3E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D2CCF02C-7BFF-D401-965E-20901F4595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B7E33B-B4EE-455C-84A0-0B9FB926A8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95287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507682" y="1335723"/>
            <a:ext cx="4484529" cy="37779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161439" y="1335723"/>
            <a:ext cx="4484529" cy="377792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0183B68A-05D5-4F81-633B-B54A7C9751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27104-8E03-4308-B7A4-C06ED05D6175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D4E4C6DB-008B-2301-0447-FD3CA4ACB7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5A2EE59D-9EE3-AF3F-3684-5CFBCAA483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9CAC60-CABD-4BAE-9B64-A9F6E576B0E1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15514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507683" y="1281393"/>
            <a:ext cx="4486292" cy="5340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507683" y="1815416"/>
            <a:ext cx="4486292" cy="3298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5157914" y="1281393"/>
            <a:ext cx="4488054" cy="534024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5157914" y="1815416"/>
            <a:ext cx="4488054" cy="329822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3">
            <a:extLst>
              <a:ext uri="{FF2B5EF4-FFF2-40B4-BE49-F238E27FC236}">
                <a16:creationId xmlns:a16="http://schemas.microsoft.com/office/drawing/2014/main" id="{A20A8F39-0E04-2DFC-8F31-3571A68DE4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C579D3-F824-454B-AC49-85AB55831EEC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8" name="Zástupný symbol pro zápatí 4">
            <a:extLst>
              <a:ext uri="{FF2B5EF4-FFF2-40B4-BE49-F238E27FC236}">
                <a16:creationId xmlns:a16="http://schemas.microsoft.com/office/drawing/2014/main" id="{BC5BE9AD-3CF6-63B1-201E-4174067A08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>
            <a:extLst>
              <a:ext uri="{FF2B5EF4-FFF2-40B4-BE49-F238E27FC236}">
                <a16:creationId xmlns:a16="http://schemas.microsoft.com/office/drawing/2014/main" id="{41FACAB6-5146-1E19-1EB0-2197D6E2E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6B5CD9-FF8E-4BBC-80B8-A689B3E4796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69569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3">
            <a:extLst>
              <a:ext uri="{FF2B5EF4-FFF2-40B4-BE49-F238E27FC236}">
                <a16:creationId xmlns:a16="http://schemas.microsoft.com/office/drawing/2014/main" id="{3B7D08D4-BBE0-9664-216B-BFE718D47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79BF8-AAA8-4AF7-B41D-5176C5900AC7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4" name="Zástupný symbol pro zápatí 4">
            <a:extLst>
              <a:ext uri="{FF2B5EF4-FFF2-40B4-BE49-F238E27FC236}">
                <a16:creationId xmlns:a16="http://schemas.microsoft.com/office/drawing/2014/main" id="{7644D9EA-A1C5-A48B-5E61-1C48FDA36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>
            <a:extLst>
              <a:ext uri="{FF2B5EF4-FFF2-40B4-BE49-F238E27FC236}">
                <a16:creationId xmlns:a16="http://schemas.microsoft.com/office/drawing/2014/main" id="{A0FF9F61-FAFC-7591-F71D-A34F899D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D9EB2-2417-4F13-A893-4F2825DF6F1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691354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>
            <a:extLst>
              <a:ext uri="{FF2B5EF4-FFF2-40B4-BE49-F238E27FC236}">
                <a16:creationId xmlns:a16="http://schemas.microsoft.com/office/drawing/2014/main" id="{4B117D73-2BF4-93BD-A97F-091FF6239F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D2510E-C10C-437F-B56E-845FC397C0C2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3" name="Zástupný symbol pro zápatí 4">
            <a:extLst>
              <a:ext uri="{FF2B5EF4-FFF2-40B4-BE49-F238E27FC236}">
                <a16:creationId xmlns:a16="http://schemas.microsoft.com/office/drawing/2014/main" id="{655E8E04-35DB-042D-7C4C-236CEAC4F2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>
            <a:extLst>
              <a:ext uri="{FF2B5EF4-FFF2-40B4-BE49-F238E27FC236}">
                <a16:creationId xmlns:a16="http://schemas.microsoft.com/office/drawing/2014/main" id="{A0A116AC-FD15-F671-0676-454F1B1AF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E1A083-ACAC-446B-BC47-A5CF3E9935F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6570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7683" y="227921"/>
            <a:ext cx="3340481" cy="96998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69795" y="227922"/>
            <a:ext cx="5676172" cy="48857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507683" y="1197910"/>
            <a:ext cx="3340481" cy="391573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9D21419B-1E37-3B68-FD9B-6C2A57EF8F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D33998-E489-4F1A-9920-10CB3A8E5497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05050816-0ED0-5A44-2F7C-F6BF56580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3AA207DA-8983-53C0-925D-F7ECF08784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7D000-D172-4780-B4D6-1EFD47BB77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52531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990186" y="4007167"/>
            <a:ext cx="6092190" cy="47306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990186" y="511497"/>
            <a:ext cx="6092190" cy="343471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990186" y="4480236"/>
            <a:ext cx="6092190" cy="6718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3">
            <a:extLst>
              <a:ext uri="{FF2B5EF4-FFF2-40B4-BE49-F238E27FC236}">
                <a16:creationId xmlns:a16="http://schemas.microsoft.com/office/drawing/2014/main" id="{542437C0-256E-E51F-6C68-9A7FB42CA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33E59-DD62-4DAB-9D4C-D5D76A446DEF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6" name="Zástupný symbol pro zápatí 4">
            <a:extLst>
              <a:ext uri="{FF2B5EF4-FFF2-40B4-BE49-F238E27FC236}">
                <a16:creationId xmlns:a16="http://schemas.microsoft.com/office/drawing/2014/main" id="{6DDDC586-837C-46B7-0F06-F49E938BDC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>
            <a:extLst>
              <a:ext uri="{FF2B5EF4-FFF2-40B4-BE49-F238E27FC236}">
                <a16:creationId xmlns:a16="http://schemas.microsoft.com/office/drawing/2014/main" id="{CEE03B4A-E848-71F1-8D8A-7EAE63935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5FF21F-4841-41CC-9F4B-60B9CA6DCD9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841750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72457FD-3828-0431-47EF-FF9C626F0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ED990-2498-43E7-AC2E-791940D099D2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BB8EE810-1BA3-9CF3-33C0-05A9C4B63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E5E6880-7FF0-332C-6887-A0C26A24F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B5EAB-2381-4E7B-BE18-EE392BC18ED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55788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7361396" y="229247"/>
            <a:ext cx="2284571" cy="488439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507683" y="229247"/>
            <a:ext cx="6684486" cy="4884398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B2B3FDB8-84AB-4BA5-A6B6-2555F3D1D5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CCFB91-829F-4C21-A8BC-442362423FD6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B7E34E3-1C93-466E-96D4-E9C36BC39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0879E1EA-5B8C-AE37-44F9-5F5380797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AA7910-4AFA-4AD7-9E58-66F42162229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78579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>
            <a:extLst>
              <a:ext uri="{FF2B5EF4-FFF2-40B4-BE49-F238E27FC236}">
                <a16:creationId xmlns:a16="http://schemas.microsoft.com/office/drawing/2014/main" id="{37759075-EC5E-8942-8063-27AA347DC6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08000" y="228600"/>
            <a:ext cx="913765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styl.</a:t>
            </a:r>
          </a:p>
        </p:txBody>
      </p:sp>
      <p:sp>
        <p:nvSpPr>
          <p:cNvPr id="1027" name="Zástupný symbol pro text 2">
            <a:extLst>
              <a:ext uri="{FF2B5EF4-FFF2-40B4-BE49-F238E27FC236}">
                <a16:creationId xmlns:a16="http://schemas.microsoft.com/office/drawing/2014/main" id="{117EA6C6-E6DD-020C-51AF-8DBC402B91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08000" y="1335088"/>
            <a:ext cx="9137650" cy="377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altLang="cs-CZ"/>
              <a:t>Kliknutím lze upravit styly předlohy textu.</a:t>
            </a:r>
          </a:p>
          <a:p>
            <a:pPr lvl="1"/>
            <a:r>
              <a:rPr lang="cs-CZ" altLang="cs-CZ"/>
              <a:t>Druhá úroveň</a:t>
            </a:r>
          </a:p>
          <a:p>
            <a:pPr lvl="2"/>
            <a:r>
              <a:rPr lang="cs-CZ" altLang="cs-CZ"/>
              <a:t>Třetí úroveň</a:t>
            </a:r>
          </a:p>
          <a:p>
            <a:pPr lvl="3"/>
            <a:r>
              <a:rPr lang="cs-CZ" altLang="cs-CZ"/>
              <a:t>Čtvrtá úroveň</a:t>
            </a:r>
          </a:p>
          <a:p>
            <a:pPr lvl="4"/>
            <a:r>
              <a:rPr lang="cs-CZ" alt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F6FF2E5-718B-01DA-C538-DA60E226A57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8000" y="5305425"/>
            <a:ext cx="236855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8309C42A-779D-448A-A648-17377CFD7F54}" type="datetimeFigureOut">
              <a:rPr lang="cs-CZ"/>
              <a:pPr>
                <a:defRPr/>
              </a:pPr>
              <a:t>12.05.2023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13DE305-6234-11AB-196A-4EF46374A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68688" y="5305425"/>
            <a:ext cx="321627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B1A38CD2-32ED-7285-E04B-667826F363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277100" y="5305425"/>
            <a:ext cx="236855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FC94094-E6C9-4FF8-904F-4E43ABEA699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Obrázek 2">
            <a:extLst>
              <a:ext uri="{FF2B5EF4-FFF2-40B4-BE49-F238E27FC236}">
                <a16:creationId xmlns:a16="http://schemas.microsoft.com/office/drawing/2014/main" id="{3B5E0F95-CF8F-8268-4F43-93DE900DEC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063" y="0"/>
            <a:ext cx="9661525" cy="572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Nadpis 1">
            <a:extLst>
              <a:ext uri="{FF2B5EF4-FFF2-40B4-BE49-F238E27FC236}">
                <a16:creationId xmlns:a16="http://schemas.microsoft.com/office/drawing/2014/main" id="{9BAA29B5-F603-DB6F-4DDC-E8B559752376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62000" y="1778000"/>
            <a:ext cx="8629650" cy="1227138"/>
          </a:xfrm>
        </p:spPr>
        <p:txBody>
          <a:bodyPr/>
          <a:lstStyle/>
          <a:p>
            <a:r>
              <a:rPr lang="cs-CZ" altLang="cs-CZ"/>
              <a:t>Výzdoba makrointeriéru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C4DA6A9-3B60-E1E4-92AD-422D46F6C8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13" y="3243263"/>
            <a:ext cx="7108825" cy="1463675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cs-CZ" dirty="0"/>
              <a:t>Studentské a </a:t>
            </a:r>
            <a:r>
              <a:rPr lang="cs-CZ"/>
              <a:t>dětské práce</a:t>
            </a:r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2" descr="D:\Users\jhonziko\Dokument\Dokumenty z novellu\MSTD2 - ukazky\P1130610.JPG">
            <a:extLst>
              <a:ext uri="{FF2B5EF4-FFF2-40B4-BE49-F238E27FC236}">
                <a16:creationId xmlns:a16="http://schemas.microsoft.com/office/drawing/2014/main" id="{51DEC528-A4FA-615C-A8E7-2016F12D40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34" y="125958"/>
            <a:ext cx="5022774" cy="52121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2" descr="K:\moodle\MSTD2\IMG-20190404-WA0007.jpg">
            <a:extLst>
              <a:ext uri="{FF2B5EF4-FFF2-40B4-BE49-F238E27FC236}">
                <a16:creationId xmlns:a16="http://schemas.microsoft.com/office/drawing/2014/main" id="{05B4EFB4-8D15-F77D-009C-E58F122025F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96905" y="125958"/>
            <a:ext cx="3766611" cy="5209973"/>
          </a:xfr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8765C91-7C16-7D21-DCD9-2AC9478FEAD0}"/>
              </a:ext>
            </a:extLst>
          </p:cNvPr>
          <p:cNvSpPr txBox="1"/>
          <p:nvPr/>
        </p:nvSpPr>
        <p:spPr>
          <a:xfrm>
            <a:off x="6805017" y="5385971"/>
            <a:ext cx="340303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Zástupný obsah 4">
            <a:extLst>
              <a:ext uri="{FF2B5EF4-FFF2-40B4-BE49-F238E27FC236}">
                <a16:creationId xmlns:a16="http://schemas.microsoft.com/office/drawing/2014/main" id="{19A46E21-3707-C167-B9F5-6B39E3CAB41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80281" y="125958"/>
            <a:ext cx="5090734" cy="5102573"/>
          </a:xfrm>
        </p:spPr>
      </p:pic>
      <p:pic>
        <p:nvPicPr>
          <p:cNvPr id="5124" name="Obrázek 6">
            <a:extLst>
              <a:ext uri="{FF2B5EF4-FFF2-40B4-BE49-F238E27FC236}">
                <a16:creationId xmlns:a16="http://schemas.microsoft.com/office/drawing/2014/main" id="{4C4E02ED-C491-6291-B929-CE206E7A5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76"/>
          <a:stretch>
            <a:fillRect/>
          </a:stretch>
        </p:blipFill>
        <p:spPr bwMode="auto">
          <a:xfrm>
            <a:off x="5476190" y="125958"/>
            <a:ext cx="4466231" cy="51025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3144A07-56EA-D75A-B5DE-012723A65099}"/>
              </a:ext>
            </a:extLst>
          </p:cNvPr>
          <p:cNvSpPr txBox="1"/>
          <p:nvPr/>
        </p:nvSpPr>
        <p:spPr>
          <a:xfrm>
            <a:off x="7021041" y="5291622"/>
            <a:ext cx="301848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66C2EA76-5870-FF78-E2FE-CD4A2097C1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1A3BFF58-F633-85AE-E382-326368EE1DC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6148" name="Picture 2" descr="K:\moodle\MSTD2\ImageHandler[1].jpg">
            <a:extLst>
              <a:ext uri="{FF2B5EF4-FFF2-40B4-BE49-F238E27FC236}">
                <a16:creationId xmlns:a16="http://schemas.microsoft.com/office/drawing/2014/main" id="{7EEAA057-1D17-62D4-D6D1-2CC011936D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537" y="241953"/>
            <a:ext cx="9680575" cy="503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C9188664-07F3-57FD-DDDB-AF48DF4BB5BF}"/>
              </a:ext>
            </a:extLst>
          </p:cNvPr>
          <p:cNvSpPr txBox="1"/>
          <p:nvPr/>
        </p:nvSpPr>
        <p:spPr>
          <a:xfrm>
            <a:off x="7021041" y="5294031"/>
            <a:ext cx="30429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2" descr="K:\moodle\MSTD2\ImageHandler[2] (2).jpg">
            <a:extLst>
              <a:ext uri="{FF2B5EF4-FFF2-40B4-BE49-F238E27FC236}">
                <a16:creationId xmlns:a16="http://schemas.microsoft.com/office/drawing/2014/main" id="{DC92E3D2-987F-116B-B941-557362FBAA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769" y="53950"/>
            <a:ext cx="5218112" cy="5468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53916E3D-712D-D65C-80E0-BDFC408AFA88}"/>
              </a:ext>
            </a:extLst>
          </p:cNvPr>
          <p:cNvSpPr txBox="1"/>
          <p:nvPr/>
        </p:nvSpPr>
        <p:spPr>
          <a:xfrm>
            <a:off x="7697348" y="4938113"/>
            <a:ext cx="245630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2" descr="K:\moodle\MSTD2\ImageHandler[2] (3).jpg">
            <a:extLst>
              <a:ext uri="{FF2B5EF4-FFF2-40B4-BE49-F238E27FC236}">
                <a16:creationId xmlns:a16="http://schemas.microsoft.com/office/drawing/2014/main" id="{E7E547A9-4412-A3C8-73B5-EB93590C04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297" y="198022"/>
            <a:ext cx="9278711" cy="5166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13F0B76-510F-C3E7-0B26-AA77DF1D5E75}"/>
              </a:ext>
            </a:extLst>
          </p:cNvPr>
          <p:cNvSpPr txBox="1"/>
          <p:nvPr/>
        </p:nvSpPr>
        <p:spPr>
          <a:xfrm>
            <a:off x="6661001" y="5385971"/>
            <a:ext cx="309634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 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2" descr="K:\moodle\MSTD2\ImageHandler[2] (4).jpg">
            <a:extLst>
              <a:ext uri="{FF2B5EF4-FFF2-40B4-BE49-F238E27FC236}">
                <a16:creationId xmlns:a16="http://schemas.microsoft.com/office/drawing/2014/main" id="{282968B0-BE4B-9E85-B07E-EF701B2E5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320" y="143379"/>
            <a:ext cx="9001001" cy="52776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5F84F0D-84DC-36D2-C2E7-ED9BEEA74EAB}"/>
              </a:ext>
            </a:extLst>
          </p:cNvPr>
          <p:cNvSpPr txBox="1"/>
          <p:nvPr/>
        </p:nvSpPr>
        <p:spPr>
          <a:xfrm>
            <a:off x="6661001" y="5393231"/>
            <a:ext cx="302433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20CCFE71-FBF0-8B95-4670-EBA74F724A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sp>
        <p:nvSpPr>
          <p:cNvPr id="10243" name="Zástupný symbol pro obsah 2">
            <a:extLst>
              <a:ext uri="{FF2B5EF4-FFF2-40B4-BE49-F238E27FC236}">
                <a16:creationId xmlns:a16="http://schemas.microsoft.com/office/drawing/2014/main" id="{1CC32C7A-E473-4861-C147-C1316C666C9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10244" name="Picture 2" descr="K:\moodle\MSTD2\IMG_20170321_102307.jpg">
            <a:extLst>
              <a:ext uri="{FF2B5EF4-FFF2-40B4-BE49-F238E27FC236}">
                <a16:creationId xmlns:a16="http://schemas.microsoft.com/office/drawing/2014/main" id="{7D26370D-3E8B-095A-B2A5-484F72C670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743" y="197966"/>
            <a:ext cx="9682163" cy="511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73F18AB4-4FFC-1229-7DAE-7416BDC0BBDD}"/>
              </a:ext>
            </a:extLst>
          </p:cNvPr>
          <p:cNvSpPr txBox="1"/>
          <p:nvPr/>
        </p:nvSpPr>
        <p:spPr>
          <a:xfrm>
            <a:off x="7021041" y="5340350"/>
            <a:ext cx="30067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2" descr="K:\moodle\MSTD2\IMG_20190413_162123.jpg">
            <a:extLst>
              <a:ext uri="{FF2B5EF4-FFF2-40B4-BE49-F238E27FC236}">
                <a16:creationId xmlns:a16="http://schemas.microsoft.com/office/drawing/2014/main" id="{8A103480-5C77-69B9-2F4D-5C64D5FCF6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497" y="132801"/>
            <a:ext cx="5446737" cy="5458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2438705F-17BE-46C8-DB9C-5BC9C2FCEEFC}"/>
              </a:ext>
            </a:extLst>
          </p:cNvPr>
          <p:cNvSpPr txBox="1"/>
          <p:nvPr/>
        </p:nvSpPr>
        <p:spPr>
          <a:xfrm>
            <a:off x="7542227" y="5022502"/>
            <a:ext cx="2719174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dirty="0"/>
              <a:t>(</a:t>
            </a:r>
            <a:r>
              <a:rPr lang="pl-PL" sz="1600" dirty="0"/>
              <a:t>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3" descr="K:\moodle\MSTD2\IMG-20190404-WA0014.jpg">
            <a:extLst>
              <a:ext uri="{FF2B5EF4-FFF2-40B4-BE49-F238E27FC236}">
                <a16:creationId xmlns:a16="http://schemas.microsoft.com/office/drawing/2014/main" id="{981C3341-A70A-350F-E790-7CFCBE343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19" y="132354"/>
            <a:ext cx="3738903" cy="525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3" name="Picture 5" descr="K:\moodle\MSTD2\2.jpg">
            <a:extLst>
              <a:ext uri="{FF2B5EF4-FFF2-40B4-BE49-F238E27FC236}">
                <a16:creationId xmlns:a16="http://schemas.microsoft.com/office/drawing/2014/main" id="{DDE04D86-41BC-954D-060B-B804706A80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6672" y="132354"/>
            <a:ext cx="4986658" cy="525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00384F19-254D-E11B-E797-4B7EA1A3D83D}"/>
              </a:ext>
            </a:extLst>
          </p:cNvPr>
          <p:cNvSpPr txBox="1"/>
          <p:nvPr/>
        </p:nvSpPr>
        <p:spPr>
          <a:xfrm>
            <a:off x="6714169" y="5382542"/>
            <a:ext cx="343948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600" dirty="0"/>
              <a:t>(Zdroj: fotografie z archivu autora)</a:t>
            </a:r>
            <a:endParaRPr lang="cs-CZ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81</Words>
  <Application>Microsoft Office PowerPoint</Application>
  <PresentationFormat>Vlastní</PresentationFormat>
  <Paragraphs>13</Paragraphs>
  <Slides>11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11</vt:i4>
      </vt:variant>
    </vt:vector>
  </HeadingPairs>
  <TitlesOfParts>
    <vt:vector size="14" baseType="lpstr">
      <vt:lpstr>Arial</vt:lpstr>
      <vt:lpstr>Calibri</vt:lpstr>
      <vt:lpstr>Motiv systému Office</vt:lpstr>
      <vt:lpstr>Prezentace aplikace PowerPoint</vt:lpstr>
      <vt:lpstr>Výzdoba makrointeriéru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Západočeská Univerzita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Výzdoba makrointeriéru</dc:title>
  <dc:creator>Prof. PaedDr. Jarmila HONZÍKOVÁ Ph.D.</dc:creator>
  <cp:lastModifiedBy>Jan Topinka</cp:lastModifiedBy>
  <cp:revision>9</cp:revision>
  <dcterms:created xsi:type="dcterms:W3CDTF">2020-01-27T08:19:23Z</dcterms:created>
  <dcterms:modified xsi:type="dcterms:W3CDTF">2023-05-12T12:02:21Z</dcterms:modified>
</cp:coreProperties>
</file>