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62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6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8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34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51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78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879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74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1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5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1797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856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0707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4285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80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593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17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Obchodní dopis – NABÍDKA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Metodika podle ČSN</a:t>
            </a:r>
          </a:p>
          <a:p>
            <a:r>
              <a:t>Střední škola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 je nabídka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Forma obchodní komunikace</a:t>
            </a:r>
          </a:p>
          <a:p>
            <a:r>
              <a:t>Cílem je zaujmout zákazníka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Kdy ji používáme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Reakce na poptávku</a:t>
            </a:r>
          </a:p>
          <a:p>
            <a:r>
              <a:t>Oslovení zákazníka</a:t>
            </a:r>
          </a:p>
          <a:p>
            <a:r>
              <a:t>Marketing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Struktura dle ČSN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Odesílatel</a:t>
            </a:r>
          </a:p>
          <a:p>
            <a:r>
              <a:t>Příjemce</a:t>
            </a:r>
          </a:p>
          <a:p>
            <a:r>
              <a:t>Datum</a:t>
            </a:r>
          </a:p>
          <a:p>
            <a:r>
              <a:t>Předmět</a:t>
            </a:r>
          </a:p>
          <a:p>
            <a:r>
              <a:t>Text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Oslovení a jazyk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Vážený pane / Vážená paní</a:t>
            </a:r>
          </a:p>
          <a:p>
            <a:r>
              <a:t>Spisovný jazyk</a:t>
            </a:r>
          </a:p>
          <a:p>
            <a:r>
              <a:t>Bez emotikonů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Text nabídky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Představení produktu</a:t>
            </a:r>
          </a:p>
          <a:p>
            <a:r>
              <a:t>Výhody</a:t>
            </a:r>
          </a:p>
          <a:p>
            <a:r>
              <a:t>Cena</a:t>
            </a:r>
          </a:p>
          <a:p>
            <a:r>
              <a:t>Kontakt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Závěr dopisu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Výzva k akci</a:t>
            </a:r>
          </a:p>
          <a:p>
            <a:r>
              <a:t>Poděkování</a:t>
            </a:r>
          </a:p>
          <a:p>
            <a:r>
              <a:t>Podpis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Nejčastější chyby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Neformálnost</a:t>
            </a:r>
          </a:p>
          <a:p>
            <a:r>
              <a:t>Nepřehlednost</a:t>
            </a:r>
          </a:p>
          <a:p>
            <a:r>
              <a:t>Chybějící údaje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Zadání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Vytvoř</a:t>
            </a:r>
            <a:r>
              <a:rPr dirty="0"/>
              <a:t> </a:t>
            </a:r>
            <a:r>
              <a:rPr dirty="0" err="1"/>
              <a:t>vlastní</a:t>
            </a:r>
            <a:r>
              <a:rPr dirty="0"/>
              <a:t> </a:t>
            </a:r>
            <a:r>
              <a:rPr dirty="0" err="1"/>
              <a:t>nabídku</a:t>
            </a:r>
            <a:r>
              <a:rPr lang="cs-CZ" dirty="0"/>
              <a:t> formou e-mailu</a:t>
            </a:r>
            <a:endParaRPr dirty="0"/>
          </a:p>
          <a:p>
            <a:r>
              <a:rPr dirty="0" err="1"/>
              <a:t>Produkt</a:t>
            </a:r>
            <a:r>
              <a:rPr dirty="0"/>
              <a:t> </a:t>
            </a:r>
            <a:r>
              <a:rPr dirty="0" err="1"/>
              <a:t>nebo</a:t>
            </a:r>
            <a:r>
              <a:rPr dirty="0"/>
              <a:t> </a:t>
            </a:r>
            <a:r>
              <a:rPr dirty="0" err="1"/>
              <a:t>služba</a:t>
            </a:r>
            <a:r>
              <a:rPr dirty="0"/>
              <a:t> </a:t>
            </a:r>
            <a:r>
              <a:rPr dirty="0" err="1"/>
              <a:t>dle</a:t>
            </a:r>
            <a:r>
              <a:rPr dirty="0"/>
              <a:t> </a:t>
            </a:r>
            <a:r>
              <a:rPr dirty="0" err="1"/>
              <a:t>výběru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Shrnutí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Struktura</a:t>
            </a:r>
          </a:p>
          <a:p>
            <a:r>
              <a:t>Formálnost</a:t>
            </a:r>
          </a:p>
          <a:p>
            <a:r>
              <a:t>Přehlednost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83</Words>
  <Application>Microsoft Office PowerPoint</Application>
  <PresentationFormat>Předvádění na obrazovce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Fazeta</vt:lpstr>
      <vt:lpstr>Obchodní dopis – NABÍDKA</vt:lpstr>
      <vt:lpstr>Co je nabídka</vt:lpstr>
      <vt:lpstr>Kdy ji používáme</vt:lpstr>
      <vt:lpstr>Struktura dle ČSN</vt:lpstr>
      <vt:lpstr>Oslovení a jazyk</vt:lpstr>
      <vt:lpstr>Text nabídky</vt:lpstr>
      <vt:lpstr>Závěr dopisu</vt:lpstr>
      <vt:lpstr>Nejčastější chyby</vt:lpstr>
      <vt:lpstr>Zadání</vt:lpstr>
      <vt:lpstr>Shrnutí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Monika Bartovská</dc:creator>
  <cp:keywords/>
  <dc:description>generated using python-pptx</dc:description>
  <cp:lastModifiedBy>Monika Bartovská</cp:lastModifiedBy>
  <cp:revision>4</cp:revision>
  <dcterms:created xsi:type="dcterms:W3CDTF">2013-01-27T09:14:16Z</dcterms:created>
  <dcterms:modified xsi:type="dcterms:W3CDTF">2026-03-17T17:36:17Z</dcterms:modified>
  <cp:category/>
</cp:coreProperties>
</file>