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FE83D8-02E2-F625-6CDD-EB1229D31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B8405-F9DE-499F-9DFC-D166A23D607F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56D183A-B2FB-F2D0-B1D4-1A429851C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D705CC7-B550-14AE-BFB6-6FFE220C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BC2F7-7C23-43C4-9F04-D8F963DE25A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3146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559C589-E744-F00A-12C4-9378C797B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B569F-97C1-4980-B720-49D35C7656DE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CC9C663-B29B-649B-11C9-2A9B988DE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B8B04A2-0B25-5016-96D3-E7E72E22B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3266B-127F-482E-8FAB-DAD1577FE2A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1952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80B0263-469A-3CD9-2FA5-646466EE0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B873E-0C17-4982-B183-887144B5D3FF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CA4BCAD-D18F-3078-0EEA-4A8459A11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9C4BE43-1280-7DAD-5CD1-C14841A1C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15701-FB38-4D39-8F6F-56045259296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7887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D71BB87C-8513-D997-8CE5-977F74A45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7B88F-FC08-46B8-BEBB-5E1F45F0FD26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78F8AA84-41AA-7B7E-E314-49C373D3C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B543A6BD-D83E-CD46-1D3E-30DBB889F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8717E-6B27-45D9-81D0-F5658CEB00B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65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365088AB-23ED-BD82-258E-21223F97D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93023-65ED-446A-9423-A8D0A406578B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F2E6B635-B2BC-8ADE-D174-92BCE0862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6C74E665-8221-C271-B030-59E651AEC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D67E0-169A-4CEB-BC6F-095DBF8BE90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7333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3">
            <a:extLst>
              <a:ext uri="{FF2B5EF4-FFF2-40B4-BE49-F238E27FC236}">
                <a16:creationId xmlns:a16="http://schemas.microsoft.com/office/drawing/2014/main" id="{57EC3390-8F37-B14A-9798-30FDE40B7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2C2C1-E696-458B-A796-F33AEDEE1013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A510D989-CB6E-FBF2-C3EA-BD501A7E8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97DA1827-29C4-E89C-4ACE-D626268F3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F74DE-0058-49CF-92C5-4A3B3B5D43D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8942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1E1494FA-0E17-AC4F-02D1-708CF8494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25D8F-356A-44C8-91A5-3CB8E1083F4B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B502A809-3DFF-F464-2E67-7B46488D7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5ABC4B11-7B7A-B568-C762-ADE6FCB5A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202F7-FF23-422A-B933-6609D323781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6648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D39009BC-BDCE-6440-F37A-8EFB1D6A5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08698-15AD-4168-BC77-0762C3C98223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91A34EE2-61AC-F976-1B2C-FBECB2941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F4A7D0FD-5AD4-DA48-C692-A61A37314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285D0-FE4E-4FCA-ACD4-3BA077FA9E0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2073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2C96F8E8-EE21-AB6B-9A93-2FF74F56E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52A257-82BD-4BAC-899C-3DB78E77A923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563D34F2-E06E-CFF2-105F-0674CE0C0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753A28E3-F3EC-82F4-AC7D-7A9AF1058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EAAD8-4259-4836-8D90-3EC4F8DE0E6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756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775E41-8422-B56A-25D8-3D1D2DE97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94EFB-8D91-496D-A75D-2B814FF74695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F5B1854-D5B4-7B25-592E-D2A2C2CB3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B84EE6F-AA66-3420-B2D3-18E8713FA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2106B-5876-4FFB-BE71-39E75E969C8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8178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525EB5C-37AE-396D-0CD6-E09F5C376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C82D5-C305-4047-AF15-D605FBCA6224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27D846A-7F3B-C7DE-EF39-905F2D14F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9C33B7-587C-AC76-7B8D-1E1C2DE18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43817-9AA2-4349-B9C1-0312CD7382D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8495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nadpis 1">
            <a:extLst>
              <a:ext uri="{FF2B5EF4-FFF2-40B4-BE49-F238E27FC236}">
                <a16:creationId xmlns:a16="http://schemas.microsoft.com/office/drawing/2014/main" id="{6C515652-1456-E0D4-0A59-3ADA32746D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7" name="Zástupný text 2">
            <a:extLst>
              <a:ext uri="{FF2B5EF4-FFF2-40B4-BE49-F238E27FC236}">
                <a16:creationId xmlns:a16="http://schemas.microsoft.com/office/drawing/2014/main" id="{73FD252B-E812-0AA2-337E-33ADF9EC58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Po kliknutí můžete upravovat styly textu v předloze.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036B3CD-1387-0E43-DF49-4667EA9FB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B3362D-9C27-498D-AF32-2BA47AFFA886}" type="datetimeFigureOut">
              <a:rPr lang="cs-CZ"/>
              <a:pPr>
                <a:defRPr/>
              </a:pPr>
              <a:t>15.05.2023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CDECA4E-CAC4-5E87-23EC-414DC0AF04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498407-C06E-098D-3499-7239B58A0F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157DE70-6091-43B3-8ABC-74618D2B755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ázek 2">
            <a:extLst>
              <a:ext uri="{FF2B5EF4-FFF2-40B4-BE49-F238E27FC236}">
                <a16:creationId xmlns:a16="http://schemas.microsoft.com/office/drawing/2014/main" id="{8BE2C14F-755B-C9F0-1C25-D5A351F1C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347663"/>
            <a:ext cx="10401300" cy="616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Nadpis 1">
            <a:extLst>
              <a:ext uri="{FF2B5EF4-FFF2-40B4-BE49-F238E27FC236}">
                <a16:creationId xmlns:a16="http://schemas.microsoft.com/office/drawing/2014/main" id="{E0919258-E9B5-2226-82EF-A2EC9FF2B32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cs-CZ" altLang="cs-CZ"/>
              <a:t>Didaktické pomůcky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>
            <a:extLst>
              <a:ext uri="{FF2B5EF4-FFF2-40B4-BE49-F238E27FC236}">
                <a16:creationId xmlns:a16="http://schemas.microsoft.com/office/drawing/2014/main" id="{2ACC120A-17AB-6BC7-9E14-8145FFB4DF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Účel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E685A0A-E5BC-AC9E-B0C7-0CF31F2321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sz="3600" dirty="0"/>
              <a:t>Naučit něco nového z manuálních dovedností či kognitivních vědomostí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cs-CZ" sz="3600" dirty="0"/>
          </a:p>
          <a:p>
            <a:pPr fontAlgn="auto">
              <a:spcAft>
                <a:spcPts val="0"/>
              </a:spcAft>
              <a:defRPr/>
            </a:pPr>
            <a:r>
              <a:rPr lang="cs-CZ" sz="3600" dirty="0"/>
              <a:t>Procvičit vysvětlené učivo</a:t>
            </a:r>
          </a:p>
          <a:p>
            <a:pPr fontAlgn="auto">
              <a:spcAft>
                <a:spcPts val="0"/>
              </a:spcAft>
              <a:defRPr/>
            </a:pPr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>
            <a:extLst>
              <a:ext uri="{FF2B5EF4-FFF2-40B4-BE49-F238E27FC236}">
                <a16:creationId xmlns:a16="http://schemas.microsoft.com/office/drawing/2014/main" id="{C594CF35-146B-3231-0FFE-E0C5A9DA3A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Navrhni využití</a:t>
            </a:r>
          </a:p>
        </p:txBody>
      </p:sp>
      <p:pic>
        <p:nvPicPr>
          <p:cNvPr id="5123" name="Zástupný obsah 3">
            <a:extLst>
              <a:ext uri="{FF2B5EF4-FFF2-40B4-BE49-F238E27FC236}">
                <a16:creationId xmlns:a16="http://schemas.microsoft.com/office/drawing/2014/main" id="{2BFBE169-C394-99D0-96BF-696C562570E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9425" y="1357313"/>
            <a:ext cx="3852863" cy="5135562"/>
          </a:xfrm>
        </p:spPr>
      </p:pic>
      <p:pic>
        <p:nvPicPr>
          <p:cNvPr id="5124" name="obrázky4">
            <a:extLst>
              <a:ext uri="{FF2B5EF4-FFF2-40B4-BE49-F238E27FC236}">
                <a16:creationId xmlns:a16="http://schemas.microsoft.com/office/drawing/2014/main" id="{0C2CD188-C952-4575-E60B-F54F8DAE4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0" y="1287463"/>
            <a:ext cx="6359525" cy="520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198030B-7DDB-81D8-F610-C36AD221374A}"/>
              </a:ext>
            </a:extLst>
          </p:cNvPr>
          <p:cNvSpPr txBox="1"/>
          <p:nvPr/>
        </p:nvSpPr>
        <p:spPr>
          <a:xfrm>
            <a:off x="8659536" y="6492875"/>
            <a:ext cx="31437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Zástupný obsah 3">
            <a:extLst>
              <a:ext uri="{FF2B5EF4-FFF2-40B4-BE49-F238E27FC236}">
                <a16:creationId xmlns:a16="http://schemas.microsoft.com/office/drawing/2014/main" id="{20D6ADA4-17D5-7782-5A73-9F706367A3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00025"/>
            <a:ext cx="4792211" cy="6389615"/>
          </a:xfrm>
        </p:spPr>
      </p:pic>
      <p:pic>
        <p:nvPicPr>
          <p:cNvPr id="6148" name="Obrázek 4" descr="Popis není dostupný.">
            <a:extLst>
              <a:ext uri="{FF2B5EF4-FFF2-40B4-BE49-F238E27FC236}">
                <a16:creationId xmlns:a16="http://schemas.microsoft.com/office/drawing/2014/main" id="{400EC934-54CD-4E11-A4CA-6172B99B3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4"/>
          <a:stretch>
            <a:fillRect/>
          </a:stretch>
        </p:blipFill>
        <p:spPr bwMode="auto">
          <a:xfrm>
            <a:off x="5989739" y="200025"/>
            <a:ext cx="5419289" cy="6380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C02B48D-FD54-98C1-07BD-B6128D3FD09E}"/>
              </a:ext>
            </a:extLst>
          </p:cNvPr>
          <p:cNvSpPr txBox="1"/>
          <p:nvPr/>
        </p:nvSpPr>
        <p:spPr>
          <a:xfrm>
            <a:off x="8362426" y="6519446"/>
            <a:ext cx="31437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ázek 1">
            <a:extLst>
              <a:ext uri="{FF2B5EF4-FFF2-40B4-BE49-F238E27FC236}">
                <a16:creationId xmlns:a16="http://schemas.microsoft.com/office/drawing/2014/main" id="{65A08635-C01B-EC93-B292-CEB200605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439738"/>
            <a:ext cx="6297612" cy="472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>
            <a:extLst>
              <a:ext uri="{FF2B5EF4-FFF2-40B4-BE49-F238E27FC236}">
                <a16:creationId xmlns:a16="http://schemas.microsoft.com/office/drawing/2014/main" id="{DA2CB31D-CB23-6303-662F-9A21A2684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988" y="2133600"/>
            <a:ext cx="4972050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EFEC1D9-A4C3-846F-4DB5-45CA27F3D3C2}"/>
              </a:ext>
            </a:extLst>
          </p:cNvPr>
          <p:cNvSpPr txBox="1"/>
          <p:nvPr/>
        </p:nvSpPr>
        <p:spPr>
          <a:xfrm>
            <a:off x="3573062" y="6386096"/>
            <a:ext cx="31857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Obrázek 1">
            <a:extLst>
              <a:ext uri="{FF2B5EF4-FFF2-40B4-BE49-F238E27FC236}">
                <a16:creationId xmlns:a16="http://schemas.microsoft.com/office/drawing/2014/main" id="{63EC812D-FAB5-B9CA-D638-AD7067F21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42" y="602056"/>
            <a:ext cx="11167550" cy="5144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3CB372F-EC49-4FAD-77B2-349DD0B3DC08}"/>
              </a:ext>
            </a:extLst>
          </p:cNvPr>
          <p:cNvSpPr txBox="1"/>
          <p:nvPr/>
        </p:nvSpPr>
        <p:spPr>
          <a:xfrm>
            <a:off x="8676314" y="6413275"/>
            <a:ext cx="31605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ázek 7" descr="Obsah obrázku text&#10;&#10;Popis byl vytvořen automaticky">
            <a:extLst>
              <a:ext uri="{FF2B5EF4-FFF2-40B4-BE49-F238E27FC236}">
                <a16:creationId xmlns:a16="http://schemas.microsoft.com/office/drawing/2014/main" id="{50B85399-2459-BD13-92C9-2F7157E2E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242888"/>
            <a:ext cx="575945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Obrázek 8">
            <a:extLst>
              <a:ext uri="{FF2B5EF4-FFF2-40B4-BE49-F238E27FC236}">
                <a16:creationId xmlns:a16="http://schemas.microsoft.com/office/drawing/2014/main" id="{DAF9EFFC-F21B-E4F3-677A-E86D73D64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0" y="2405063"/>
            <a:ext cx="575945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7157C65-B562-4D4D-609A-B65B1BBDBA57}"/>
              </a:ext>
            </a:extLst>
          </p:cNvPr>
          <p:cNvSpPr txBox="1"/>
          <p:nvPr/>
        </p:nvSpPr>
        <p:spPr>
          <a:xfrm>
            <a:off x="3145726" y="6390859"/>
            <a:ext cx="31661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57</Words>
  <Application>Microsoft Office PowerPoint</Application>
  <PresentationFormat>Širokoúhlá obrazovka</PresentationFormat>
  <Paragraphs>11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Motiv Office</vt:lpstr>
      <vt:lpstr>Prezentace aplikace PowerPoint</vt:lpstr>
      <vt:lpstr>Didaktické pomůcky</vt:lpstr>
      <vt:lpstr>Účel</vt:lpstr>
      <vt:lpstr>Navrhni využití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Didaktické pomůcky</dc:title>
  <dc:creator>Jarmilka</dc:creator>
  <cp:lastModifiedBy>Jan Topinka</cp:lastModifiedBy>
  <cp:revision>4</cp:revision>
  <dcterms:created xsi:type="dcterms:W3CDTF">2022-02-10T08:44:50Z</dcterms:created>
  <dcterms:modified xsi:type="dcterms:W3CDTF">2023-05-15T09:39:58Z</dcterms:modified>
</cp:coreProperties>
</file>