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1" r:id="rId4"/>
  </p:sldMasterIdLst>
  <p:notesMasterIdLst>
    <p:notesMasterId r:id="rId39"/>
  </p:notesMasterIdLst>
  <p:handoutMasterIdLst>
    <p:handoutMasterId r:id="rId40"/>
  </p:handoutMasterIdLst>
  <p:sldIdLst>
    <p:sldId id="370" r:id="rId5"/>
    <p:sldId id="262" r:id="rId6"/>
    <p:sldId id="373" r:id="rId7"/>
    <p:sldId id="374" r:id="rId8"/>
    <p:sldId id="386" r:id="rId9"/>
    <p:sldId id="388" r:id="rId10"/>
    <p:sldId id="369" r:id="rId11"/>
    <p:sldId id="317" r:id="rId12"/>
    <p:sldId id="378" r:id="rId13"/>
    <p:sldId id="376" r:id="rId14"/>
    <p:sldId id="381" r:id="rId15"/>
    <p:sldId id="382" r:id="rId16"/>
    <p:sldId id="383" r:id="rId17"/>
    <p:sldId id="384" r:id="rId18"/>
    <p:sldId id="385" r:id="rId19"/>
    <p:sldId id="379" r:id="rId20"/>
    <p:sldId id="389" r:id="rId21"/>
    <p:sldId id="390" r:id="rId22"/>
    <p:sldId id="375" r:id="rId23"/>
    <p:sldId id="272" r:id="rId24"/>
    <p:sldId id="392" r:id="rId25"/>
    <p:sldId id="311" r:id="rId26"/>
    <p:sldId id="393" r:id="rId27"/>
    <p:sldId id="394" r:id="rId28"/>
    <p:sldId id="395" r:id="rId29"/>
    <p:sldId id="391" r:id="rId30"/>
    <p:sldId id="396" r:id="rId31"/>
    <p:sldId id="397" r:id="rId32"/>
    <p:sldId id="398" r:id="rId33"/>
    <p:sldId id="399" r:id="rId34"/>
    <p:sldId id="400" r:id="rId35"/>
    <p:sldId id="401" r:id="rId36"/>
    <p:sldId id="368" r:id="rId37"/>
    <p:sldId id="362" r:id="rId3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73533" autoAdjust="0"/>
  </p:normalViewPr>
  <p:slideViewPr>
    <p:cSldViewPr>
      <p:cViewPr varScale="1">
        <p:scale>
          <a:sx n="114" d="100"/>
          <a:sy n="114" d="100"/>
        </p:scale>
        <p:origin x="165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109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kas Veg" userId="d3bbb49e-65aa-4d0f-afcd-e617f54b6be1" providerId="ADAL" clId="{DF9BA387-1F51-44EB-A77A-2A7ADE015CDA}"/>
    <pc:docChg chg="modSld">
      <pc:chgData name="Lukas Veg" userId="d3bbb49e-65aa-4d0f-afcd-e617f54b6be1" providerId="ADAL" clId="{DF9BA387-1F51-44EB-A77A-2A7ADE015CDA}" dt="2021-10-25T10:23:25.049" v="14"/>
      <pc:docMkLst>
        <pc:docMk/>
      </pc:docMkLst>
      <pc:sldChg chg="modSp mod">
        <pc:chgData name="Lukas Veg" userId="d3bbb49e-65aa-4d0f-afcd-e617f54b6be1" providerId="ADAL" clId="{DF9BA387-1F51-44EB-A77A-2A7ADE015CDA}" dt="2021-10-25T10:23:25.049" v="14"/>
        <pc:sldMkLst>
          <pc:docMk/>
          <pc:sldMk cId="1377631858" sldId="368"/>
        </pc:sldMkLst>
        <pc:spChg chg="mod">
          <ac:chgData name="Lukas Veg" userId="d3bbb49e-65aa-4d0f-afcd-e617f54b6be1" providerId="ADAL" clId="{DF9BA387-1F51-44EB-A77A-2A7ADE015CDA}" dt="2021-10-25T10:23:25.049" v="14"/>
          <ac:spMkLst>
            <pc:docMk/>
            <pc:sldMk cId="1377631858" sldId="368"/>
            <ac:spMk id="15" creationId="{00000000-0000-0000-0000-000000000000}"/>
          </ac:spMkLst>
        </pc:spChg>
      </pc:sldChg>
    </pc:docChg>
  </pc:docChgLst>
  <pc:docChgLst>
    <pc:chgData name="Roman Pechanek" userId="d0747c9f-e6ff-426e-93c8-a166d128b69a" providerId="ADAL" clId="{2A53E480-EFE6-4A7D-999B-BBF488C63995}"/>
    <pc:docChg chg="undo custSel addSld delSld modSld sldOrd modMainMaster">
      <pc:chgData name="Roman Pechanek" userId="d0747c9f-e6ff-426e-93c8-a166d128b69a" providerId="ADAL" clId="{2A53E480-EFE6-4A7D-999B-BBF488C63995}" dt="2021-02-09T17:25:08.255" v="2900" actId="14100"/>
      <pc:docMkLst>
        <pc:docMk/>
      </pc:docMkLst>
      <pc:sldChg chg="modSp del mod">
        <pc:chgData name="Roman Pechanek" userId="d0747c9f-e6ff-426e-93c8-a166d128b69a" providerId="ADAL" clId="{2A53E480-EFE6-4A7D-999B-BBF488C63995}" dt="2021-02-09T15:16:25.397" v="8" actId="47"/>
        <pc:sldMkLst>
          <pc:docMk/>
          <pc:sldMk cId="0" sldId="256"/>
        </pc:sldMkLst>
        <pc:spChg chg="mod">
          <ac:chgData name="Roman Pechanek" userId="d0747c9f-e6ff-426e-93c8-a166d128b69a" providerId="ADAL" clId="{2A53E480-EFE6-4A7D-999B-BBF488C63995}" dt="2021-02-09T15:15:43.981" v="1"/>
          <ac:spMkLst>
            <pc:docMk/>
            <pc:sldMk cId="0" sldId="256"/>
            <ac:spMk id="2" creationId="{00000000-0000-0000-0000-000000000000}"/>
          </ac:spMkLst>
        </pc:spChg>
        <pc:spChg chg="mod">
          <ac:chgData name="Roman Pechanek" userId="d0747c9f-e6ff-426e-93c8-a166d128b69a" providerId="ADAL" clId="{2A53E480-EFE6-4A7D-999B-BBF488C63995}" dt="2021-02-09T15:15:44.142" v="2" actId="27636"/>
          <ac:spMkLst>
            <pc:docMk/>
            <pc:sldMk cId="0" sldId="256"/>
            <ac:spMk id="3" creationId="{00000000-0000-0000-0000-000000000000}"/>
          </ac:spMkLst>
        </pc:spChg>
      </pc:sldChg>
      <pc:sldChg chg="addSp delSp modSp mod">
        <pc:chgData name="Roman Pechanek" userId="d0747c9f-e6ff-426e-93c8-a166d128b69a" providerId="ADAL" clId="{2A53E480-EFE6-4A7D-999B-BBF488C63995}" dt="2021-02-09T16:04:16.277" v="914" actId="20577"/>
        <pc:sldMkLst>
          <pc:docMk/>
          <pc:sldMk cId="0" sldId="262"/>
        </pc:sldMkLst>
        <pc:spChg chg="mod">
          <ac:chgData name="Roman Pechanek" userId="d0747c9f-e6ff-426e-93c8-a166d128b69a" providerId="ADAL" clId="{2A53E480-EFE6-4A7D-999B-BBF488C63995}" dt="2021-02-09T15:47:22.340" v="663" actId="1076"/>
          <ac:spMkLst>
            <pc:docMk/>
            <pc:sldMk cId="0" sldId="262"/>
            <ac:spMk id="2" creationId="{00000000-0000-0000-0000-000000000000}"/>
          </ac:spMkLst>
        </pc:spChg>
        <pc:spChg chg="mod">
          <ac:chgData name="Roman Pechanek" userId="d0747c9f-e6ff-426e-93c8-a166d128b69a" providerId="ADAL" clId="{2A53E480-EFE6-4A7D-999B-BBF488C63995}" dt="2021-02-09T15:15:43.981" v="1"/>
          <ac:spMkLst>
            <pc:docMk/>
            <pc:sldMk cId="0" sldId="262"/>
            <ac:spMk id="4" creationId="{00000000-0000-0000-0000-000000000000}"/>
          </ac:spMkLst>
        </pc:spChg>
        <pc:spChg chg="add mod">
          <ac:chgData name="Roman Pechanek" userId="d0747c9f-e6ff-426e-93c8-a166d128b69a" providerId="ADAL" clId="{2A53E480-EFE6-4A7D-999B-BBF488C63995}" dt="2021-02-09T16:04:16.277" v="914" actId="20577"/>
          <ac:spMkLst>
            <pc:docMk/>
            <pc:sldMk cId="0" sldId="262"/>
            <ac:spMk id="7" creationId="{C3D4C38D-E72C-42FA-A06F-098B996E66E9}"/>
          </ac:spMkLst>
        </pc:spChg>
        <pc:grpChg chg="add mod">
          <ac:chgData name="Roman Pechanek" userId="d0747c9f-e6ff-426e-93c8-a166d128b69a" providerId="ADAL" clId="{2A53E480-EFE6-4A7D-999B-BBF488C63995}" dt="2021-02-09T15:47:52.434" v="670" actId="1076"/>
          <ac:grpSpMkLst>
            <pc:docMk/>
            <pc:sldMk cId="0" sldId="262"/>
            <ac:grpSpMk id="3" creationId="{C2F903D2-1F7B-4559-AED2-21A11A9BFB81}"/>
          </ac:grpSpMkLst>
        </pc:grpChg>
        <pc:picChg chg="del mod">
          <ac:chgData name="Roman Pechanek" userId="d0747c9f-e6ff-426e-93c8-a166d128b69a" providerId="ADAL" clId="{2A53E480-EFE6-4A7D-999B-BBF488C63995}" dt="2021-02-09T15:28:00.453" v="385" actId="478"/>
          <ac:picMkLst>
            <pc:docMk/>
            <pc:sldMk cId="0" sldId="262"/>
            <ac:picMk id="5" creationId="{00000000-0000-0000-0000-000000000000}"/>
          </ac:picMkLst>
        </pc:picChg>
        <pc:picChg chg="del mod">
          <ac:chgData name="Roman Pechanek" userId="d0747c9f-e6ff-426e-93c8-a166d128b69a" providerId="ADAL" clId="{2A53E480-EFE6-4A7D-999B-BBF488C63995}" dt="2021-02-09T15:28:03.209" v="386" actId="478"/>
          <ac:picMkLst>
            <pc:docMk/>
            <pc:sldMk cId="0" sldId="262"/>
            <ac:picMk id="6" creationId="{00000000-0000-0000-0000-000000000000}"/>
          </ac:picMkLst>
        </pc:picChg>
        <pc:picChg chg="add del mod">
          <ac:chgData name="Roman Pechanek" userId="d0747c9f-e6ff-426e-93c8-a166d128b69a" providerId="ADAL" clId="{2A53E480-EFE6-4A7D-999B-BBF488C63995}" dt="2021-02-09T15:25:07.091" v="327" actId="478"/>
          <ac:picMkLst>
            <pc:docMk/>
            <pc:sldMk cId="0" sldId="262"/>
            <ac:picMk id="8" creationId="{73DDD064-A44B-40AE-8D52-6C714DB92207}"/>
          </ac:picMkLst>
        </pc:picChg>
        <pc:picChg chg="add mod">
          <ac:chgData name="Roman Pechanek" userId="d0747c9f-e6ff-426e-93c8-a166d128b69a" providerId="ADAL" clId="{2A53E480-EFE6-4A7D-999B-BBF488C63995}" dt="2021-02-09T15:25:30.581" v="339" actId="1076"/>
          <ac:picMkLst>
            <pc:docMk/>
            <pc:sldMk cId="0" sldId="262"/>
            <ac:picMk id="9" creationId="{B69A2384-7A36-4F53-B5E1-285795EE89D2}"/>
          </ac:picMkLst>
        </pc:picChg>
        <pc:picChg chg="add del mod">
          <ac:chgData name="Roman Pechanek" userId="d0747c9f-e6ff-426e-93c8-a166d128b69a" providerId="ADAL" clId="{2A53E480-EFE6-4A7D-999B-BBF488C63995}" dt="2021-02-09T15:25:38.011" v="343" actId="478"/>
          <ac:picMkLst>
            <pc:docMk/>
            <pc:sldMk cId="0" sldId="262"/>
            <ac:picMk id="10" creationId="{5E4A2C7C-59E2-4F2D-812B-70E35E0E4325}"/>
          </ac:picMkLst>
        </pc:picChg>
        <pc:picChg chg="add del mod">
          <ac:chgData name="Roman Pechanek" userId="d0747c9f-e6ff-426e-93c8-a166d128b69a" providerId="ADAL" clId="{2A53E480-EFE6-4A7D-999B-BBF488C63995}" dt="2021-02-09T15:46:50.003" v="654" actId="478"/>
          <ac:picMkLst>
            <pc:docMk/>
            <pc:sldMk cId="0" sldId="262"/>
            <ac:picMk id="11" creationId="{37F38E6F-5B63-49AE-8A3D-557F2BCD2D6B}"/>
          </ac:picMkLst>
        </pc:picChg>
        <pc:picChg chg="add del mod">
          <ac:chgData name="Roman Pechanek" userId="d0747c9f-e6ff-426e-93c8-a166d128b69a" providerId="ADAL" clId="{2A53E480-EFE6-4A7D-999B-BBF488C63995}" dt="2021-02-09T15:39:04.931" v="589" actId="478"/>
          <ac:picMkLst>
            <pc:docMk/>
            <pc:sldMk cId="0" sldId="262"/>
            <ac:picMk id="12" creationId="{369BCE14-0BCD-4B6E-9A4F-8A5FA2E5E4BD}"/>
          </ac:picMkLst>
        </pc:picChg>
        <pc:picChg chg="add del mod">
          <ac:chgData name="Roman Pechanek" userId="d0747c9f-e6ff-426e-93c8-a166d128b69a" providerId="ADAL" clId="{2A53E480-EFE6-4A7D-999B-BBF488C63995}" dt="2021-02-09T15:25:41.594" v="345" actId="478"/>
          <ac:picMkLst>
            <pc:docMk/>
            <pc:sldMk cId="0" sldId="262"/>
            <ac:picMk id="13" creationId="{F120E7E0-8C00-4F18-88B0-C362C0E5CB21}"/>
          </ac:picMkLst>
        </pc:picChg>
        <pc:picChg chg="add del mod">
          <ac:chgData name="Roman Pechanek" userId="d0747c9f-e6ff-426e-93c8-a166d128b69a" providerId="ADAL" clId="{2A53E480-EFE6-4A7D-999B-BBF488C63995}" dt="2021-02-09T15:38:55.360" v="585"/>
          <ac:picMkLst>
            <pc:docMk/>
            <pc:sldMk cId="0" sldId="262"/>
            <ac:picMk id="14" creationId="{68A8B1D7-40C4-490E-A9D3-257E0C777A0C}"/>
          </ac:picMkLst>
        </pc:picChg>
        <pc:picChg chg="add del mod">
          <ac:chgData name="Roman Pechanek" userId="d0747c9f-e6ff-426e-93c8-a166d128b69a" providerId="ADAL" clId="{2A53E480-EFE6-4A7D-999B-BBF488C63995}" dt="2021-02-09T15:38:55.360" v="585"/>
          <ac:picMkLst>
            <pc:docMk/>
            <pc:sldMk cId="0" sldId="262"/>
            <ac:picMk id="15" creationId="{8FC3A5A0-6F81-4030-9407-E89E8B0A42A7}"/>
          </ac:picMkLst>
        </pc:picChg>
        <pc:picChg chg="add mod">
          <ac:chgData name="Roman Pechanek" userId="d0747c9f-e6ff-426e-93c8-a166d128b69a" providerId="ADAL" clId="{2A53E480-EFE6-4A7D-999B-BBF488C63995}" dt="2021-02-09T15:39:15.191" v="591" actId="164"/>
          <ac:picMkLst>
            <pc:docMk/>
            <pc:sldMk cId="0" sldId="262"/>
            <ac:picMk id="16" creationId="{F733837D-0420-43D1-A242-F4DA34FB450E}"/>
          </ac:picMkLst>
        </pc:picChg>
        <pc:picChg chg="add mod">
          <ac:chgData name="Roman Pechanek" userId="d0747c9f-e6ff-426e-93c8-a166d128b69a" providerId="ADAL" clId="{2A53E480-EFE6-4A7D-999B-BBF488C63995}" dt="2021-02-09T15:39:15.191" v="591" actId="164"/>
          <ac:picMkLst>
            <pc:docMk/>
            <pc:sldMk cId="0" sldId="262"/>
            <ac:picMk id="17" creationId="{CF29239F-2BAE-467A-92D8-DD65DB24699D}"/>
          </ac:picMkLst>
        </pc:picChg>
        <pc:picChg chg="add mod">
          <ac:chgData name="Roman Pechanek" userId="d0747c9f-e6ff-426e-93c8-a166d128b69a" providerId="ADAL" clId="{2A53E480-EFE6-4A7D-999B-BBF488C63995}" dt="2021-02-09T15:47:48.598" v="669" actId="14100"/>
          <ac:picMkLst>
            <pc:docMk/>
            <pc:sldMk cId="0" sldId="262"/>
            <ac:picMk id="18" creationId="{01F3605E-A401-4262-A5F7-DB8B2C5F21F8}"/>
          </ac:picMkLst>
        </pc:picChg>
      </pc:sldChg>
      <pc:sldChg chg="addSp delSp modSp mod">
        <pc:chgData name="Roman Pechanek" userId="d0747c9f-e6ff-426e-93c8-a166d128b69a" providerId="ADAL" clId="{2A53E480-EFE6-4A7D-999B-BBF488C63995}" dt="2021-02-09T16:24:14.943" v="1283" actId="1076"/>
        <pc:sldMkLst>
          <pc:docMk/>
          <pc:sldMk cId="1277171529" sldId="272"/>
        </pc:sldMkLst>
        <pc:spChg chg="mod">
          <ac:chgData name="Roman Pechanek" userId="d0747c9f-e6ff-426e-93c8-a166d128b69a" providerId="ADAL" clId="{2A53E480-EFE6-4A7D-999B-BBF488C63995}" dt="2021-02-09T16:22:44.839" v="1268"/>
          <ac:spMkLst>
            <pc:docMk/>
            <pc:sldMk cId="1277171529" sldId="272"/>
            <ac:spMk id="2" creationId="{00000000-0000-0000-0000-000000000000}"/>
          </ac:spMkLst>
        </pc:spChg>
        <pc:spChg chg="del mod">
          <ac:chgData name="Roman Pechanek" userId="d0747c9f-e6ff-426e-93c8-a166d128b69a" providerId="ADAL" clId="{2A53E480-EFE6-4A7D-999B-BBF488C63995}" dt="2021-02-09T16:22:11.087" v="1267" actId="478"/>
          <ac:spMkLst>
            <pc:docMk/>
            <pc:sldMk cId="1277171529" sldId="272"/>
            <ac:spMk id="3" creationId="{00000000-0000-0000-0000-000000000000}"/>
          </ac:spMkLst>
        </pc:spChg>
        <pc:spChg chg="mod">
          <ac:chgData name="Roman Pechanek" userId="d0747c9f-e6ff-426e-93c8-a166d128b69a" providerId="ADAL" clId="{2A53E480-EFE6-4A7D-999B-BBF488C63995}" dt="2021-02-09T15:15:43.981" v="1"/>
          <ac:spMkLst>
            <pc:docMk/>
            <pc:sldMk cId="1277171529" sldId="272"/>
            <ac:spMk id="4" creationId="{00000000-0000-0000-0000-000000000000}"/>
          </ac:spMkLst>
        </pc:spChg>
        <pc:picChg chg="mod">
          <ac:chgData name="Roman Pechanek" userId="d0747c9f-e6ff-426e-93c8-a166d128b69a" providerId="ADAL" clId="{2A53E480-EFE6-4A7D-999B-BBF488C63995}" dt="2021-02-09T16:24:12.187" v="1282" actId="1076"/>
          <ac:picMkLst>
            <pc:docMk/>
            <pc:sldMk cId="1277171529" sldId="272"/>
            <ac:picMk id="5" creationId="{00000000-0000-0000-0000-000000000000}"/>
          </ac:picMkLst>
        </pc:picChg>
        <pc:picChg chg="del">
          <ac:chgData name="Roman Pechanek" userId="d0747c9f-e6ff-426e-93c8-a166d128b69a" providerId="ADAL" clId="{2A53E480-EFE6-4A7D-999B-BBF488C63995}" dt="2021-02-09T16:22:09.082" v="1266" actId="478"/>
          <ac:picMkLst>
            <pc:docMk/>
            <pc:sldMk cId="1277171529" sldId="272"/>
            <ac:picMk id="6" creationId="{00000000-0000-0000-0000-000000000000}"/>
          </ac:picMkLst>
        </pc:picChg>
        <pc:picChg chg="mod">
          <ac:chgData name="Roman Pechanek" userId="d0747c9f-e6ff-426e-93c8-a166d128b69a" providerId="ADAL" clId="{2A53E480-EFE6-4A7D-999B-BBF488C63995}" dt="2021-02-09T16:24:10.781" v="1281" actId="1076"/>
          <ac:picMkLst>
            <pc:docMk/>
            <pc:sldMk cId="1277171529" sldId="272"/>
            <ac:picMk id="7" creationId="{00000000-0000-0000-0000-000000000000}"/>
          </ac:picMkLst>
        </pc:picChg>
        <pc:picChg chg="add mod">
          <ac:chgData name="Roman Pechanek" userId="d0747c9f-e6ff-426e-93c8-a166d128b69a" providerId="ADAL" clId="{2A53E480-EFE6-4A7D-999B-BBF488C63995}" dt="2021-02-09T16:24:14.943" v="1283" actId="1076"/>
          <ac:picMkLst>
            <pc:docMk/>
            <pc:sldMk cId="1277171529" sldId="272"/>
            <ac:picMk id="8" creationId="{F0E2716B-70ED-4BF9-95CF-C60EC84D353A}"/>
          </ac:picMkLst>
        </pc:picChg>
      </pc:sldChg>
      <pc:sldChg chg="addSp delSp modSp del mod ord">
        <pc:chgData name="Roman Pechanek" userId="d0747c9f-e6ff-426e-93c8-a166d128b69a" providerId="ADAL" clId="{2A53E480-EFE6-4A7D-999B-BBF488C63995}" dt="2021-02-09T16:14:48.466" v="1082" actId="47"/>
        <pc:sldMkLst>
          <pc:docMk/>
          <pc:sldMk cId="919792580" sldId="276"/>
        </pc:sldMkLst>
        <pc:spChg chg="mod">
          <ac:chgData name="Roman Pechanek" userId="d0747c9f-e6ff-426e-93c8-a166d128b69a" providerId="ADAL" clId="{2A53E480-EFE6-4A7D-999B-BBF488C63995}" dt="2021-02-09T16:09:44.223" v="981" actId="1076"/>
          <ac:spMkLst>
            <pc:docMk/>
            <pc:sldMk cId="919792580" sldId="276"/>
            <ac:spMk id="2" creationId="{00000000-0000-0000-0000-000000000000}"/>
          </ac:spMkLst>
        </pc:spChg>
        <pc:spChg chg="mod">
          <ac:chgData name="Roman Pechanek" userId="d0747c9f-e6ff-426e-93c8-a166d128b69a" providerId="ADAL" clId="{2A53E480-EFE6-4A7D-999B-BBF488C63995}" dt="2021-02-09T15:15:43.981" v="1"/>
          <ac:spMkLst>
            <pc:docMk/>
            <pc:sldMk cId="919792580" sldId="276"/>
            <ac:spMk id="4" creationId="{00000000-0000-0000-0000-000000000000}"/>
          </ac:spMkLst>
        </pc:spChg>
        <pc:grpChg chg="add del mod">
          <ac:chgData name="Roman Pechanek" userId="d0747c9f-e6ff-426e-93c8-a166d128b69a" providerId="ADAL" clId="{2A53E480-EFE6-4A7D-999B-BBF488C63995}" dt="2021-02-09T16:03:08.017" v="898" actId="21"/>
          <ac:grpSpMkLst>
            <pc:docMk/>
            <pc:sldMk cId="919792580" sldId="276"/>
            <ac:grpSpMk id="3" creationId="{5803F4C2-5B2E-44AE-B4C0-102F5797D104}"/>
          </ac:grpSpMkLst>
        </pc:grpChg>
        <pc:picChg chg="add mod">
          <ac:chgData name="Roman Pechanek" userId="d0747c9f-e6ff-426e-93c8-a166d128b69a" providerId="ADAL" clId="{2A53E480-EFE6-4A7D-999B-BBF488C63995}" dt="2021-02-09T16:03:04.591" v="897" actId="164"/>
          <ac:picMkLst>
            <pc:docMk/>
            <pc:sldMk cId="919792580" sldId="276"/>
            <ac:picMk id="5" creationId="{DD4D7443-FC39-48D9-B582-982C021823DC}"/>
          </ac:picMkLst>
        </pc:picChg>
        <pc:picChg chg="del mod">
          <ac:chgData name="Roman Pechanek" userId="d0747c9f-e6ff-426e-93c8-a166d128b69a" providerId="ADAL" clId="{2A53E480-EFE6-4A7D-999B-BBF488C63995}" dt="2021-02-09T16:02:45.040" v="890" actId="21"/>
          <ac:picMkLst>
            <pc:docMk/>
            <pc:sldMk cId="919792580" sldId="276"/>
            <ac:picMk id="6" creationId="{00000000-0000-0000-0000-000000000000}"/>
          </ac:picMkLst>
        </pc:picChg>
        <pc:picChg chg="add mod">
          <ac:chgData name="Roman Pechanek" userId="d0747c9f-e6ff-426e-93c8-a166d128b69a" providerId="ADAL" clId="{2A53E480-EFE6-4A7D-999B-BBF488C63995}" dt="2021-02-09T16:03:04.591" v="897" actId="164"/>
          <ac:picMkLst>
            <pc:docMk/>
            <pc:sldMk cId="919792580" sldId="276"/>
            <ac:picMk id="7" creationId="{45920BD3-3B6E-4A0E-B99A-2F02D922A6EE}"/>
          </ac:picMkLst>
        </pc:picChg>
        <pc:picChg chg="add mod">
          <ac:chgData name="Roman Pechanek" userId="d0747c9f-e6ff-426e-93c8-a166d128b69a" providerId="ADAL" clId="{2A53E480-EFE6-4A7D-999B-BBF488C63995}" dt="2021-02-09T16:03:04.591" v="897" actId="164"/>
          <ac:picMkLst>
            <pc:docMk/>
            <pc:sldMk cId="919792580" sldId="276"/>
            <ac:picMk id="8" creationId="{28CE90C1-1F10-487C-8E5A-DDD6D30AAB2A}"/>
          </ac:picMkLst>
        </pc:picChg>
        <pc:picChg chg="add mod">
          <ac:chgData name="Roman Pechanek" userId="d0747c9f-e6ff-426e-93c8-a166d128b69a" providerId="ADAL" clId="{2A53E480-EFE6-4A7D-999B-BBF488C63995}" dt="2021-02-09T16:03:04.591" v="897" actId="164"/>
          <ac:picMkLst>
            <pc:docMk/>
            <pc:sldMk cId="919792580" sldId="276"/>
            <ac:picMk id="9" creationId="{4AAA6C5E-A6B2-4D6D-A1A5-46E3EC1D5A90}"/>
          </ac:picMkLst>
        </pc:picChg>
      </pc:sldChg>
      <pc:sldChg chg="addSp delSp modSp del mod">
        <pc:chgData name="Roman Pechanek" userId="d0747c9f-e6ff-426e-93c8-a166d128b69a" providerId="ADAL" clId="{2A53E480-EFE6-4A7D-999B-BBF488C63995}" dt="2021-02-09T15:59:44.826" v="840" actId="47"/>
        <pc:sldMkLst>
          <pc:docMk/>
          <pc:sldMk cId="4260541381" sldId="310"/>
        </pc:sldMkLst>
        <pc:spChg chg="mod">
          <ac:chgData name="Roman Pechanek" userId="d0747c9f-e6ff-426e-93c8-a166d128b69a" providerId="ADAL" clId="{2A53E480-EFE6-4A7D-999B-BBF488C63995}" dt="2021-02-09T15:51:32.968" v="707" actId="20577"/>
          <ac:spMkLst>
            <pc:docMk/>
            <pc:sldMk cId="4260541381" sldId="310"/>
            <ac:spMk id="2" creationId="{00000000-0000-0000-0000-000000000000}"/>
          </ac:spMkLst>
        </pc:spChg>
        <pc:spChg chg="mod">
          <ac:chgData name="Roman Pechanek" userId="d0747c9f-e6ff-426e-93c8-a166d128b69a" providerId="ADAL" clId="{2A53E480-EFE6-4A7D-999B-BBF488C63995}" dt="2021-02-09T15:15:43.981" v="1"/>
          <ac:spMkLst>
            <pc:docMk/>
            <pc:sldMk cId="4260541381" sldId="310"/>
            <ac:spMk id="4" creationId="{00000000-0000-0000-0000-000000000000}"/>
          </ac:spMkLst>
        </pc:spChg>
        <pc:picChg chg="del">
          <ac:chgData name="Roman Pechanek" userId="d0747c9f-e6ff-426e-93c8-a166d128b69a" providerId="ADAL" clId="{2A53E480-EFE6-4A7D-999B-BBF488C63995}" dt="2021-02-09T15:50:09.819" v="692" actId="478"/>
          <ac:picMkLst>
            <pc:docMk/>
            <pc:sldMk cId="4260541381" sldId="310"/>
            <ac:picMk id="3" creationId="{00000000-0000-0000-0000-000000000000}"/>
          </ac:picMkLst>
        </pc:picChg>
        <pc:picChg chg="del">
          <ac:chgData name="Roman Pechanek" userId="d0747c9f-e6ff-426e-93c8-a166d128b69a" providerId="ADAL" clId="{2A53E480-EFE6-4A7D-999B-BBF488C63995}" dt="2021-02-09T15:50:11.162" v="693" actId="478"/>
          <ac:picMkLst>
            <pc:docMk/>
            <pc:sldMk cId="4260541381" sldId="310"/>
            <ac:picMk id="7" creationId="{00000000-0000-0000-0000-000000000000}"/>
          </ac:picMkLst>
        </pc:picChg>
        <pc:picChg chg="del">
          <ac:chgData name="Roman Pechanek" userId="d0747c9f-e6ff-426e-93c8-a166d128b69a" providerId="ADAL" clId="{2A53E480-EFE6-4A7D-999B-BBF488C63995}" dt="2021-02-09T15:50:11.849" v="694" actId="478"/>
          <ac:picMkLst>
            <pc:docMk/>
            <pc:sldMk cId="4260541381" sldId="310"/>
            <ac:picMk id="8" creationId="{00000000-0000-0000-0000-000000000000}"/>
          </ac:picMkLst>
        </pc:picChg>
        <pc:picChg chg="del">
          <ac:chgData name="Roman Pechanek" userId="d0747c9f-e6ff-426e-93c8-a166d128b69a" providerId="ADAL" clId="{2A53E480-EFE6-4A7D-999B-BBF488C63995}" dt="2021-02-09T15:50:13.548" v="696" actId="478"/>
          <ac:picMkLst>
            <pc:docMk/>
            <pc:sldMk cId="4260541381" sldId="310"/>
            <ac:picMk id="9" creationId="{00000000-0000-0000-0000-000000000000}"/>
          </ac:picMkLst>
        </pc:picChg>
        <pc:picChg chg="del">
          <ac:chgData name="Roman Pechanek" userId="d0747c9f-e6ff-426e-93c8-a166d128b69a" providerId="ADAL" clId="{2A53E480-EFE6-4A7D-999B-BBF488C63995}" dt="2021-02-09T15:50:13.132" v="695" actId="478"/>
          <ac:picMkLst>
            <pc:docMk/>
            <pc:sldMk cId="4260541381" sldId="310"/>
            <ac:picMk id="10" creationId="{00000000-0000-0000-0000-000000000000}"/>
          </ac:picMkLst>
        </pc:picChg>
        <pc:picChg chg="add del mod">
          <ac:chgData name="Roman Pechanek" userId="d0747c9f-e6ff-426e-93c8-a166d128b69a" providerId="ADAL" clId="{2A53E480-EFE6-4A7D-999B-BBF488C63995}" dt="2021-02-09T15:51:45.406" v="711" actId="478"/>
          <ac:picMkLst>
            <pc:docMk/>
            <pc:sldMk cId="4260541381" sldId="310"/>
            <ac:picMk id="11" creationId="{C25F9FA4-ED33-4DBF-8CD4-893EB4A89509}"/>
          </ac:picMkLst>
        </pc:picChg>
        <pc:picChg chg="add mod">
          <ac:chgData name="Roman Pechanek" userId="d0747c9f-e6ff-426e-93c8-a166d128b69a" providerId="ADAL" clId="{2A53E480-EFE6-4A7D-999B-BBF488C63995}" dt="2021-02-09T15:52:16.596" v="721"/>
          <ac:picMkLst>
            <pc:docMk/>
            <pc:sldMk cId="4260541381" sldId="310"/>
            <ac:picMk id="12" creationId="{5BA2FF9C-91C4-426E-8701-4B509AA1F32C}"/>
          </ac:picMkLst>
        </pc:picChg>
      </pc:sldChg>
      <pc:sldChg chg="delSp modSp mod">
        <pc:chgData name="Roman Pechanek" userId="d0747c9f-e6ff-426e-93c8-a166d128b69a" providerId="ADAL" clId="{2A53E480-EFE6-4A7D-999B-BBF488C63995}" dt="2021-02-09T16:27:10.183" v="1359" actId="1076"/>
        <pc:sldMkLst>
          <pc:docMk/>
          <pc:sldMk cId="2964728200" sldId="311"/>
        </pc:sldMkLst>
        <pc:spChg chg="mod">
          <ac:chgData name="Roman Pechanek" userId="d0747c9f-e6ff-426e-93c8-a166d128b69a" providerId="ADAL" clId="{2A53E480-EFE6-4A7D-999B-BBF488C63995}" dt="2021-02-09T16:26:49.840" v="1351"/>
          <ac:spMkLst>
            <pc:docMk/>
            <pc:sldMk cId="2964728200" sldId="311"/>
            <ac:spMk id="2" creationId="{00000000-0000-0000-0000-000000000000}"/>
          </ac:spMkLst>
        </pc:spChg>
        <pc:spChg chg="del mod">
          <ac:chgData name="Roman Pechanek" userId="d0747c9f-e6ff-426e-93c8-a166d128b69a" providerId="ADAL" clId="{2A53E480-EFE6-4A7D-999B-BBF488C63995}" dt="2021-02-09T16:24:43.809" v="1302" actId="478"/>
          <ac:spMkLst>
            <pc:docMk/>
            <pc:sldMk cId="2964728200" sldId="311"/>
            <ac:spMk id="3" creationId="{00000000-0000-0000-0000-000000000000}"/>
          </ac:spMkLst>
        </pc:spChg>
        <pc:spChg chg="mod">
          <ac:chgData name="Roman Pechanek" userId="d0747c9f-e6ff-426e-93c8-a166d128b69a" providerId="ADAL" clId="{2A53E480-EFE6-4A7D-999B-BBF488C63995}" dt="2021-02-09T15:15:43.981" v="1"/>
          <ac:spMkLst>
            <pc:docMk/>
            <pc:sldMk cId="2964728200" sldId="311"/>
            <ac:spMk id="4" creationId="{00000000-0000-0000-0000-000000000000}"/>
          </ac:spMkLst>
        </pc:spChg>
        <pc:picChg chg="mod">
          <ac:chgData name="Roman Pechanek" userId="d0747c9f-e6ff-426e-93c8-a166d128b69a" providerId="ADAL" clId="{2A53E480-EFE6-4A7D-999B-BBF488C63995}" dt="2021-02-09T16:27:10.183" v="1359" actId="1076"/>
          <ac:picMkLst>
            <pc:docMk/>
            <pc:sldMk cId="2964728200" sldId="311"/>
            <ac:picMk id="8" creationId="{00000000-0000-0000-0000-000000000000}"/>
          </ac:picMkLst>
        </pc:picChg>
        <pc:picChg chg="mod">
          <ac:chgData name="Roman Pechanek" userId="d0747c9f-e6ff-426e-93c8-a166d128b69a" providerId="ADAL" clId="{2A53E480-EFE6-4A7D-999B-BBF488C63995}" dt="2021-02-09T16:27:08.609" v="1358" actId="14100"/>
          <ac:picMkLst>
            <pc:docMk/>
            <pc:sldMk cId="2964728200" sldId="311"/>
            <ac:picMk id="9" creationId="{00000000-0000-0000-0000-000000000000}"/>
          </ac:picMkLst>
        </pc:picChg>
        <pc:picChg chg="del mod">
          <ac:chgData name="Roman Pechanek" userId="d0747c9f-e6ff-426e-93c8-a166d128b69a" providerId="ADAL" clId="{2A53E480-EFE6-4A7D-999B-BBF488C63995}" dt="2021-02-09T16:26:55.254" v="1353" actId="478"/>
          <ac:picMkLst>
            <pc:docMk/>
            <pc:sldMk cId="2964728200" sldId="311"/>
            <ac:picMk id="10" creationId="{00000000-0000-0000-0000-000000000000}"/>
          </ac:picMkLst>
        </pc:picChg>
        <pc:picChg chg="del mod">
          <ac:chgData name="Roman Pechanek" userId="d0747c9f-e6ff-426e-93c8-a166d128b69a" providerId="ADAL" clId="{2A53E480-EFE6-4A7D-999B-BBF488C63995}" dt="2021-02-09T16:26:54.612" v="1352" actId="478"/>
          <ac:picMkLst>
            <pc:docMk/>
            <pc:sldMk cId="2964728200" sldId="311"/>
            <ac:picMk id="11" creationId="{00000000-0000-0000-0000-000000000000}"/>
          </ac:picMkLst>
        </pc:picChg>
      </pc:sldChg>
      <pc:sldChg chg="modSp del">
        <pc:chgData name="Roman Pechanek" userId="d0747c9f-e6ff-426e-93c8-a166d128b69a" providerId="ADAL" clId="{2A53E480-EFE6-4A7D-999B-BBF488C63995}" dt="2021-02-09T16:24:19.270" v="1284" actId="47"/>
        <pc:sldMkLst>
          <pc:docMk/>
          <pc:sldMk cId="3452311988" sldId="313"/>
        </pc:sldMkLst>
        <pc:spChg chg="mod">
          <ac:chgData name="Roman Pechanek" userId="d0747c9f-e6ff-426e-93c8-a166d128b69a" providerId="ADAL" clId="{2A53E480-EFE6-4A7D-999B-BBF488C63995}" dt="2021-02-09T15:15:43.981" v="1"/>
          <ac:spMkLst>
            <pc:docMk/>
            <pc:sldMk cId="3452311988" sldId="313"/>
            <ac:spMk id="2" creationId="{00000000-0000-0000-0000-000000000000}"/>
          </ac:spMkLst>
        </pc:spChg>
        <pc:spChg chg="mod">
          <ac:chgData name="Roman Pechanek" userId="d0747c9f-e6ff-426e-93c8-a166d128b69a" providerId="ADAL" clId="{2A53E480-EFE6-4A7D-999B-BBF488C63995}" dt="2021-02-09T15:15:43.981" v="1"/>
          <ac:spMkLst>
            <pc:docMk/>
            <pc:sldMk cId="3452311988" sldId="313"/>
            <ac:spMk id="3" creationId="{00000000-0000-0000-0000-000000000000}"/>
          </ac:spMkLst>
        </pc:spChg>
        <pc:spChg chg="mod">
          <ac:chgData name="Roman Pechanek" userId="d0747c9f-e6ff-426e-93c8-a166d128b69a" providerId="ADAL" clId="{2A53E480-EFE6-4A7D-999B-BBF488C63995}" dt="2021-02-09T15:15:43.981" v="1"/>
          <ac:spMkLst>
            <pc:docMk/>
            <pc:sldMk cId="3452311988" sldId="313"/>
            <ac:spMk id="4" creationId="{00000000-0000-0000-0000-000000000000}"/>
          </ac:spMkLst>
        </pc:spChg>
      </pc:sldChg>
      <pc:sldChg chg="addSp delSp modSp del mod">
        <pc:chgData name="Roman Pechanek" userId="d0747c9f-e6ff-426e-93c8-a166d128b69a" providerId="ADAL" clId="{2A53E480-EFE6-4A7D-999B-BBF488C63995}" dt="2021-02-09T16:45:11.969" v="1559" actId="2696"/>
        <pc:sldMkLst>
          <pc:docMk/>
          <pc:sldMk cId="1548348548" sldId="317"/>
        </pc:sldMkLst>
        <pc:spChg chg="mod">
          <ac:chgData name="Roman Pechanek" userId="d0747c9f-e6ff-426e-93c8-a166d128b69a" providerId="ADAL" clId="{2A53E480-EFE6-4A7D-999B-BBF488C63995}" dt="2021-02-09T15:49:14.568" v="690" actId="1076"/>
          <ac:spMkLst>
            <pc:docMk/>
            <pc:sldMk cId="1548348548" sldId="317"/>
            <ac:spMk id="2" creationId="{00000000-0000-0000-0000-000000000000}"/>
          </ac:spMkLst>
        </pc:spChg>
        <pc:spChg chg="del mod">
          <ac:chgData name="Roman Pechanek" userId="d0747c9f-e6ff-426e-93c8-a166d128b69a" providerId="ADAL" clId="{2A53E480-EFE6-4A7D-999B-BBF488C63995}" dt="2021-02-09T16:45:06.073" v="1556" actId="478"/>
          <ac:spMkLst>
            <pc:docMk/>
            <pc:sldMk cId="1548348548" sldId="317"/>
            <ac:spMk id="3" creationId="{00000000-0000-0000-0000-000000000000}"/>
          </ac:spMkLst>
        </pc:spChg>
        <pc:spChg chg="mod">
          <ac:chgData name="Roman Pechanek" userId="d0747c9f-e6ff-426e-93c8-a166d128b69a" providerId="ADAL" clId="{2A53E480-EFE6-4A7D-999B-BBF488C63995}" dt="2021-02-09T15:15:43.981" v="1"/>
          <ac:spMkLst>
            <pc:docMk/>
            <pc:sldMk cId="1548348548" sldId="317"/>
            <ac:spMk id="4" creationId="{00000000-0000-0000-0000-000000000000}"/>
          </ac:spMkLst>
        </pc:spChg>
        <pc:picChg chg="add del mod">
          <ac:chgData name="Roman Pechanek" userId="d0747c9f-e6ff-426e-93c8-a166d128b69a" providerId="ADAL" clId="{2A53E480-EFE6-4A7D-999B-BBF488C63995}" dt="2021-02-09T16:45:09.877" v="1558" actId="21"/>
          <ac:picMkLst>
            <pc:docMk/>
            <pc:sldMk cId="1548348548" sldId="317"/>
            <ac:picMk id="5" creationId="{00000000-0000-0000-0000-000000000000}"/>
          </ac:picMkLst>
        </pc:picChg>
      </pc:sldChg>
      <pc:sldChg chg="add">
        <pc:chgData name="Roman Pechanek" userId="d0747c9f-e6ff-426e-93c8-a166d128b69a" providerId="ADAL" clId="{2A53E480-EFE6-4A7D-999B-BBF488C63995}" dt="2021-02-09T16:45:15.891" v="1560"/>
        <pc:sldMkLst>
          <pc:docMk/>
          <pc:sldMk cId="2577984828" sldId="317"/>
        </pc:sldMkLst>
      </pc:sldChg>
      <pc:sldChg chg="del">
        <pc:chgData name="Roman Pechanek" userId="d0747c9f-e6ff-426e-93c8-a166d128b69a" providerId="ADAL" clId="{2A53E480-EFE6-4A7D-999B-BBF488C63995}" dt="2021-02-09T17:12:59.711" v="1966" actId="47"/>
        <pc:sldMkLst>
          <pc:docMk/>
          <pc:sldMk cId="2935380015" sldId="318"/>
        </pc:sldMkLst>
      </pc:sldChg>
      <pc:sldChg chg="modSp del mod">
        <pc:chgData name="Roman Pechanek" userId="d0747c9f-e6ff-426e-93c8-a166d128b69a" providerId="ADAL" clId="{2A53E480-EFE6-4A7D-999B-BBF488C63995}" dt="2021-02-09T15:16:30.670" v="9" actId="47"/>
        <pc:sldMkLst>
          <pc:docMk/>
          <pc:sldMk cId="4029172395" sldId="351"/>
        </pc:sldMkLst>
        <pc:spChg chg="mod">
          <ac:chgData name="Roman Pechanek" userId="d0747c9f-e6ff-426e-93c8-a166d128b69a" providerId="ADAL" clId="{2A53E480-EFE6-4A7D-999B-BBF488C63995}" dt="2021-02-09T15:15:44.163" v="3" actId="27636"/>
          <ac:spMkLst>
            <pc:docMk/>
            <pc:sldMk cId="4029172395" sldId="351"/>
            <ac:spMk id="2" creationId="{98A36E47-3670-401E-82F8-A5A7601756EA}"/>
          </ac:spMkLst>
        </pc:spChg>
        <pc:spChg chg="mod">
          <ac:chgData name="Roman Pechanek" userId="d0747c9f-e6ff-426e-93c8-a166d128b69a" providerId="ADAL" clId="{2A53E480-EFE6-4A7D-999B-BBF488C63995}" dt="2021-02-09T15:15:43.981" v="1"/>
          <ac:spMkLst>
            <pc:docMk/>
            <pc:sldMk cId="4029172395" sldId="351"/>
            <ac:spMk id="4" creationId="{10FFE349-3A5E-4249-944C-2B42A5777CBE}"/>
          </ac:spMkLst>
        </pc:spChg>
      </pc:sldChg>
      <pc:sldChg chg="addSp modSp mod">
        <pc:chgData name="Roman Pechanek" userId="d0747c9f-e6ff-426e-93c8-a166d128b69a" providerId="ADAL" clId="{2A53E480-EFE6-4A7D-999B-BBF488C63995}" dt="2021-02-09T17:25:08.255" v="2900" actId="14100"/>
        <pc:sldMkLst>
          <pc:docMk/>
          <pc:sldMk cId="1100254754" sldId="362"/>
        </pc:sldMkLst>
        <pc:spChg chg="mod">
          <ac:chgData name="Roman Pechanek" userId="d0747c9f-e6ff-426e-93c8-a166d128b69a" providerId="ADAL" clId="{2A53E480-EFE6-4A7D-999B-BBF488C63995}" dt="2021-02-09T15:15:43.981" v="1"/>
          <ac:spMkLst>
            <pc:docMk/>
            <pc:sldMk cId="1100254754" sldId="362"/>
            <ac:spMk id="4" creationId="{00000000-0000-0000-0000-000000000000}"/>
          </ac:spMkLst>
        </pc:spChg>
        <pc:spChg chg="mod">
          <ac:chgData name="Roman Pechanek" userId="d0747c9f-e6ff-426e-93c8-a166d128b69a" providerId="ADAL" clId="{2A53E480-EFE6-4A7D-999B-BBF488C63995}" dt="2021-02-09T17:25:08.255" v="2900" actId="14100"/>
          <ac:spMkLst>
            <pc:docMk/>
            <pc:sldMk cId="1100254754" sldId="362"/>
            <ac:spMk id="5" creationId="{4C0DD0D4-1811-43D8-9080-55127CEBDCC4}"/>
          </ac:spMkLst>
        </pc:spChg>
        <pc:spChg chg="add mod">
          <ac:chgData name="Roman Pechanek" userId="d0747c9f-e6ff-426e-93c8-a166d128b69a" providerId="ADAL" clId="{2A53E480-EFE6-4A7D-999B-BBF488C63995}" dt="2021-02-09T17:25:03.912" v="2899" actId="20577"/>
          <ac:spMkLst>
            <pc:docMk/>
            <pc:sldMk cId="1100254754" sldId="362"/>
            <ac:spMk id="6" creationId="{47CEB8A4-BFFD-406F-9402-B50E177876B6}"/>
          </ac:spMkLst>
        </pc:spChg>
      </pc:sldChg>
      <pc:sldChg chg="addSp delSp modSp mod">
        <pc:chgData name="Roman Pechanek" userId="d0747c9f-e6ff-426e-93c8-a166d128b69a" providerId="ADAL" clId="{2A53E480-EFE6-4A7D-999B-BBF488C63995}" dt="2021-02-09T17:04:52.209" v="1905"/>
        <pc:sldMkLst>
          <pc:docMk/>
          <pc:sldMk cId="1377631858" sldId="368"/>
        </pc:sldMkLst>
        <pc:spChg chg="mod">
          <ac:chgData name="Roman Pechanek" userId="d0747c9f-e6ff-426e-93c8-a166d128b69a" providerId="ADAL" clId="{2A53E480-EFE6-4A7D-999B-BBF488C63995}" dt="2021-02-09T15:15:43.981" v="1"/>
          <ac:spMkLst>
            <pc:docMk/>
            <pc:sldMk cId="1377631858" sldId="368"/>
            <ac:spMk id="4" creationId="{00000000-0000-0000-0000-000000000000}"/>
          </ac:spMkLst>
        </pc:spChg>
        <pc:spChg chg="mod">
          <ac:chgData name="Roman Pechanek" userId="d0747c9f-e6ff-426e-93c8-a166d128b69a" providerId="ADAL" clId="{2A53E480-EFE6-4A7D-999B-BBF488C63995}" dt="2021-02-09T17:04:52.209" v="1905"/>
          <ac:spMkLst>
            <pc:docMk/>
            <pc:sldMk cId="1377631858" sldId="368"/>
            <ac:spMk id="15" creationId="{00000000-0000-0000-0000-000000000000}"/>
          </ac:spMkLst>
        </pc:spChg>
        <pc:picChg chg="add del mod">
          <ac:chgData name="Roman Pechanek" userId="d0747c9f-e6ff-426e-93c8-a166d128b69a" providerId="ADAL" clId="{2A53E480-EFE6-4A7D-999B-BBF488C63995}" dt="2021-02-09T17:02:39.166" v="1863" actId="478"/>
          <ac:picMkLst>
            <pc:docMk/>
            <pc:sldMk cId="1377631858" sldId="368"/>
            <ac:picMk id="5" creationId="{FD80770F-32A1-45D3-B13C-8CDD8C8C17C1}"/>
          </ac:picMkLst>
        </pc:picChg>
      </pc:sldChg>
      <pc:sldChg chg="modSp mod ord">
        <pc:chgData name="Roman Pechanek" userId="d0747c9f-e6ff-426e-93c8-a166d128b69a" providerId="ADAL" clId="{2A53E480-EFE6-4A7D-999B-BBF488C63995}" dt="2021-02-09T15:48:34.964" v="687" actId="20577"/>
        <pc:sldMkLst>
          <pc:docMk/>
          <pc:sldMk cId="3931787315" sldId="369"/>
        </pc:sldMkLst>
        <pc:spChg chg="mod">
          <ac:chgData name="Roman Pechanek" userId="d0747c9f-e6ff-426e-93c8-a166d128b69a" providerId="ADAL" clId="{2A53E480-EFE6-4A7D-999B-BBF488C63995}" dt="2021-02-09T15:48:34.964" v="687" actId="20577"/>
          <ac:spMkLst>
            <pc:docMk/>
            <pc:sldMk cId="3931787315" sldId="369"/>
            <ac:spMk id="2" creationId="{00000000-0000-0000-0000-000000000000}"/>
          </ac:spMkLst>
        </pc:spChg>
        <pc:spChg chg="mod">
          <ac:chgData name="Roman Pechanek" userId="d0747c9f-e6ff-426e-93c8-a166d128b69a" providerId="ADAL" clId="{2A53E480-EFE6-4A7D-999B-BBF488C63995}" dt="2021-02-09T15:15:43.981" v="1"/>
          <ac:spMkLst>
            <pc:docMk/>
            <pc:sldMk cId="3931787315" sldId="369"/>
            <ac:spMk id="4" creationId="{00000000-0000-0000-0000-000000000000}"/>
          </ac:spMkLst>
        </pc:spChg>
        <pc:picChg chg="mod">
          <ac:chgData name="Roman Pechanek" userId="d0747c9f-e6ff-426e-93c8-a166d128b69a" providerId="ADAL" clId="{2A53E480-EFE6-4A7D-999B-BBF488C63995}" dt="2021-02-09T15:27:43.418" v="383" actId="14100"/>
          <ac:picMkLst>
            <pc:docMk/>
            <pc:sldMk cId="3931787315" sldId="369"/>
            <ac:picMk id="5" creationId="{E2995630-EC91-4D85-9C5A-535E9F966FA7}"/>
          </ac:picMkLst>
        </pc:picChg>
        <pc:picChg chg="mod">
          <ac:chgData name="Roman Pechanek" userId="d0747c9f-e6ff-426e-93c8-a166d128b69a" providerId="ADAL" clId="{2A53E480-EFE6-4A7D-999B-BBF488C63995}" dt="2021-02-09T15:27:48.646" v="384" actId="1076"/>
          <ac:picMkLst>
            <pc:docMk/>
            <pc:sldMk cId="3931787315" sldId="369"/>
            <ac:picMk id="6" creationId="{4863D3F5-F5A6-40E9-9AF1-37ACC7CEA801}"/>
          </ac:picMkLst>
        </pc:picChg>
        <pc:picChg chg="mod">
          <ac:chgData name="Roman Pechanek" userId="d0747c9f-e6ff-426e-93c8-a166d128b69a" providerId="ADAL" clId="{2A53E480-EFE6-4A7D-999B-BBF488C63995}" dt="2021-02-09T15:27:30.817" v="381" actId="1076"/>
          <ac:picMkLst>
            <pc:docMk/>
            <pc:sldMk cId="3931787315" sldId="369"/>
            <ac:picMk id="7" creationId="{A1329CF2-4343-44E0-B272-1AE758138013}"/>
          </ac:picMkLst>
        </pc:picChg>
      </pc:sldChg>
      <pc:sldChg chg="delSp modSp add mod">
        <pc:chgData name="Roman Pechanek" userId="d0747c9f-e6ff-426e-93c8-a166d128b69a" providerId="ADAL" clId="{2A53E480-EFE6-4A7D-999B-BBF488C63995}" dt="2021-02-09T15:16:20.933" v="7"/>
        <pc:sldMkLst>
          <pc:docMk/>
          <pc:sldMk cId="0" sldId="370"/>
        </pc:sldMkLst>
        <pc:spChg chg="mod">
          <ac:chgData name="Roman Pechanek" userId="d0747c9f-e6ff-426e-93c8-a166d128b69a" providerId="ADAL" clId="{2A53E480-EFE6-4A7D-999B-BBF488C63995}" dt="2021-02-09T15:15:53.331" v="5" actId="1076"/>
          <ac:spMkLst>
            <pc:docMk/>
            <pc:sldMk cId="0" sldId="370"/>
            <ac:spMk id="2" creationId="{00000000-0000-0000-0000-000000000000}"/>
          </ac:spMkLst>
        </pc:spChg>
        <pc:spChg chg="del">
          <ac:chgData name="Roman Pechanek" userId="d0747c9f-e6ff-426e-93c8-a166d128b69a" providerId="ADAL" clId="{2A53E480-EFE6-4A7D-999B-BBF488C63995}" dt="2021-02-09T15:15:57.971" v="6" actId="478"/>
          <ac:spMkLst>
            <pc:docMk/>
            <pc:sldMk cId="0" sldId="370"/>
            <ac:spMk id="3" creationId="{00000000-0000-0000-0000-000000000000}"/>
          </ac:spMkLst>
        </pc:spChg>
        <pc:spChg chg="del">
          <ac:chgData name="Roman Pechanek" userId="d0747c9f-e6ff-426e-93c8-a166d128b69a" providerId="ADAL" clId="{2A53E480-EFE6-4A7D-999B-BBF488C63995}" dt="2021-02-09T15:15:57.971" v="6" actId="478"/>
          <ac:spMkLst>
            <pc:docMk/>
            <pc:sldMk cId="0" sldId="370"/>
            <ac:spMk id="4" creationId="{00000000-0000-0000-0000-000000000000}"/>
          </ac:spMkLst>
        </pc:spChg>
        <pc:spChg chg="del">
          <ac:chgData name="Roman Pechanek" userId="d0747c9f-e6ff-426e-93c8-a166d128b69a" providerId="ADAL" clId="{2A53E480-EFE6-4A7D-999B-BBF488C63995}" dt="2021-02-09T15:15:57.971" v="6" actId="478"/>
          <ac:spMkLst>
            <pc:docMk/>
            <pc:sldMk cId="0" sldId="370"/>
            <ac:spMk id="5" creationId="{00000000-0000-0000-0000-000000000000}"/>
          </ac:spMkLst>
        </pc:spChg>
        <pc:spChg chg="del">
          <ac:chgData name="Roman Pechanek" userId="d0747c9f-e6ff-426e-93c8-a166d128b69a" providerId="ADAL" clId="{2A53E480-EFE6-4A7D-999B-BBF488C63995}" dt="2021-02-09T15:15:57.971" v="6" actId="478"/>
          <ac:spMkLst>
            <pc:docMk/>
            <pc:sldMk cId="0" sldId="370"/>
            <ac:spMk id="6" creationId="{00000000-0000-0000-0000-000000000000}"/>
          </ac:spMkLst>
        </pc:spChg>
        <pc:spChg chg="del">
          <ac:chgData name="Roman Pechanek" userId="d0747c9f-e6ff-426e-93c8-a166d128b69a" providerId="ADAL" clId="{2A53E480-EFE6-4A7D-999B-BBF488C63995}" dt="2021-02-09T15:15:57.971" v="6" actId="478"/>
          <ac:spMkLst>
            <pc:docMk/>
            <pc:sldMk cId="0" sldId="370"/>
            <ac:spMk id="7" creationId="{00000000-0000-0000-0000-000000000000}"/>
          </ac:spMkLst>
        </pc:spChg>
        <pc:spChg chg="del">
          <ac:chgData name="Roman Pechanek" userId="d0747c9f-e6ff-426e-93c8-a166d128b69a" providerId="ADAL" clId="{2A53E480-EFE6-4A7D-999B-BBF488C63995}" dt="2021-02-09T15:15:57.971" v="6" actId="478"/>
          <ac:spMkLst>
            <pc:docMk/>
            <pc:sldMk cId="0" sldId="370"/>
            <ac:spMk id="8" creationId="{00000000-0000-0000-0000-000000000000}"/>
          </ac:spMkLst>
        </pc:spChg>
        <pc:spChg chg="del">
          <ac:chgData name="Roman Pechanek" userId="d0747c9f-e6ff-426e-93c8-a166d128b69a" providerId="ADAL" clId="{2A53E480-EFE6-4A7D-999B-BBF488C63995}" dt="2021-02-09T15:15:57.971" v="6" actId="478"/>
          <ac:spMkLst>
            <pc:docMk/>
            <pc:sldMk cId="0" sldId="370"/>
            <ac:spMk id="9" creationId="{00000000-0000-0000-0000-000000000000}"/>
          </ac:spMkLst>
        </pc:spChg>
        <pc:spChg chg="del">
          <ac:chgData name="Roman Pechanek" userId="d0747c9f-e6ff-426e-93c8-a166d128b69a" providerId="ADAL" clId="{2A53E480-EFE6-4A7D-999B-BBF488C63995}" dt="2021-02-09T15:15:57.971" v="6" actId="478"/>
          <ac:spMkLst>
            <pc:docMk/>
            <pc:sldMk cId="0" sldId="370"/>
            <ac:spMk id="10" creationId="{00000000-0000-0000-0000-000000000000}"/>
          </ac:spMkLst>
        </pc:spChg>
        <pc:spChg chg="del">
          <ac:chgData name="Roman Pechanek" userId="d0747c9f-e6ff-426e-93c8-a166d128b69a" providerId="ADAL" clId="{2A53E480-EFE6-4A7D-999B-BBF488C63995}" dt="2021-02-09T15:15:57.971" v="6" actId="478"/>
          <ac:spMkLst>
            <pc:docMk/>
            <pc:sldMk cId="0" sldId="370"/>
            <ac:spMk id="11" creationId="{00000000-0000-0000-0000-000000000000}"/>
          </ac:spMkLst>
        </pc:spChg>
        <pc:spChg chg="del">
          <ac:chgData name="Roman Pechanek" userId="d0747c9f-e6ff-426e-93c8-a166d128b69a" providerId="ADAL" clId="{2A53E480-EFE6-4A7D-999B-BBF488C63995}" dt="2021-02-09T15:15:57.971" v="6" actId="478"/>
          <ac:spMkLst>
            <pc:docMk/>
            <pc:sldMk cId="0" sldId="370"/>
            <ac:spMk id="12" creationId="{00000000-0000-0000-0000-000000000000}"/>
          </ac:spMkLst>
        </pc:spChg>
        <pc:spChg chg="del">
          <ac:chgData name="Roman Pechanek" userId="d0747c9f-e6ff-426e-93c8-a166d128b69a" providerId="ADAL" clId="{2A53E480-EFE6-4A7D-999B-BBF488C63995}" dt="2021-02-09T15:15:57.971" v="6" actId="478"/>
          <ac:spMkLst>
            <pc:docMk/>
            <pc:sldMk cId="0" sldId="370"/>
            <ac:spMk id="13" creationId="{00000000-0000-0000-0000-000000000000}"/>
          </ac:spMkLst>
        </pc:spChg>
        <pc:spChg chg="del">
          <ac:chgData name="Roman Pechanek" userId="d0747c9f-e6ff-426e-93c8-a166d128b69a" providerId="ADAL" clId="{2A53E480-EFE6-4A7D-999B-BBF488C63995}" dt="2021-02-09T15:15:57.971" v="6" actId="478"/>
          <ac:spMkLst>
            <pc:docMk/>
            <pc:sldMk cId="0" sldId="370"/>
            <ac:spMk id="14" creationId="{00000000-0000-0000-0000-000000000000}"/>
          </ac:spMkLst>
        </pc:spChg>
        <pc:spChg chg="del">
          <ac:chgData name="Roman Pechanek" userId="d0747c9f-e6ff-426e-93c8-a166d128b69a" providerId="ADAL" clId="{2A53E480-EFE6-4A7D-999B-BBF488C63995}" dt="2021-02-09T15:15:57.971" v="6" actId="478"/>
          <ac:spMkLst>
            <pc:docMk/>
            <pc:sldMk cId="0" sldId="370"/>
            <ac:spMk id="15" creationId="{00000000-0000-0000-0000-000000000000}"/>
          </ac:spMkLst>
        </pc:spChg>
        <pc:spChg chg="del">
          <ac:chgData name="Roman Pechanek" userId="d0747c9f-e6ff-426e-93c8-a166d128b69a" providerId="ADAL" clId="{2A53E480-EFE6-4A7D-999B-BBF488C63995}" dt="2021-02-09T15:15:57.971" v="6" actId="478"/>
          <ac:spMkLst>
            <pc:docMk/>
            <pc:sldMk cId="0" sldId="370"/>
            <ac:spMk id="16" creationId="{00000000-0000-0000-0000-000000000000}"/>
          </ac:spMkLst>
        </pc:spChg>
        <pc:spChg chg="del">
          <ac:chgData name="Roman Pechanek" userId="d0747c9f-e6ff-426e-93c8-a166d128b69a" providerId="ADAL" clId="{2A53E480-EFE6-4A7D-999B-BBF488C63995}" dt="2021-02-09T15:15:57.971" v="6" actId="478"/>
          <ac:spMkLst>
            <pc:docMk/>
            <pc:sldMk cId="0" sldId="370"/>
            <ac:spMk id="17" creationId="{00000000-0000-0000-0000-000000000000}"/>
          </ac:spMkLst>
        </pc:spChg>
        <pc:spChg chg="mod">
          <ac:chgData name="Roman Pechanek" userId="d0747c9f-e6ff-426e-93c8-a166d128b69a" providerId="ADAL" clId="{2A53E480-EFE6-4A7D-999B-BBF488C63995}" dt="2021-02-09T15:16:20.933" v="7"/>
          <ac:spMkLst>
            <pc:docMk/>
            <pc:sldMk cId="0" sldId="370"/>
            <ac:spMk id="19" creationId="{47EB8754-2E81-4FBC-A739-D438FB7C2219}"/>
          </ac:spMkLst>
        </pc:spChg>
      </pc:sldChg>
      <pc:sldChg chg="addSp modSp new del mod">
        <pc:chgData name="Roman Pechanek" userId="d0747c9f-e6ff-426e-93c8-a166d128b69a" providerId="ADAL" clId="{2A53E480-EFE6-4A7D-999B-BBF488C63995}" dt="2021-02-09T15:25:59.160" v="349" actId="47"/>
        <pc:sldMkLst>
          <pc:docMk/>
          <pc:sldMk cId="3968717982" sldId="371"/>
        </pc:sldMkLst>
        <pc:spChg chg="add mod">
          <ac:chgData name="Roman Pechanek" userId="d0747c9f-e6ff-426e-93c8-a166d128b69a" providerId="ADAL" clId="{2A53E480-EFE6-4A7D-999B-BBF488C63995}" dt="2021-02-09T15:17:59.870" v="12" actId="1076"/>
          <ac:spMkLst>
            <pc:docMk/>
            <pc:sldMk cId="3968717982" sldId="371"/>
            <ac:spMk id="3" creationId="{843F69A5-C1D3-4971-B07C-BB09A6F977A1}"/>
          </ac:spMkLst>
        </pc:spChg>
      </pc:sldChg>
      <pc:sldChg chg="add del">
        <pc:chgData name="Roman Pechanek" userId="d0747c9f-e6ff-426e-93c8-a166d128b69a" providerId="ADAL" clId="{2A53E480-EFE6-4A7D-999B-BBF488C63995}" dt="2021-02-09T15:26:29.303" v="365" actId="47"/>
        <pc:sldMkLst>
          <pc:docMk/>
          <pc:sldMk cId="1130201625" sldId="372"/>
        </pc:sldMkLst>
      </pc:sldChg>
      <pc:sldChg chg="addSp delSp modSp add mod ord">
        <pc:chgData name="Roman Pechanek" userId="d0747c9f-e6ff-426e-93c8-a166d128b69a" providerId="ADAL" clId="{2A53E480-EFE6-4A7D-999B-BBF488C63995}" dt="2021-02-09T15:48:04.955" v="673" actId="1076"/>
        <pc:sldMkLst>
          <pc:docMk/>
          <pc:sldMk cId="1690314657" sldId="373"/>
        </pc:sldMkLst>
        <pc:spChg chg="mod">
          <ac:chgData name="Roman Pechanek" userId="d0747c9f-e6ff-426e-93c8-a166d128b69a" providerId="ADAL" clId="{2A53E480-EFE6-4A7D-999B-BBF488C63995}" dt="2021-02-09T15:47:28.141" v="664" actId="1076"/>
          <ac:spMkLst>
            <pc:docMk/>
            <pc:sldMk cId="1690314657" sldId="373"/>
            <ac:spMk id="2" creationId="{00000000-0000-0000-0000-000000000000}"/>
          </ac:spMkLst>
        </pc:spChg>
        <pc:spChg chg="mod">
          <ac:chgData name="Roman Pechanek" userId="d0747c9f-e6ff-426e-93c8-a166d128b69a" providerId="ADAL" clId="{2A53E480-EFE6-4A7D-999B-BBF488C63995}" dt="2021-02-09T15:48:04.955" v="673" actId="1076"/>
          <ac:spMkLst>
            <pc:docMk/>
            <pc:sldMk cId="1690314657" sldId="373"/>
            <ac:spMk id="7" creationId="{C3D4C38D-E72C-42FA-A06F-098B996E66E9}"/>
          </ac:spMkLst>
        </pc:spChg>
        <pc:graphicFrameChg chg="add del mod">
          <ac:chgData name="Roman Pechanek" userId="d0747c9f-e6ff-426e-93c8-a166d128b69a" providerId="ADAL" clId="{2A53E480-EFE6-4A7D-999B-BBF488C63995}" dt="2021-02-09T15:40:46.075" v="604"/>
          <ac:graphicFrameMkLst>
            <pc:docMk/>
            <pc:sldMk cId="1690314657" sldId="373"/>
            <ac:graphicFrameMk id="15" creationId="{816AE988-2167-4F31-A053-7342A9B508C8}"/>
          </ac:graphicFrameMkLst>
        </pc:graphicFrameChg>
        <pc:picChg chg="del mod">
          <ac:chgData name="Roman Pechanek" userId="d0747c9f-e6ff-426e-93c8-a166d128b69a" providerId="ADAL" clId="{2A53E480-EFE6-4A7D-999B-BBF488C63995}" dt="2021-02-09T15:37:37.924" v="569" actId="21"/>
          <ac:picMkLst>
            <pc:docMk/>
            <pc:sldMk cId="1690314657" sldId="373"/>
            <ac:picMk id="5" creationId="{00000000-0000-0000-0000-000000000000}"/>
          </ac:picMkLst>
        </pc:picChg>
        <pc:picChg chg="del mod">
          <ac:chgData name="Roman Pechanek" userId="d0747c9f-e6ff-426e-93c8-a166d128b69a" providerId="ADAL" clId="{2A53E480-EFE6-4A7D-999B-BBF488C63995}" dt="2021-02-09T15:37:56.096" v="575" actId="21"/>
          <ac:picMkLst>
            <pc:docMk/>
            <pc:sldMk cId="1690314657" sldId="373"/>
            <ac:picMk id="6" creationId="{00000000-0000-0000-0000-000000000000}"/>
          </ac:picMkLst>
        </pc:picChg>
        <pc:picChg chg="add mod">
          <ac:chgData name="Roman Pechanek" userId="d0747c9f-e6ff-426e-93c8-a166d128b69a" providerId="ADAL" clId="{2A53E480-EFE6-4A7D-999B-BBF488C63995}" dt="2021-02-09T15:46:29.007" v="649" actId="1076"/>
          <ac:picMkLst>
            <pc:docMk/>
            <pc:sldMk cId="1690314657" sldId="373"/>
            <ac:picMk id="8" creationId="{BE85900B-D252-4685-8DF9-80FD13A0D550}"/>
          </ac:picMkLst>
        </pc:picChg>
        <pc:picChg chg="del">
          <ac:chgData name="Roman Pechanek" userId="d0747c9f-e6ff-426e-93c8-a166d128b69a" providerId="ADAL" clId="{2A53E480-EFE6-4A7D-999B-BBF488C63995}" dt="2021-02-09T15:26:10.200" v="356" actId="478"/>
          <ac:picMkLst>
            <pc:docMk/>
            <pc:sldMk cId="1690314657" sldId="373"/>
            <ac:picMk id="9" creationId="{B69A2384-7A36-4F53-B5E1-285795EE89D2}"/>
          </ac:picMkLst>
        </pc:picChg>
        <pc:picChg chg="add mod">
          <ac:chgData name="Roman Pechanek" userId="d0747c9f-e6ff-426e-93c8-a166d128b69a" providerId="ADAL" clId="{2A53E480-EFE6-4A7D-999B-BBF488C63995}" dt="2021-02-09T15:46:05.870" v="647" actId="1076"/>
          <ac:picMkLst>
            <pc:docMk/>
            <pc:sldMk cId="1690314657" sldId="373"/>
            <ac:picMk id="10" creationId="{7462AEFB-46C3-4B5F-A6D3-990A4F83EF8B}"/>
          </ac:picMkLst>
        </pc:picChg>
        <pc:picChg chg="del">
          <ac:chgData name="Roman Pechanek" userId="d0747c9f-e6ff-426e-93c8-a166d128b69a" providerId="ADAL" clId="{2A53E480-EFE6-4A7D-999B-BBF488C63995}" dt="2021-02-09T15:26:09.491" v="355" actId="478"/>
          <ac:picMkLst>
            <pc:docMk/>
            <pc:sldMk cId="1690314657" sldId="373"/>
            <ac:picMk id="11" creationId="{37F38E6F-5B63-49AE-8A3D-557F2BCD2D6B}"/>
          </ac:picMkLst>
        </pc:picChg>
        <pc:picChg chg="del">
          <ac:chgData name="Roman Pechanek" userId="d0747c9f-e6ff-426e-93c8-a166d128b69a" providerId="ADAL" clId="{2A53E480-EFE6-4A7D-999B-BBF488C63995}" dt="2021-02-09T15:26:10.614" v="357" actId="478"/>
          <ac:picMkLst>
            <pc:docMk/>
            <pc:sldMk cId="1690314657" sldId="373"/>
            <ac:picMk id="12" creationId="{369BCE14-0BCD-4B6E-9A4F-8A5FA2E5E4BD}"/>
          </ac:picMkLst>
        </pc:picChg>
        <pc:picChg chg="add mod">
          <ac:chgData name="Roman Pechanek" userId="d0747c9f-e6ff-426e-93c8-a166d128b69a" providerId="ADAL" clId="{2A53E480-EFE6-4A7D-999B-BBF488C63995}" dt="2021-02-09T15:45:47.690" v="642" actId="1076"/>
          <ac:picMkLst>
            <pc:docMk/>
            <pc:sldMk cId="1690314657" sldId="373"/>
            <ac:picMk id="13" creationId="{DDA09E67-3C03-4292-BD63-27956D1FCDA5}"/>
          </ac:picMkLst>
        </pc:picChg>
        <pc:picChg chg="add mod">
          <ac:chgData name="Roman Pechanek" userId="d0747c9f-e6ff-426e-93c8-a166d128b69a" providerId="ADAL" clId="{2A53E480-EFE6-4A7D-999B-BBF488C63995}" dt="2021-02-09T15:46:32.057" v="650" actId="1076"/>
          <ac:picMkLst>
            <pc:docMk/>
            <pc:sldMk cId="1690314657" sldId="373"/>
            <ac:picMk id="14" creationId="{7D51B5FA-BC58-48C1-B8BA-7FD70E5BE916}"/>
          </ac:picMkLst>
        </pc:picChg>
        <pc:picChg chg="add mod">
          <ac:chgData name="Roman Pechanek" userId="d0747c9f-e6ff-426e-93c8-a166d128b69a" providerId="ADAL" clId="{2A53E480-EFE6-4A7D-999B-BBF488C63995}" dt="2021-02-09T15:46:40.549" v="653" actId="1076"/>
          <ac:picMkLst>
            <pc:docMk/>
            <pc:sldMk cId="1690314657" sldId="373"/>
            <ac:picMk id="17" creationId="{47BCA118-CD9B-4146-93F3-7D5135C98C01}"/>
          </ac:picMkLst>
        </pc:picChg>
      </pc:sldChg>
      <pc:sldChg chg="addSp delSp modSp add mod">
        <pc:chgData name="Roman Pechanek" userId="d0747c9f-e6ff-426e-93c8-a166d128b69a" providerId="ADAL" clId="{2A53E480-EFE6-4A7D-999B-BBF488C63995}" dt="2021-02-09T15:52:14.859" v="720" actId="21"/>
        <pc:sldMkLst>
          <pc:docMk/>
          <pc:sldMk cId="3460236631" sldId="374"/>
        </pc:sldMkLst>
        <pc:spChg chg="mod">
          <ac:chgData name="Roman Pechanek" userId="d0747c9f-e6ff-426e-93c8-a166d128b69a" providerId="ADAL" clId="{2A53E480-EFE6-4A7D-999B-BBF488C63995}" dt="2021-02-09T15:47:31.911" v="665" actId="1076"/>
          <ac:spMkLst>
            <pc:docMk/>
            <pc:sldMk cId="3460236631" sldId="374"/>
            <ac:spMk id="2" creationId="{00000000-0000-0000-0000-000000000000}"/>
          </ac:spMkLst>
        </pc:spChg>
        <pc:spChg chg="mod">
          <ac:chgData name="Roman Pechanek" userId="d0747c9f-e6ff-426e-93c8-a166d128b69a" providerId="ADAL" clId="{2A53E480-EFE6-4A7D-999B-BBF488C63995}" dt="2021-02-09T15:48:11.311" v="674" actId="1076"/>
          <ac:spMkLst>
            <pc:docMk/>
            <pc:sldMk cId="3460236631" sldId="374"/>
            <ac:spMk id="7" creationId="{C3D4C38D-E72C-42FA-A06F-098B996E66E9}"/>
          </ac:spMkLst>
        </pc:spChg>
        <pc:spChg chg="add del mod">
          <ac:chgData name="Roman Pechanek" userId="d0747c9f-e6ff-426e-93c8-a166d128b69a" providerId="ADAL" clId="{2A53E480-EFE6-4A7D-999B-BBF488C63995}" dt="2021-02-09T15:36:25.543" v="561" actId="478"/>
          <ac:spMkLst>
            <pc:docMk/>
            <pc:sldMk cId="3460236631" sldId="374"/>
            <ac:spMk id="11" creationId="{8600A36E-F23E-4C78-A7F8-353D8810AB39}"/>
          </ac:spMkLst>
        </pc:spChg>
        <pc:graphicFrameChg chg="add mod modGraphic">
          <ac:chgData name="Roman Pechanek" userId="d0747c9f-e6ff-426e-93c8-a166d128b69a" providerId="ADAL" clId="{2A53E480-EFE6-4A7D-999B-BBF488C63995}" dt="2021-02-09T15:41:27.300" v="615" actId="1076"/>
          <ac:graphicFrameMkLst>
            <pc:docMk/>
            <pc:sldMk cId="3460236631" sldId="374"/>
            <ac:graphicFrameMk id="8" creationId="{58AC319B-9CF2-4EDE-9E67-1E23E22E5760}"/>
          </ac:graphicFrameMkLst>
        </pc:graphicFrameChg>
        <pc:picChg chg="del">
          <ac:chgData name="Roman Pechanek" userId="d0747c9f-e6ff-426e-93c8-a166d128b69a" providerId="ADAL" clId="{2A53E480-EFE6-4A7D-999B-BBF488C63995}" dt="2021-02-09T15:30:21.533" v="440" actId="478"/>
          <ac:picMkLst>
            <pc:docMk/>
            <pc:sldMk cId="3460236631" sldId="374"/>
            <ac:picMk id="5" creationId="{00000000-0000-0000-0000-000000000000}"/>
          </ac:picMkLst>
        </pc:picChg>
        <pc:picChg chg="del">
          <ac:chgData name="Roman Pechanek" userId="d0747c9f-e6ff-426e-93c8-a166d128b69a" providerId="ADAL" clId="{2A53E480-EFE6-4A7D-999B-BBF488C63995}" dt="2021-02-09T15:30:22.169" v="441" actId="478"/>
          <ac:picMkLst>
            <pc:docMk/>
            <pc:sldMk cId="3460236631" sldId="374"/>
            <ac:picMk id="6" creationId="{00000000-0000-0000-0000-000000000000}"/>
          </ac:picMkLst>
        </pc:picChg>
        <pc:picChg chg="add del mod">
          <ac:chgData name="Roman Pechanek" userId="d0747c9f-e6ff-426e-93c8-a166d128b69a" providerId="ADAL" clId="{2A53E480-EFE6-4A7D-999B-BBF488C63995}" dt="2021-02-09T15:37:40.254" v="570" actId="478"/>
          <ac:picMkLst>
            <pc:docMk/>
            <pc:sldMk cId="3460236631" sldId="374"/>
            <ac:picMk id="9" creationId="{3E8C0D41-6AC2-4A39-B5A2-F65A05CA416E}"/>
          </ac:picMkLst>
        </pc:picChg>
        <pc:picChg chg="add del mod">
          <ac:chgData name="Roman Pechanek" userId="d0747c9f-e6ff-426e-93c8-a166d128b69a" providerId="ADAL" clId="{2A53E480-EFE6-4A7D-999B-BBF488C63995}" dt="2021-02-09T15:38:00.933" v="577" actId="21"/>
          <ac:picMkLst>
            <pc:docMk/>
            <pc:sldMk cId="3460236631" sldId="374"/>
            <ac:picMk id="10" creationId="{D45FA609-C73A-413A-B540-1427909C184A}"/>
          </ac:picMkLst>
        </pc:picChg>
        <pc:picChg chg="add mod">
          <ac:chgData name="Roman Pechanek" userId="d0747c9f-e6ff-426e-93c8-a166d128b69a" providerId="ADAL" clId="{2A53E480-EFE6-4A7D-999B-BBF488C63995}" dt="2021-02-09T15:41:32.029" v="617" actId="1076"/>
          <ac:picMkLst>
            <pc:docMk/>
            <pc:sldMk cId="3460236631" sldId="374"/>
            <ac:picMk id="12" creationId="{6F2C6BF7-C574-4316-AB3A-43BA1583FB79}"/>
          </ac:picMkLst>
        </pc:picChg>
        <pc:picChg chg="add mod">
          <ac:chgData name="Roman Pechanek" userId="d0747c9f-e6ff-426e-93c8-a166d128b69a" providerId="ADAL" clId="{2A53E480-EFE6-4A7D-999B-BBF488C63995}" dt="2021-02-09T15:41:17.354" v="614" actId="1076"/>
          <ac:picMkLst>
            <pc:docMk/>
            <pc:sldMk cId="3460236631" sldId="374"/>
            <ac:picMk id="13" creationId="{8F52E2D2-4F2C-4828-8A33-B715905286F4}"/>
          </ac:picMkLst>
        </pc:picChg>
        <pc:picChg chg="add del mod">
          <ac:chgData name="Roman Pechanek" userId="d0747c9f-e6ff-426e-93c8-a166d128b69a" providerId="ADAL" clId="{2A53E480-EFE6-4A7D-999B-BBF488C63995}" dt="2021-02-09T15:52:14.859" v="720" actId="21"/>
          <ac:picMkLst>
            <pc:docMk/>
            <pc:sldMk cId="3460236631" sldId="374"/>
            <ac:picMk id="14" creationId="{A2FBDBA9-71A3-491A-BF5D-CB89D5DD0D50}"/>
          </ac:picMkLst>
        </pc:picChg>
        <pc:picChg chg="add del mod">
          <ac:chgData name="Roman Pechanek" userId="d0747c9f-e6ff-426e-93c8-a166d128b69a" providerId="ADAL" clId="{2A53E480-EFE6-4A7D-999B-BBF488C63995}" dt="2021-02-09T15:52:03.039" v="713" actId="21"/>
          <ac:picMkLst>
            <pc:docMk/>
            <pc:sldMk cId="3460236631" sldId="374"/>
            <ac:picMk id="15" creationId="{75960F4D-7C2B-44CF-827B-653943DE5191}"/>
          </ac:picMkLst>
        </pc:picChg>
      </pc:sldChg>
      <pc:sldChg chg="addSp delSp modSp add mod">
        <pc:chgData name="Roman Pechanek" userId="d0747c9f-e6ff-426e-93c8-a166d128b69a" providerId="ADAL" clId="{2A53E480-EFE6-4A7D-999B-BBF488C63995}" dt="2021-02-09T17:06:03.430" v="1926" actId="1076"/>
        <pc:sldMkLst>
          <pc:docMk/>
          <pc:sldMk cId="2986071899" sldId="375"/>
        </pc:sldMkLst>
        <pc:spChg chg="mod">
          <ac:chgData name="Roman Pechanek" userId="d0747c9f-e6ff-426e-93c8-a166d128b69a" providerId="ADAL" clId="{2A53E480-EFE6-4A7D-999B-BBF488C63995}" dt="2021-02-09T16:10:12.206" v="1003" actId="6549"/>
          <ac:spMkLst>
            <pc:docMk/>
            <pc:sldMk cId="2986071899" sldId="375"/>
            <ac:spMk id="2" creationId="{00000000-0000-0000-0000-000000000000}"/>
          </ac:spMkLst>
        </pc:spChg>
        <pc:grpChg chg="add mod">
          <ac:chgData name="Roman Pechanek" userId="d0747c9f-e6ff-426e-93c8-a166d128b69a" providerId="ADAL" clId="{2A53E480-EFE6-4A7D-999B-BBF488C63995}" dt="2021-02-09T17:05:51.126" v="1917" actId="1076"/>
          <ac:grpSpMkLst>
            <pc:docMk/>
            <pc:sldMk cId="2986071899" sldId="375"/>
            <ac:grpSpMk id="5" creationId="{22CB988E-4A8E-457A-AD78-9A57B401ED4C}"/>
          </ac:grpSpMkLst>
        </pc:grpChg>
        <pc:picChg chg="mod">
          <ac:chgData name="Roman Pechanek" userId="d0747c9f-e6ff-426e-93c8-a166d128b69a" providerId="ADAL" clId="{2A53E480-EFE6-4A7D-999B-BBF488C63995}" dt="2021-02-09T16:21:31.137" v="1256" actId="164"/>
          <ac:picMkLst>
            <pc:docMk/>
            <pc:sldMk cId="2986071899" sldId="375"/>
            <ac:picMk id="3" creationId="{00000000-0000-0000-0000-000000000000}"/>
          </ac:picMkLst>
        </pc:picChg>
        <pc:picChg chg="del mod">
          <ac:chgData name="Roman Pechanek" userId="d0747c9f-e6ff-426e-93c8-a166d128b69a" providerId="ADAL" clId="{2A53E480-EFE6-4A7D-999B-BBF488C63995}" dt="2021-02-09T16:21:36.563" v="1260" actId="478"/>
          <ac:picMkLst>
            <pc:docMk/>
            <pc:sldMk cId="2986071899" sldId="375"/>
            <ac:picMk id="7" creationId="{00000000-0000-0000-0000-000000000000}"/>
          </ac:picMkLst>
        </pc:picChg>
        <pc:picChg chg="del mod">
          <ac:chgData name="Roman Pechanek" userId="d0747c9f-e6ff-426e-93c8-a166d128b69a" providerId="ADAL" clId="{2A53E480-EFE6-4A7D-999B-BBF488C63995}" dt="2021-02-09T16:21:35.867" v="1259" actId="478"/>
          <ac:picMkLst>
            <pc:docMk/>
            <pc:sldMk cId="2986071899" sldId="375"/>
            <ac:picMk id="8" creationId="{00000000-0000-0000-0000-000000000000}"/>
          </ac:picMkLst>
        </pc:picChg>
        <pc:picChg chg="mod">
          <ac:chgData name="Roman Pechanek" userId="d0747c9f-e6ff-426e-93c8-a166d128b69a" providerId="ADAL" clId="{2A53E480-EFE6-4A7D-999B-BBF488C63995}" dt="2021-02-09T17:06:02.064" v="1924" actId="1076"/>
          <ac:picMkLst>
            <pc:docMk/>
            <pc:sldMk cId="2986071899" sldId="375"/>
            <ac:picMk id="9" creationId="{00000000-0000-0000-0000-000000000000}"/>
          </ac:picMkLst>
        </pc:picChg>
        <pc:picChg chg="mod">
          <ac:chgData name="Roman Pechanek" userId="d0747c9f-e6ff-426e-93c8-a166d128b69a" providerId="ADAL" clId="{2A53E480-EFE6-4A7D-999B-BBF488C63995}" dt="2021-02-09T17:06:03.100" v="1925" actId="1076"/>
          <ac:picMkLst>
            <pc:docMk/>
            <pc:sldMk cId="2986071899" sldId="375"/>
            <ac:picMk id="10" creationId="{00000000-0000-0000-0000-000000000000}"/>
          </ac:picMkLst>
        </pc:picChg>
        <pc:picChg chg="add mod">
          <ac:chgData name="Roman Pechanek" userId="d0747c9f-e6ff-426e-93c8-a166d128b69a" providerId="ADAL" clId="{2A53E480-EFE6-4A7D-999B-BBF488C63995}" dt="2021-02-09T16:21:31.137" v="1256" actId="164"/>
          <ac:picMkLst>
            <pc:docMk/>
            <pc:sldMk cId="2986071899" sldId="375"/>
            <ac:picMk id="11" creationId="{E5397777-BDA5-4000-8CE6-E87B10890275}"/>
          </ac:picMkLst>
        </pc:picChg>
        <pc:picChg chg="add mod">
          <ac:chgData name="Roman Pechanek" userId="d0747c9f-e6ff-426e-93c8-a166d128b69a" providerId="ADAL" clId="{2A53E480-EFE6-4A7D-999B-BBF488C63995}" dt="2021-02-09T16:21:31.137" v="1256" actId="164"/>
          <ac:picMkLst>
            <pc:docMk/>
            <pc:sldMk cId="2986071899" sldId="375"/>
            <ac:picMk id="12" creationId="{8EE32EE6-230C-46DB-8A13-3C0FED673BCD}"/>
          </ac:picMkLst>
        </pc:picChg>
        <pc:picChg chg="add mod">
          <ac:chgData name="Roman Pechanek" userId="d0747c9f-e6ff-426e-93c8-a166d128b69a" providerId="ADAL" clId="{2A53E480-EFE6-4A7D-999B-BBF488C63995}" dt="2021-02-09T17:06:03.430" v="1926" actId="1076"/>
          <ac:picMkLst>
            <pc:docMk/>
            <pc:sldMk cId="2986071899" sldId="375"/>
            <ac:picMk id="13" creationId="{E5E898B2-62BE-4082-B154-31ED2FE5226B}"/>
          </ac:picMkLst>
        </pc:picChg>
      </pc:sldChg>
      <pc:sldChg chg="modSp add mod ord">
        <pc:chgData name="Roman Pechanek" userId="d0747c9f-e6ff-426e-93c8-a166d128b69a" providerId="ADAL" clId="{2A53E480-EFE6-4A7D-999B-BBF488C63995}" dt="2021-02-09T15:54:39.302" v="784"/>
        <pc:sldMkLst>
          <pc:docMk/>
          <pc:sldMk cId="4020554421" sldId="376"/>
        </pc:sldMkLst>
        <pc:spChg chg="mod">
          <ac:chgData name="Roman Pechanek" userId="d0747c9f-e6ff-426e-93c8-a166d128b69a" providerId="ADAL" clId="{2A53E480-EFE6-4A7D-999B-BBF488C63995}" dt="2021-02-09T15:52:30.100" v="744" actId="20577"/>
          <ac:spMkLst>
            <pc:docMk/>
            <pc:sldMk cId="4020554421" sldId="376"/>
            <ac:spMk id="2" creationId="{00000000-0000-0000-0000-000000000000}"/>
          </ac:spMkLst>
        </pc:spChg>
      </pc:sldChg>
      <pc:sldChg chg="delSp add del mod ord">
        <pc:chgData name="Roman Pechanek" userId="d0747c9f-e6ff-426e-93c8-a166d128b69a" providerId="ADAL" clId="{2A53E480-EFE6-4A7D-999B-BBF488C63995}" dt="2021-02-09T15:59:43.707" v="839" actId="47"/>
        <pc:sldMkLst>
          <pc:docMk/>
          <pc:sldMk cId="3211414312" sldId="377"/>
        </pc:sldMkLst>
        <pc:picChg chg="del">
          <ac:chgData name="Roman Pechanek" userId="d0747c9f-e6ff-426e-93c8-a166d128b69a" providerId="ADAL" clId="{2A53E480-EFE6-4A7D-999B-BBF488C63995}" dt="2021-02-09T15:52:20.657" v="723" actId="478"/>
          <ac:picMkLst>
            <pc:docMk/>
            <pc:sldMk cId="3211414312" sldId="377"/>
            <ac:picMk id="12" creationId="{5BA2FF9C-91C4-426E-8701-4B509AA1F32C}"/>
          </ac:picMkLst>
        </pc:picChg>
      </pc:sldChg>
      <pc:sldChg chg="add del">
        <pc:chgData name="Roman Pechanek" userId="d0747c9f-e6ff-426e-93c8-a166d128b69a" providerId="ADAL" clId="{2A53E480-EFE6-4A7D-999B-BBF488C63995}" dt="2021-02-09T15:52:11.776" v="718"/>
        <pc:sldMkLst>
          <pc:docMk/>
          <pc:sldMk cId="3643509318" sldId="377"/>
        </pc:sldMkLst>
      </pc:sldChg>
      <pc:sldChg chg="addSp delSp modSp add mod ord">
        <pc:chgData name="Roman Pechanek" userId="d0747c9f-e6ff-426e-93c8-a166d128b69a" providerId="ADAL" clId="{2A53E480-EFE6-4A7D-999B-BBF488C63995}" dt="2021-02-09T15:54:39.302" v="784"/>
        <pc:sldMkLst>
          <pc:docMk/>
          <pc:sldMk cId="2314802867" sldId="378"/>
        </pc:sldMkLst>
        <pc:grpChg chg="add mod">
          <ac:chgData name="Roman Pechanek" userId="d0747c9f-e6ff-426e-93c8-a166d128b69a" providerId="ADAL" clId="{2A53E480-EFE6-4A7D-999B-BBF488C63995}" dt="2021-02-09T15:54:22.169" v="778" actId="1076"/>
          <ac:grpSpMkLst>
            <pc:docMk/>
            <pc:sldMk cId="2314802867" sldId="378"/>
            <ac:grpSpMk id="3" creationId="{8C70484E-9299-4857-915D-6738FB4E5625}"/>
          </ac:grpSpMkLst>
        </pc:grpChg>
        <pc:grpChg chg="add mod">
          <ac:chgData name="Roman Pechanek" userId="d0747c9f-e6ff-426e-93c8-a166d128b69a" providerId="ADAL" clId="{2A53E480-EFE6-4A7D-999B-BBF488C63995}" dt="2021-02-09T15:54:19.756" v="777" actId="1076"/>
          <ac:grpSpMkLst>
            <pc:docMk/>
            <pc:sldMk cId="2314802867" sldId="378"/>
            <ac:grpSpMk id="7" creationId="{201837A9-CFC0-4DE2-8865-DA4F094B8E1A}"/>
          </ac:grpSpMkLst>
        </pc:grpChg>
        <pc:picChg chg="add mod">
          <ac:chgData name="Roman Pechanek" userId="d0747c9f-e6ff-426e-93c8-a166d128b69a" providerId="ADAL" clId="{2A53E480-EFE6-4A7D-999B-BBF488C63995}" dt="2021-02-09T15:53:23.887" v="755" actId="164"/>
          <ac:picMkLst>
            <pc:docMk/>
            <pc:sldMk cId="2314802867" sldId="378"/>
            <ac:picMk id="5" creationId="{6B9F4A53-2B9E-4883-9BCF-30A40704803B}"/>
          </ac:picMkLst>
        </pc:picChg>
        <pc:picChg chg="add mod">
          <ac:chgData name="Roman Pechanek" userId="d0747c9f-e6ff-426e-93c8-a166d128b69a" providerId="ADAL" clId="{2A53E480-EFE6-4A7D-999B-BBF488C63995}" dt="2021-02-09T15:53:23.887" v="755" actId="164"/>
          <ac:picMkLst>
            <pc:docMk/>
            <pc:sldMk cId="2314802867" sldId="378"/>
            <ac:picMk id="6" creationId="{DF34D7DC-4116-4BC3-AEE7-EA197BE722CA}"/>
          </ac:picMkLst>
        </pc:picChg>
        <pc:picChg chg="add mod">
          <ac:chgData name="Roman Pechanek" userId="d0747c9f-e6ff-426e-93c8-a166d128b69a" providerId="ADAL" clId="{2A53E480-EFE6-4A7D-999B-BBF488C63995}" dt="2021-02-09T15:54:17.997" v="776" actId="164"/>
          <ac:picMkLst>
            <pc:docMk/>
            <pc:sldMk cId="2314802867" sldId="378"/>
            <ac:picMk id="8" creationId="{DC37A2BC-D950-4163-92E4-9770C353E617}"/>
          </ac:picMkLst>
        </pc:picChg>
        <pc:picChg chg="add mod">
          <ac:chgData name="Roman Pechanek" userId="d0747c9f-e6ff-426e-93c8-a166d128b69a" providerId="ADAL" clId="{2A53E480-EFE6-4A7D-999B-BBF488C63995}" dt="2021-02-09T15:54:17.997" v="776" actId="164"/>
          <ac:picMkLst>
            <pc:docMk/>
            <pc:sldMk cId="2314802867" sldId="378"/>
            <ac:picMk id="9" creationId="{55514D11-D37D-4061-BD0D-55297C30E917}"/>
          </ac:picMkLst>
        </pc:picChg>
        <pc:picChg chg="del">
          <ac:chgData name="Roman Pechanek" userId="d0747c9f-e6ff-426e-93c8-a166d128b69a" providerId="ADAL" clId="{2A53E480-EFE6-4A7D-999B-BBF488C63995}" dt="2021-02-09T15:52:38.739" v="748" actId="478"/>
          <ac:picMkLst>
            <pc:docMk/>
            <pc:sldMk cId="2314802867" sldId="378"/>
            <ac:picMk id="11" creationId="{C25F9FA4-ED33-4DBF-8CD4-893EB4A89509}"/>
          </ac:picMkLst>
        </pc:picChg>
      </pc:sldChg>
      <pc:sldChg chg="add del">
        <pc:chgData name="Roman Pechanek" userId="d0747c9f-e6ff-426e-93c8-a166d128b69a" providerId="ADAL" clId="{2A53E480-EFE6-4A7D-999B-BBF488C63995}" dt="2021-02-09T15:52:11.579" v="717"/>
        <pc:sldMkLst>
          <pc:docMk/>
          <pc:sldMk cId="3940671364" sldId="378"/>
        </pc:sldMkLst>
      </pc:sldChg>
      <pc:sldChg chg="addSp delSp modSp add mod">
        <pc:chgData name="Roman Pechanek" userId="d0747c9f-e6ff-426e-93c8-a166d128b69a" providerId="ADAL" clId="{2A53E480-EFE6-4A7D-999B-BBF488C63995}" dt="2021-02-09T16:01:09.958" v="879" actId="1076"/>
        <pc:sldMkLst>
          <pc:docMk/>
          <pc:sldMk cId="4122760539" sldId="379"/>
        </pc:sldMkLst>
        <pc:spChg chg="mod">
          <ac:chgData name="Roman Pechanek" userId="d0747c9f-e6ff-426e-93c8-a166d128b69a" providerId="ADAL" clId="{2A53E480-EFE6-4A7D-999B-BBF488C63995}" dt="2021-02-09T16:00:18.517" v="868" actId="20577"/>
          <ac:spMkLst>
            <pc:docMk/>
            <pc:sldMk cId="4122760539" sldId="379"/>
            <ac:spMk id="2" creationId="{00000000-0000-0000-0000-000000000000}"/>
          </ac:spMkLst>
        </pc:spChg>
        <pc:picChg chg="add mod">
          <ac:chgData name="Roman Pechanek" userId="d0747c9f-e6ff-426e-93c8-a166d128b69a" providerId="ADAL" clId="{2A53E480-EFE6-4A7D-999B-BBF488C63995}" dt="2021-02-09T16:00:35.920" v="871" actId="1076"/>
          <ac:picMkLst>
            <pc:docMk/>
            <pc:sldMk cId="4122760539" sldId="379"/>
            <ac:picMk id="5" creationId="{E46FAFCE-5D52-4C7C-AE1E-46B2FE52A1CE}"/>
          </ac:picMkLst>
        </pc:picChg>
        <pc:picChg chg="add mod">
          <ac:chgData name="Roman Pechanek" userId="d0747c9f-e6ff-426e-93c8-a166d128b69a" providerId="ADAL" clId="{2A53E480-EFE6-4A7D-999B-BBF488C63995}" dt="2021-02-09T16:01:09.958" v="879" actId="1076"/>
          <ac:picMkLst>
            <pc:docMk/>
            <pc:sldMk cId="4122760539" sldId="379"/>
            <ac:picMk id="6" creationId="{1E9B046C-2827-4862-AC50-2856CDD87F15}"/>
          </ac:picMkLst>
        </pc:picChg>
        <pc:picChg chg="del">
          <ac:chgData name="Roman Pechanek" userId="d0747c9f-e6ff-426e-93c8-a166d128b69a" providerId="ADAL" clId="{2A53E480-EFE6-4A7D-999B-BBF488C63995}" dt="2021-02-09T15:52:41.035" v="749" actId="478"/>
          <ac:picMkLst>
            <pc:docMk/>
            <pc:sldMk cId="4122760539" sldId="379"/>
            <ac:picMk id="11" creationId="{C25F9FA4-ED33-4DBF-8CD4-893EB4A89509}"/>
          </ac:picMkLst>
        </pc:picChg>
      </pc:sldChg>
      <pc:sldChg chg="delSp modSp add del mod">
        <pc:chgData name="Roman Pechanek" userId="d0747c9f-e6ff-426e-93c8-a166d128b69a" providerId="ADAL" clId="{2A53E480-EFE6-4A7D-999B-BBF488C63995}" dt="2021-02-09T15:59:48.848" v="841" actId="47"/>
        <pc:sldMkLst>
          <pc:docMk/>
          <pc:sldMk cId="941796784" sldId="380"/>
        </pc:sldMkLst>
        <pc:picChg chg="del mod">
          <ac:chgData name="Roman Pechanek" userId="d0747c9f-e6ff-426e-93c8-a166d128b69a" providerId="ADAL" clId="{2A53E480-EFE6-4A7D-999B-BBF488C63995}" dt="2021-02-09T15:52:45.157" v="753" actId="478"/>
          <ac:picMkLst>
            <pc:docMk/>
            <pc:sldMk cId="941796784" sldId="380"/>
            <ac:picMk id="11" creationId="{C25F9FA4-ED33-4DBF-8CD4-893EB4A89509}"/>
          </ac:picMkLst>
        </pc:picChg>
      </pc:sldChg>
      <pc:sldChg chg="addSp delSp modSp add mod">
        <pc:chgData name="Roman Pechanek" userId="d0747c9f-e6ff-426e-93c8-a166d128b69a" providerId="ADAL" clId="{2A53E480-EFE6-4A7D-999B-BBF488C63995}" dt="2021-02-09T15:56:10.969" v="809" actId="1076"/>
        <pc:sldMkLst>
          <pc:docMk/>
          <pc:sldMk cId="3626872488" sldId="381"/>
        </pc:sldMkLst>
        <pc:grpChg chg="add mod">
          <ac:chgData name="Roman Pechanek" userId="d0747c9f-e6ff-426e-93c8-a166d128b69a" providerId="ADAL" clId="{2A53E480-EFE6-4A7D-999B-BBF488C63995}" dt="2021-02-09T15:56:10.969" v="809" actId="1076"/>
          <ac:grpSpMkLst>
            <pc:docMk/>
            <pc:sldMk cId="3626872488" sldId="381"/>
            <ac:grpSpMk id="3" creationId="{A078DDE6-5F06-4833-B0F3-1ADF61F42F27}"/>
          </ac:grpSpMkLst>
        </pc:grpChg>
        <pc:picChg chg="add mod">
          <ac:chgData name="Roman Pechanek" userId="d0747c9f-e6ff-426e-93c8-a166d128b69a" providerId="ADAL" clId="{2A53E480-EFE6-4A7D-999B-BBF488C63995}" dt="2021-02-09T15:56:03.596" v="807" actId="164"/>
          <ac:picMkLst>
            <pc:docMk/>
            <pc:sldMk cId="3626872488" sldId="381"/>
            <ac:picMk id="5" creationId="{381BC3CE-4C2D-484E-859E-39D97E498E43}"/>
          </ac:picMkLst>
        </pc:picChg>
        <pc:picChg chg="add mod">
          <ac:chgData name="Roman Pechanek" userId="d0747c9f-e6ff-426e-93c8-a166d128b69a" providerId="ADAL" clId="{2A53E480-EFE6-4A7D-999B-BBF488C63995}" dt="2021-02-09T15:56:03.596" v="807" actId="164"/>
          <ac:picMkLst>
            <pc:docMk/>
            <pc:sldMk cId="3626872488" sldId="381"/>
            <ac:picMk id="6" creationId="{FCE89730-3485-4365-841A-B596504B6531}"/>
          </ac:picMkLst>
        </pc:picChg>
        <pc:picChg chg="add mod">
          <ac:chgData name="Roman Pechanek" userId="d0747c9f-e6ff-426e-93c8-a166d128b69a" providerId="ADAL" clId="{2A53E480-EFE6-4A7D-999B-BBF488C63995}" dt="2021-02-09T15:56:03.596" v="807" actId="164"/>
          <ac:picMkLst>
            <pc:docMk/>
            <pc:sldMk cId="3626872488" sldId="381"/>
            <ac:picMk id="7" creationId="{A262BE09-65C3-4FE4-BE39-782685160E1B}"/>
          </ac:picMkLst>
        </pc:picChg>
        <pc:picChg chg="add mod">
          <ac:chgData name="Roman Pechanek" userId="d0747c9f-e6ff-426e-93c8-a166d128b69a" providerId="ADAL" clId="{2A53E480-EFE6-4A7D-999B-BBF488C63995}" dt="2021-02-09T15:56:03.596" v="807" actId="164"/>
          <ac:picMkLst>
            <pc:docMk/>
            <pc:sldMk cId="3626872488" sldId="381"/>
            <ac:picMk id="8" creationId="{ED308247-1816-49FD-A7E6-727EFC3A7A82}"/>
          </ac:picMkLst>
        </pc:picChg>
        <pc:picChg chg="del">
          <ac:chgData name="Roman Pechanek" userId="d0747c9f-e6ff-426e-93c8-a166d128b69a" providerId="ADAL" clId="{2A53E480-EFE6-4A7D-999B-BBF488C63995}" dt="2021-02-09T15:54:53.319" v="791" actId="478"/>
          <ac:picMkLst>
            <pc:docMk/>
            <pc:sldMk cId="3626872488" sldId="381"/>
            <ac:picMk id="11" creationId="{C25F9FA4-ED33-4DBF-8CD4-893EB4A89509}"/>
          </ac:picMkLst>
        </pc:picChg>
      </pc:sldChg>
      <pc:sldChg chg="addSp delSp modSp add mod">
        <pc:chgData name="Roman Pechanek" userId="d0747c9f-e6ff-426e-93c8-a166d128b69a" providerId="ADAL" clId="{2A53E480-EFE6-4A7D-999B-BBF488C63995}" dt="2021-02-09T16:13:44.847" v="1074" actId="21"/>
        <pc:sldMkLst>
          <pc:docMk/>
          <pc:sldMk cId="3191660841" sldId="382"/>
        </pc:sldMkLst>
        <pc:picChg chg="add del mod">
          <ac:chgData name="Roman Pechanek" userId="d0747c9f-e6ff-426e-93c8-a166d128b69a" providerId="ADAL" clId="{2A53E480-EFE6-4A7D-999B-BBF488C63995}" dt="2021-02-09T16:13:44.847" v="1074" actId="21"/>
          <ac:picMkLst>
            <pc:docMk/>
            <pc:sldMk cId="3191660841" sldId="382"/>
            <ac:picMk id="5" creationId="{620C9ADA-A392-404C-9420-7C915ED79F10}"/>
          </ac:picMkLst>
        </pc:picChg>
        <pc:picChg chg="del">
          <ac:chgData name="Roman Pechanek" userId="d0747c9f-e6ff-426e-93c8-a166d128b69a" providerId="ADAL" clId="{2A53E480-EFE6-4A7D-999B-BBF488C63995}" dt="2021-02-09T15:56:34.812" v="810" actId="478"/>
          <ac:picMkLst>
            <pc:docMk/>
            <pc:sldMk cId="3191660841" sldId="382"/>
            <ac:picMk id="11" creationId="{C25F9FA4-ED33-4DBF-8CD4-893EB4A89509}"/>
          </ac:picMkLst>
        </pc:picChg>
      </pc:sldChg>
      <pc:sldChg chg="addSp delSp modSp add mod">
        <pc:chgData name="Roman Pechanek" userId="d0747c9f-e6ff-426e-93c8-a166d128b69a" providerId="ADAL" clId="{2A53E480-EFE6-4A7D-999B-BBF488C63995}" dt="2021-02-09T16:44:03.731" v="1554" actId="1076"/>
        <pc:sldMkLst>
          <pc:docMk/>
          <pc:sldMk cId="354411803" sldId="383"/>
        </pc:sldMkLst>
        <pc:grpChg chg="add mod">
          <ac:chgData name="Roman Pechanek" userId="d0747c9f-e6ff-426e-93c8-a166d128b69a" providerId="ADAL" clId="{2A53E480-EFE6-4A7D-999B-BBF488C63995}" dt="2021-02-09T15:57:10.731" v="821" actId="1076"/>
          <ac:grpSpMkLst>
            <pc:docMk/>
            <pc:sldMk cId="354411803" sldId="383"/>
            <ac:grpSpMk id="3" creationId="{9A22C3F7-12F1-4B4C-8BF5-B7A3ED1C2039}"/>
          </ac:grpSpMkLst>
        </pc:grpChg>
        <pc:picChg chg="add mod">
          <ac:chgData name="Roman Pechanek" userId="d0747c9f-e6ff-426e-93c8-a166d128b69a" providerId="ADAL" clId="{2A53E480-EFE6-4A7D-999B-BBF488C63995}" dt="2021-02-09T16:43:52.590" v="1551" actId="1076"/>
          <ac:picMkLst>
            <pc:docMk/>
            <pc:sldMk cId="354411803" sldId="383"/>
            <ac:picMk id="5" creationId="{DE6F9740-3BE8-40CC-A3A9-7A428640411B}"/>
          </ac:picMkLst>
        </pc:picChg>
        <pc:picChg chg="add mod">
          <ac:chgData name="Roman Pechanek" userId="d0747c9f-e6ff-426e-93c8-a166d128b69a" providerId="ADAL" clId="{2A53E480-EFE6-4A7D-999B-BBF488C63995}" dt="2021-02-09T16:43:59.807" v="1553" actId="1076"/>
          <ac:picMkLst>
            <pc:docMk/>
            <pc:sldMk cId="354411803" sldId="383"/>
            <ac:picMk id="6" creationId="{64063845-A912-47E9-8FC9-37658F4DFC4A}"/>
          </ac:picMkLst>
        </pc:picChg>
        <pc:picChg chg="add mod">
          <ac:chgData name="Roman Pechanek" userId="d0747c9f-e6ff-426e-93c8-a166d128b69a" providerId="ADAL" clId="{2A53E480-EFE6-4A7D-999B-BBF488C63995}" dt="2021-02-09T15:59:17.561" v="832" actId="1076"/>
          <ac:picMkLst>
            <pc:docMk/>
            <pc:sldMk cId="354411803" sldId="383"/>
            <ac:picMk id="8" creationId="{DEAD6AD2-7CB2-4244-BFD1-AF9041B06AC4}"/>
          </ac:picMkLst>
        </pc:picChg>
        <pc:picChg chg="add mod">
          <ac:chgData name="Roman Pechanek" userId="d0747c9f-e6ff-426e-93c8-a166d128b69a" providerId="ADAL" clId="{2A53E480-EFE6-4A7D-999B-BBF488C63995}" dt="2021-02-09T16:44:03.731" v="1554" actId="1076"/>
          <ac:picMkLst>
            <pc:docMk/>
            <pc:sldMk cId="354411803" sldId="383"/>
            <ac:picMk id="10" creationId="{9FD878B7-9849-4FB8-A0E6-BC1A41A3526B}"/>
          </ac:picMkLst>
        </pc:picChg>
        <pc:picChg chg="del">
          <ac:chgData name="Roman Pechanek" userId="d0747c9f-e6ff-426e-93c8-a166d128b69a" providerId="ADAL" clId="{2A53E480-EFE6-4A7D-999B-BBF488C63995}" dt="2021-02-09T15:56:47.404" v="813" actId="478"/>
          <ac:picMkLst>
            <pc:docMk/>
            <pc:sldMk cId="354411803" sldId="383"/>
            <ac:picMk id="11" creationId="{C25F9FA4-ED33-4DBF-8CD4-893EB4A89509}"/>
          </ac:picMkLst>
        </pc:picChg>
      </pc:sldChg>
      <pc:sldChg chg="addSp delSp modSp add mod ord">
        <pc:chgData name="Roman Pechanek" userId="d0747c9f-e6ff-426e-93c8-a166d128b69a" providerId="ADAL" clId="{2A53E480-EFE6-4A7D-999B-BBF488C63995}" dt="2021-02-09T16:14:02.552" v="1078" actId="1076"/>
        <pc:sldMkLst>
          <pc:docMk/>
          <pc:sldMk cId="1124762923" sldId="384"/>
        </pc:sldMkLst>
        <pc:spChg chg="add mod">
          <ac:chgData name="Roman Pechanek" userId="d0747c9f-e6ff-426e-93c8-a166d128b69a" providerId="ADAL" clId="{2A53E480-EFE6-4A7D-999B-BBF488C63995}" dt="2021-02-09T16:08:40.980" v="975" actId="948"/>
          <ac:spMkLst>
            <pc:docMk/>
            <pc:sldMk cId="1124762923" sldId="384"/>
            <ac:spMk id="13" creationId="{2CD747F0-45D2-44B0-BA73-065C2AF18DDB}"/>
          </ac:spMkLst>
        </pc:spChg>
        <pc:grpChg chg="add del mod">
          <ac:chgData name="Roman Pechanek" userId="d0747c9f-e6ff-426e-93c8-a166d128b69a" providerId="ADAL" clId="{2A53E480-EFE6-4A7D-999B-BBF488C63995}" dt="2021-02-09T16:05:36.115" v="917" actId="478"/>
          <ac:grpSpMkLst>
            <pc:docMk/>
            <pc:sldMk cId="1124762923" sldId="384"/>
            <ac:grpSpMk id="8" creationId="{BA5ECAC7-44AF-49CE-AAE4-736F7523F9A3}"/>
          </ac:grpSpMkLst>
        </pc:grpChg>
        <pc:picChg chg="del">
          <ac:chgData name="Roman Pechanek" userId="d0747c9f-e6ff-426e-93c8-a166d128b69a" providerId="ADAL" clId="{2A53E480-EFE6-4A7D-999B-BBF488C63995}" dt="2021-02-09T16:02:41.138" v="888" actId="478"/>
          <ac:picMkLst>
            <pc:docMk/>
            <pc:sldMk cId="1124762923" sldId="384"/>
            <ac:picMk id="5" creationId="{E46FAFCE-5D52-4C7C-AE1E-46B2FE52A1CE}"/>
          </ac:picMkLst>
        </pc:picChg>
        <pc:picChg chg="del">
          <ac:chgData name="Roman Pechanek" userId="d0747c9f-e6ff-426e-93c8-a166d128b69a" providerId="ADAL" clId="{2A53E480-EFE6-4A7D-999B-BBF488C63995}" dt="2021-02-09T16:02:41.665" v="889" actId="478"/>
          <ac:picMkLst>
            <pc:docMk/>
            <pc:sldMk cId="1124762923" sldId="384"/>
            <ac:picMk id="6" creationId="{1E9B046C-2827-4862-AC50-2856CDD87F15}"/>
          </ac:picMkLst>
        </pc:picChg>
        <pc:picChg chg="add del mod">
          <ac:chgData name="Roman Pechanek" userId="d0747c9f-e6ff-426e-93c8-a166d128b69a" providerId="ADAL" clId="{2A53E480-EFE6-4A7D-999B-BBF488C63995}" dt="2021-02-09T16:05:36.761" v="918" actId="478"/>
          <ac:picMkLst>
            <pc:docMk/>
            <pc:sldMk cId="1124762923" sldId="384"/>
            <ac:picMk id="7" creationId="{1CA9E8EA-0DFE-46E3-9A82-551C3C9131FA}"/>
          </ac:picMkLst>
        </pc:picChg>
        <pc:picChg chg="mod">
          <ac:chgData name="Roman Pechanek" userId="d0747c9f-e6ff-426e-93c8-a166d128b69a" providerId="ADAL" clId="{2A53E480-EFE6-4A7D-999B-BBF488C63995}" dt="2021-02-09T16:03:09.538" v="899"/>
          <ac:picMkLst>
            <pc:docMk/>
            <pc:sldMk cId="1124762923" sldId="384"/>
            <ac:picMk id="9" creationId="{76E4256D-5B9D-43FE-B528-88B33D8847C8}"/>
          </ac:picMkLst>
        </pc:picChg>
        <pc:picChg chg="mod">
          <ac:chgData name="Roman Pechanek" userId="d0747c9f-e6ff-426e-93c8-a166d128b69a" providerId="ADAL" clId="{2A53E480-EFE6-4A7D-999B-BBF488C63995}" dt="2021-02-09T16:03:27.085" v="904" actId="14100"/>
          <ac:picMkLst>
            <pc:docMk/>
            <pc:sldMk cId="1124762923" sldId="384"/>
            <ac:picMk id="10" creationId="{B781D9A1-3985-4524-B27F-3BC4DDD8ECB2}"/>
          </ac:picMkLst>
        </pc:picChg>
        <pc:picChg chg="mod">
          <ac:chgData name="Roman Pechanek" userId="d0747c9f-e6ff-426e-93c8-a166d128b69a" providerId="ADAL" clId="{2A53E480-EFE6-4A7D-999B-BBF488C63995}" dt="2021-02-09T16:03:34.823" v="906" actId="14100"/>
          <ac:picMkLst>
            <pc:docMk/>
            <pc:sldMk cId="1124762923" sldId="384"/>
            <ac:picMk id="11" creationId="{4F0B5295-7D48-4805-9FAC-0C50F1AA250D}"/>
          </ac:picMkLst>
        </pc:picChg>
        <pc:picChg chg="mod">
          <ac:chgData name="Roman Pechanek" userId="d0747c9f-e6ff-426e-93c8-a166d128b69a" providerId="ADAL" clId="{2A53E480-EFE6-4A7D-999B-BBF488C63995}" dt="2021-02-09T16:03:43.987" v="908" actId="1076"/>
          <ac:picMkLst>
            <pc:docMk/>
            <pc:sldMk cId="1124762923" sldId="384"/>
            <ac:picMk id="12" creationId="{DC684F24-2B56-41D4-933F-4AEC1DBC4440}"/>
          </ac:picMkLst>
        </pc:picChg>
        <pc:picChg chg="add mod">
          <ac:chgData name="Roman Pechanek" userId="d0747c9f-e6ff-426e-93c8-a166d128b69a" providerId="ADAL" clId="{2A53E480-EFE6-4A7D-999B-BBF488C63995}" dt="2021-02-09T16:07:02.693" v="951"/>
          <ac:picMkLst>
            <pc:docMk/>
            <pc:sldMk cId="1124762923" sldId="384"/>
            <ac:picMk id="14" creationId="{3EFA4AC5-4B03-4D99-BFBA-BA75C9FDE790}"/>
          </ac:picMkLst>
        </pc:picChg>
        <pc:picChg chg="add mod">
          <ac:chgData name="Roman Pechanek" userId="d0747c9f-e6ff-426e-93c8-a166d128b69a" providerId="ADAL" clId="{2A53E480-EFE6-4A7D-999B-BBF488C63995}" dt="2021-02-09T16:14:02.552" v="1078" actId="1076"/>
          <ac:picMkLst>
            <pc:docMk/>
            <pc:sldMk cId="1124762923" sldId="384"/>
            <ac:picMk id="15" creationId="{ED73C066-2EBD-4D47-B632-8447B81B57DE}"/>
          </ac:picMkLst>
        </pc:picChg>
      </pc:sldChg>
      <pc:sldChg chg="add del">
        <pc:chgData name="Roman Pechanek" userId="d0747c9f-e6ff-426e-93c8-a166d128b69a" providerId="ADAL" clId="{2A53E480-EFE6-4A7D-999B-BBF488C63995}" dt="2021-02-09T15:59:39.301" v="836" actId="47"/>
        <pc:sldMkLst>
          <pc:docMk/>
          <pc:sldMk cId="1782477518" sldId="384"/>
        </pc:sldMkLst>
      </pc:sldChg>
      <pc:sldChg chg="add del">
        <pc:chgData name="Roman Pechanek" userId="d0747c9f-e6ff-426e-93c8-a166d128b69a" providerId="ADAL" clId="{2A53E480-EFE6-4A7D-999B-BBF488C63995}" dt="2021-02-09T15:59:40.318" v="837" actId="47"/>
        <pc:sldMkLst>
          <pc:docMk/>
          <pc:sldMk cId="1348160969" sldId="385"/>
        </pc:sldMkLst>
      </pc:sldChg>
      <pc:sldChg chg="delSp modSp add mod">
        <pc:chgData name="Roman Pechanek" userId="d0747c9f-e6ff-426e-93c8-a166d128b69a" providerId="ADAL" clId="{2A53E480-EFE6-4A7D-999B-BBF488C63995}" dt="2021-02-09T16:14:22.854" v="1081" actId="1076"/>
        <pc:sldMkLst>
          <pc:docMk/>
          <pc:sldMk cId="2023707501" sldId="385"/>
        </pc:sldMkLst>
        <pc:grpChg chg="mod">
          <ac:chgData name="Roman Pechanek" userId="d0747c9f-e6ff-426e-93c8-a166d128b69a" providerId="ADAL" clId="{2A53E480-EFE6-4A7D-999B-BBF488C63995}" dt="2021-02-09T16:14:22.854" v="1081" actId="1076"/>
          <ac:grpSpMkLst>
            <pc:docMk/>
            <pc:sldMk cId="2023707501" sldId="385"/>
            <ac:grpSpMk id="8" creationId="{BA5ECAC7-44AF-49CE-AAE4-736F7523F9A3}"/>
          </ac:grpSpMkLst>
        </pc:grpChg>
        <pc:picChg chg="del">
          <ac:chgData name="Roman Pechanek" userId="d0747c9f-e6ff-426e-93c8-a166d128b69a" providerId="ADAL" clId="{2A53E480-EFE6-4A7D-999B-BBF488C63995}" dt="2021-02-09T16:07:41.492" v="964" actId="478"/>
          <ac:picMkLst>
            <pc:docMk/>
            <pc:sldMk cId="2023707501" sldId="385"/>
            <ac:picMk id="7" creationId="{1CA9E8EA-0DFE-46E3-9A82-551C3C9131FA}"/>
          </ac:picMkLst>
        </pc:picChg>
      </pc:sldChg>
      <pc:sldChg chg="addSp delSp modSp add mod">
        <pc:chgData name="Roman Pechanek" userId="d0747c9f-e6ff-426e-93c8-a166d128b69a" providerId="ADAL" clId="{2A53E480-EFE6-4A7D-999B-BBF488C63995}" dt="2021-02-09T17:13:22.975" v="1968" actId="21"/>
        <pc:sldMkLst>
          <pc:docMk/>
          <pc:sldMk cId="778739500" sldId="386"/>
        </pc:sldMkLst>
        <pc:spChg chg="mod">
          <ac:chgData name="Roman Pechanek" userId="d0747c9f-e6ff-426e-93c8-a166d128b69a" providerId="ADAL" clId="{2A53E480-EFE6-4A7D-999B-BBF488C63995}" dt="2021-02-09T16:12:52.839" v="1072" actId="1076"/>
          <ac:spMkLst>
            <pc:docMk/>
            <pc:sldMk cId="778739500" sldId="386"/>
            <ac:spMk id="7" creationId="{C3D4C38D-E72C-42FA-A06F-098B996E66E9}"/>
          </ac:spMkLst>
        </pc:spChg>
        <pc:graphicFrameChg chg="del">
          <ac:chgData name="Roman Pechanek" userId="d0747c9f-e6ff-426e-93c8-a166d128b69a" providerId="ADAL" clId="{2A53E480-EFE6-4A7D-999B-BBF488C63995}" dt="2021-02-09T16:11:07.860" v="1009" actId="478"/>
          <ac:graphicFrameMkLst>
            <pc:docMk/>
            <pc:sldMk cId="778739500" sldId="386"/>
            <ac:graphicFrameMk id="8" creationId="{58AC319B-9CF2-4EDE-9E67-1E23E22E5760}"/>
          </ac:graphicFrameMkLst>
        </pc:graphicFrameChg>
        <pc:picChg chg="add mod ord">
          <ac:chgData name="Roman Pechanek" userId="d0747c9f-e6ff-426e-93c8-a166d128b69a" providerId="ADAL" clId="{2A53E480-EFE6-4A7D-999B-BBF488C63995}" dt="2021-02-09T16:12:48.738" v="1071" actId="14100"/>
          <ac:picMkLst>
            <pc:docMk/>
            <pc:sldMk cId="778739500" sldId="386"/>
            <ac:picMk id="9" creationId="{18578002-262B-439F-B62D-45CF83A7DAA5}"/>
          </ac:picMkLst>
        </pc:picChg>
        <pc:picChg chg="add del mod">
          <ac:chgData name="Roman Pechanek" userId="d0747c9f-e6ff-426e-93c8-a166d128b69a" providerId="ADAL" clId="{2A53E480-EFE6-4A7D-999B-BBF488C63995}" dt="2021-02-09T17:13:22.975" v="1968" actId="21"/>
          <ac:picMkLst>
            <pc:docMk/>
            <pc:sldMk cId="778739500" sldId="386"/>
            <ac:picMk id="10" creationId="{6A1E05AB-CA4F-4FBA-9E3F-94E86AB0DD1E}"/>
          </ac:picMkLst>
        </pc:picChg>
        <pc:picChg chg="del">
          <ac:chgData name="Roman Pechanek" userId="d0747c9f-e6ff-426e-93c8-a166d128b69a" providerId="ADAL" clId="{2A53E480-EFE6-4A7D-999B-BBF488C63995}" dt="2021-02-09T16:11:05.703" v="1008" actId="478"/>
          <ac:picMkLst>
            <pc:docMk/>
            <pc:sldMk cId="778739500" sldId="386"/>
            <ac:picMk id="12" creationId="{6F2C6BF7-C574-4316-AB3A-43BA1583FB79}"/>
          </ac:picMkLst>
        </pc:picChg>
        <pc:picChg chg="del">
          <ac:chgData name="Roman Pechanek" userId="d0747c9f-e6ff-426e-93c8-a166d128b69a" providerId="ADAL" clId="{2A53E480-EFE6-4A7D-999B-BBF488C63995}" dt="2021-02-09T16:11:08.513" v="1010" actId="478"/>
          <ac:picMkLst>
            <pc:docMk/>
            <pc:sldMk cId="778739500" sldId="386"/>
            <ac:picMk id="13" creationId="{8F52E2D2-4F2C-4828-8A33-B715905286F4}"/>
          </ac:picMkLst>
        </pc:picChg>
      </pc:sldChg>
      <pc:sldChg chg="add del">
        <pc:chgData name="Roman Pechanek" userId="d0747c9f-e6ff-426e-93c8-a166d128b69a" providerId="ADAL" clId="{2A53E480-EFE6-4A7D-999B-BBF488C63995}" dt="2021-02-09T15:59:42.073" v="838" actId="47"/>
        <pc:sldMkLst>
          <pc:docMk/>
          <pc:sldMk cId="3017672779" sldId="386"/>
        </pc:sldMkLst>
      </pc:sldChg>
      <pc:sldChg chg="addSp delSp modSp add del mod ord">
        <pc:chgData name="Roman Pechanek" userId="d0747c9f-e6ff-426e-93c8-a166d128b69a" providerId="ADAL" clId="{2A53E480-EFE6-4A7D-999B-BBF488C63995}" dt="2021-02-09T16:20:39.774" v="1243" actId="47"/>
        <pc:sldMkLst>
          <pc:docMk/>
          <pc:sldMk cId="3203915176" sldId="387"/>
        </pc:sldMkLst>
        <pc:spChg chg="add mod">
          <ac:chgData name="Roman Pechanek" userId="d0747c9f-e6ff-426e-93c8-a166d128b69a" providerId="ADAL" clId="{2A53E480-EFE6-4A7D-999B-BBF488C63995}" dt="2021-02-09T16:16:22.434" v="1197" actId="20577"/>
          <ac:spMkLst>
            <pc:docMk/>
            <pc:sldMk cId="3203915176" sldId="387"/>
            <ac:spMk id="11" creationId="{3FC53749-BF57-42F2-8A09-7C3447C70081}"/>
          </ac:spMkLst>
        </pc:spChg>
        <pc:picChg chg="del">
          <ac:chgData name="Roman Pechanek" userId="d0747c9f-e6ff-426e-93c8-a166d128b69a" providerId="ADAL" clId="{2A53E480-EFE6-4A7D-999B-BBF488C63995}" dt="2021-02-09T16:14:55.739" v="1086" actId="478"/>
          <ac:picMkLst>
            <pc:docMk/>
            <pc:sldMk cId="3203915176" sldId="387"/>
            <ac:picMk id="3" creationId="{00000000-0000-0000-0000-000000000000}"/>
          </ac:picMkLst>
        </pc:picChg>
        <pc:picChg chg="del">
          <ac:chgData name="Roman Pechanek" userId="d0747c9f-e6ff-426e-93c8-a166d128b69a" providerId="ADAL" clId="{2A53E480-EFE6-4A7D-999B-BBF488C63995}" dt="2021-02-09T16:14:54.771" v="1085" actId="478"/>
          <ac:picMkLst>
            <pc:docMk/>
            <pc:sldMk cId="3203915176" sldId="387"/>
            <ac:picMk id="7" creationId="{00000000-0000-0000-0000-000000000000}"/>
          </ac:picMkLst>
        </pc:picChg>
        <pc:picChg chg="del">
          <ac:chgData name="Roman Pechanek" userId="d0747c9f-e6ff-426e-93c8-a166d128b69a" providerId="ADAL" clId="{2A53E480-EFE6-4A7D-999B-BBF488C63995}" dt="2021-02-09T16:14:55.915" v="1087" actId="478"/>
          <ac:picMkLst>
            <pc:docMk/>
            <pc:sldMk cId="3203915176" sldId="387"/>
            <ac:picMk id="8" creationId="{00000000-0000-0000-0000-000000000000}"/>
          </ac:picMkLst>
        </pc:picChg>
        <pc:picChg chg="del">
          <ac:chgData name="Roman Pechanek" userId="d0747c9f-e6ff-426e-93c8-a166d128b69a" providerId="ADAL" clId="{2A53E480-EFE6-4A7D-999B-BBF488C63995}" dt="2021-02-09T16:14:54.169" v="1084" actId="478"/>
          <ac:picMkLst>
            <pc:docMk/>
            <pc:sldMk cId="3203915176" sldId="387"/>
            <ac:picMk id="9" creationId="{00000000-0000-0000-0000-000000000000}"/>
          </ac:picMkLst>
        </pc:picChg>
        <pc:picChg chg="del">
          <ac:chgData name="Roman Pechanek" userId="d0747c9f-e6ff-426e-93c8-a166d128b69a" providerId="ADAL" clId="{2A53E480-EFE6-4A7D-999B-BBF488C63995}" dt="2021-02-09T16:14:57.251" v="1088" actId="478"/>
          <ac:picMkLst>
            <pc:docMk/>
            <pc:sldMk cId="3203915176" sldId="387"/>
            <ac:picMk id="10" creationId="{00000000-0000-0000-0000-000000000000}"/>
          </ac:picMkLst>
        </pc:picChg>
      </pc:sldChg>
      <pc:sldChg chg="addSp delSp modSp add mod">
        <pc:chgData name="Roman Pechanek" userId="d0747c9f-e6ff-426e-93c8-a166d128b69a" providerId="ADAL" clId="{2A53E480-EFE6-4A7D-999B-BBF488C63995}" dt="2021-02-09T17:13:48.830" v="1981" actId="1076"/>
        <pc:sldMkLst>
          <pc:docMk/>
          <pc:sldMk cId="2424605679" sldId="388"/>
        </pc:sldMkLst>
        <pc:spChg chg="del mod">
          <ac:chgData name="Roman Pechanek" userId="d0747c9f-e6ff-426e-93c8-a166d128b69a" providerId="ADAL" clId="{2A53E480-EFE6-4A7D-999B-BBF488C63995}" dt="2021-02-09T16:17:01.552" v="1205"/>
          <ac:spMkLst>
            <pc:docMk/>
            <pc:sldMk cId="2424605679" sldId="388"/>
            <ac:spMk id="7" creationId="{C3D4C38D-E72C-42FA-A06F-098B996E66E9}"/>
          </ac:spMkLst>
        </pc:spChg>
        <pc:picChg chg="add mod">
          <ac:chgData name="Roman Pechanek" userId="d0747c9f-e6ff-426e-93c8-a166d128b69a" providerId="ADAL" clId="{2A53E480-EFE6-4A7D-999B-BBF488C63995}" dt="2021-02-09T17:13:31.570" v="1972" actId="1076"/>
          <ac:picMkLst>
            <pc:docMk/>
            <pc:sldMk cId="2424605679" sldId="388"/>
            <ac:picMk id="8" creationId="{B509FCD9-21C4-45E9-A11A-49C73737F1CE}"/>
          </ac:picMkLst>
        </pc:picChg>
        <pc:picChg chg="del">
          <ac:chgData name="Roman Pechanek" userId="d0747c9f-e6ff-426e-93c8-a166d128b69a" providerId="ADAL" clId="{2A53E480-EFE6-4A7D-999B-BBF488C63995}" dt="2021-02-09T16:16:48.262" v="1200" actId="478"/>
          <ac:picMkLst>
            <pc:docMk/>
            <pc:sldMk cId="2424605679" sldId="388"/>
            <ac:picMk id="9" creationId="{18578002-262B-439F-B62D-45CF83A7DAA5}"/>
          </ac:picMkLst>
        </pc:picChg>
        <pc:picChg chg="del">
          <ac:chgData name="Roman Pechanek" userId="d0747c9f-e6ff-426e-93c8-a166d128b69a" providerId="ADAL" clId="{2A53E480-EFE6-4A7D-999B-BBF488C63995}" dt="2021-02-09T16:16:47.031" v="1199" actId="478"/>
          <ac:picMkLst>
            <pc:docMk/>
            <pc:sldMk cId="2424605679" sldId="388"/>
            <ac:picMk id="10" creationId="{6A1E05AB-CA4F-4FBA-9E3F-94E86AB0DD1E}"/>
          </ac:picMkLst>
        </pc:picChg>
        <pc:picChg chg="add mod">
          <ac:chgData name="Roman Pechanek" userId="d0747c9f-e6ff-426e-93c8-a166d128b69a" providerId="ADAL" clId="{2A53E480-EFE6-4A7D-999B-BBF488C63995}" dt="2021-02-09T17:13:35.693" v="1974" actId="1076"/>
          <ac:picMkLst>
            <pc:docMk/>
            <pc:sldMk cId="2424605679" sldId="388"/>
            <ac:picMk id="11" creationId="{0A83E3FA-C926-43CE-B0ED-9CCDC294C85B}"/>
          </ac:picMkLst>
        </pc:picChg>
        <pc:picChg chg="add mod">
          <ac:chgData name="Roman Pechanek" userId="d0747c9f-e6ff-426e-93c8-a166d128b69a" providerId="ADAL" clId="{2A53E480-EFE6-4A7D-999B-BBF488C63995}" dt="2021-02-09T17:13:33.517" v="1973" actId="1076"/>
          <ac:picMkLst>
            <pc:docMk/>
            <pc:sldMk cId="2424605679" sldId="388"/>
            <ac:picMk id="12" creationId="{DA3BE710-9930-4FA1-92B5-426A0D739324}"/>
          </ac:picMkLst>
        </pc:picChg>
        <pc:picChg chg="add mod">
          <ac:chgData name="Roman Pechanek" userId="d0747c9f-e6ff-426e-93c8-a166d128b69a" providerId="ADAL" clId="{2A53E480-EFE6-4A7D-999B-BBF488C63995}" dt="2021-02-09T17:13:37.595" v="1975" actId="1076"/>
          <ac:picMkLst>
            <pc:docMk/>
            <pc:sldMk cId="2424605679" sldId="388"/>
            <ac:picMk id="13" creationId="{50B09110-E5D3-4F10-AAB0-EF2531F6044A}"/>
          </ac:picMkLst>
        </pc:picChg>
        <pc:picChg chg="add mod">
          <ac:chgData name="Roman Pechanek" userId="d0747c9f-e6ff-426e-93c8-a166d128b69a" providerId="ADAL" clId="{2A53E480-EFE6-4A7D-999B-BBF488C63995}" dt="2021-02-09T17:13:48.830" v="1981" actId="1076"/>
          <ac:picMkLst>
            <pc:docMk/>
            <pc:sldMk cId="2424605679" sldId="388"/>
            <ac:picMk id="14" creationId="{D8CD982E-52D8-4CB5-B1A2-6128B0708E70}"/>
          </ac:picMkLst>
        </pc:picChg>
      </pc:sldChg>
      <pc:sldChg chg="addSp modSp add mod ord">
        <pc:chgData name="Roman Pechanek" userId="d0747c9f-e6ff-426e-93c8-a166d128b69a" providerId="ADAL" clId="{2A53E480-EFE6-4A7D-999B-BBF488C63995}" dt="2021-02-09T16:19:18.192" v="1227"/>
        <pc:sldMkLst>
          <pc:docMk/>
          <pc:sldMk cId="4032670320" sldId="389"/>
        </pc:sldMkLst>
        <pc:picChg chg="add mod">
          <ac:chgData name="Roman Pechanek" userId="d0747c9f-e6ff-426e-93c8-a166d128b69a" providerId="ADAL" clId="{2A53E480-EFE6-4A7D-999B-BBF488C63995}" dt="2021-02-09T16:17:52.365" v="1211" actId="1076"/>
          <ac:picMkLst>
            <pc:docMk/>
            <pc:sldMk cId="4032670320" sldId="389"/>
            <ac:picMk id="5" creationId="{6A032E98-6846-406E-BAFE-27909674B124}"/>
          </ac:picMkLst>
        </pc:picChg>
        <pc:picChg chg="add mod">
          <ac:chgData name="Roman Pechanek" userId="d0747c9f-e6ff-426e-93c8-a166d128b69a" providerId="ADAL" clId="{2A53E480-EFE6-4A7D-999B-BBF488C63995}" dt="2021-02-09T16:18:10.632" v="1218" actId="1076"/>
          <ac:picMkLst>
            <pc:docMk/>
            <pc:sldMk cId="4032670320" sldId="389"/>
            <ac:picMk id="6" creationId="{215EB74B-C23A-417A-BD31-84D75B286045}"/>
          </ac:picMkLst>
        </pc:picChg>
      </pc:sldChg>
      <pc:sldChg chg="addSp delSp modSp add mod ord">
        <pc:chgData name="Roman Pechanek" userId="d0747c9f-e6ff-426e-93c8-a166d128b69a" providerId="ADAL" clId="{2A53E480-EFE6-4A7D-999B-BBF488C63995}" dt="2021-02-09T16:20:27.919" v="1242" actId="1076"/>
        <pc:sldMkLst>
          <pc:docMk/>
          <pc:sldMk cId="1733851672" sldId="390"/>
        </pc:sldMkLst>
        <pc:spChg chg="mod">
          <ac:chgData name="Roman Pechanek" userId="d0747c9f-e6ff-426e-93c8-a166d128b69a" providerId="ADAL" clId="{2A53E480-EFE6-4A7D-999B-BBF488C63995}" dt="2021-02-09T16:20:16.535" v="1239" actId="12"/>
          <ac:spMkLst>
            <pc:docMk/>
            <pc:sldMk cId="1733851672" sldId="390"/>
            <ac:spMk id="11" creationId="{3FC53749-BF57-42F2-8A09-7C3447C70081}"/>
          </ac:spMkLst>
        </pc:spChg>
        <pc:picChg chg="del">
          <ac:chgData name="Roman Pechanek" userId="d0747c9f-e6ff-426e-93c8-a166d128b69a" providerId="ADAL" clId="{2A53E480-EFE6-4A7D-999B-BBF488C63995}" dt="2021-02-09T16:19:22.363" v="1228" actId="478"/>
          <ac:picMkLst>
            <pc:docMk/>
            <pc:sldMk cId="1733851672" sldId="390"/>
            <ac:picMk id="5" creationId="{6A032E98-6846-406E-BAFE-27909674B124}"/>
          </ac:picMkLst>
        </pc:picChg>
        <pc:picChg chg="del">
          <ac:chgData name="Roman Pechanek" userId="d0747c9f-e6ff-426e-93c8-a166d128b69a" providerId="ADAL" clId="{2A53E480-EFE6-4A7D-999B-BBF488C63995}" dt="2021-02-09T16:19:23.659" v="1229" actId="478"/>
          <ac:picMkLst>
            <pc:docMk/>
            <pc:sldMk cId="1733851672" sldId="390"/>
            <ac:picMk id="6" creationId="{215EB74B-C23A-417A-BD31-84D75B286045}"/>
          </ac:picMkLst>
        </pc:picChg>
        <pc:picChg chg="add mod">
          <ac:chgData name="Roman Pechanek" userId="d0747c9f-e6ff-426e-93c8-a166d128b69a" providerId="ADAL" clId="{2A53E480-EFE6-4A7D-999B-BBF488C63995}" dt="2021-02-09T16:20:27.919" v="1242" actId="1076"/>
          <ac:picMkLst>
            <pc:docMk/>
            <pc:sldMk cId="1733851672" sldId="390"/>
            <ac:picMk id="7" creationId="{9BA5CAD8-BA9A-426A-B1B1-8AEF90F265F8}"/>
          </ac:picMkLst>
        </pc:picChg>
      </pc:sldChg>
      <pc:sldChg chg="addSp delSp modSp add mod">
        <pc:chgData name="Roman Pechanek" userId="d0747c9f-e6ff-426e-93c8-a166d128b69a" providerId="ADAL" clId="{2A53E480-EFE6-4A7D-999B-BBF488C63995}" dt="2021-02-09T16:50:31.603" v="1684" actId="1076"/>
        <pc:sldMkLst>
          <pc:docMk/>
          <pc:sldMk cId="1958233171" sldId="391"/>
        </pc:sldMkLst>
        <pc:spChg chg="mod">
          <ac:chgData name="Roman Pechanek" userId="d0747c9f-e6ff-426e-93c8-a166d128b69a" providerId="ADAL" clId="{2A53E480-EFE6-4A7D-999B-BBF488C63995}" dt="2021-02-09T16:46:24.953" v="1580" actId="20577"/>
          <ac:spMkLst>
            <pc:docMk/>
            <pc:sldMk cId="1958233171" sldId="391"/>
            <ac:spMk id="2" creationId="{00000000-0000-0000-0000-000000000000}"/>
          </ac:spMkLst>
        </pc:spChg>
        <pc:spChg chg="del">
          <ac:chgData name="Roman Pechanek" userId="d0747c9f-e6ff-426e-93c8-a166d128b69a" providerId="ADAL" clId="{2A53E480-EFE6-4A7D-999B-BBF488C63995}" dt="2021-02-09T16:26:32.573" v="1348" actId="478"/>
          <ac:spMkLst>
            <pc:docMk/>
            <pc:sldMk cId="1958233171" sldId="391"/>
            <ac:spMk id="3" creationId="{00000000-0000-0000-0000-000000000000}"/>
          </ac:spMkLst>
        </pc:spChg>
        <pc:spChg chg="add del mod">
          <ac:chgData name="Roman Pechanek" userId="d0747c9f-e6ff-426e-93c8-a166d128b69a" providerId="ADAL" clId="{2A53E480-EFE6-4A7D-999B-BBF488C63995}" dt="2021-02-09T16:26:30.809" v="1347"/>
          <ac:spMkLst>
            <pc:docMk/>
            <pc:sldMk cId="1958233171" sldId="391"/>
            <ac:spMk id="6" creationId="{883D2B9C-79D5-45CE-BDCA-8BC38676E1A7}"/>
          </ac:spMkLst>
        </pc:spChg>
        <pc:spChg chg="add mod">
          <ac:chgData name="Roman Pechanek" userId="d0747c9f-e6ff-426e-93c8-a166d128b69a" providerId="ADAL" clId="{2A53E480-EFE6-4A7D-999B-BBF488C63995}" dt="2021-02-09T16:46:58.377" v="1601" actId="14100"/>
          <ac:spMkLst>
            <pc:docMk/>
            <pc:sldMk cId="1958233171" sldId="391"/>
            <ac:spMk id="7" creationId="{C75BFDF4-31FD-469F-AF99-29B1EC3DDA89}"/>
          </ac:spMkLst>
        </pc:spChg>
        <pc:spChg chg="add del">
          <ac:chgData name="Roman Pechanek" userId="d0747c9f-e6ff-426e-93c8-a166d128b69a" providerId="ADAL" clId="{2A53E480-EFE6-4A7D-999B-BBF488C63995}" dt="2021-02-09T16:47:14.907" v="1603" actId="22"/>
          <ac:spMkLst>
            <pc:docMk/>
            <pc:sldMk cId="1958233171" sldId="391"/>
            <ac:spMk id="9" creationId="{BAEC1295-FDAC-4AC4-BFC2-29B7A7A11368}"/>
          </ac:spMkLst>
        </pc:spChg>
        <pc:picChg chg="del">
          <ac:chgData name="Roman Pechanek" userId="d0747c9f-e6ff-426e-93c8-a166d128b69a" providerId="ADAL" clId="{2A53E480-EFE6-4A7D-999B-BBF488C63995}" dt="2021-02-09T16:26:17.094" v="1343" actId="478"/>
          <ac:picMkLst>
            <pc:docMk/>
            <pc:sldMk cId="1958233171" sldId="391"/>
            <ac:picMk id="5" creationId="{00000000-0000-0000-0000-000000000000}"/>
          </ac:picMkLst>
        </pc:picChg>
        <pc:picChg chg="add mod">
          <ac:chgData name="Roman Pechanek" userId="d0747c9f-e6ff-426e-93c8-a166d128b69a" providerId="ADAL" clId="{2A53E480-EFE6-4A7D-999B-BBF488C63995}" dt="2021-02-09T16:50:31.603" v="1684" actId="1076"/>
          <ac:picMkLst>
            <pc:docMk/>
            <pc:sldMk cId="1958233171" sldId="391"/>
            <ac:picMk id="10" creationId="{EB71FD3E-6470-4B4D-93C7-B50992691D11}"/>
          </ac:picMkLst>
        </pc:picChg>
      </pc:sldChg>
      <pc:sldChg chg="addSp delSp modSp add mod ord">
        <pc:chgData name="Roman Pechanek" userId="d0747c9f-e6ff-426e-93c8-a166d128b69a" providerId="ADAL" clId="{2A53E480-EFE6-4A7D-999B-BBF488C63995}" dt="2021-02-09T16:31:07.235" v="1380" actId="1076"/>
        <pc:sldMkLst>
          <pc:docMk/>
          <pc:sldMk cId="1528661212" sldId="392"/>
        </pc:sldMkLst>
        <pc:picChg chg="add mod">
          <ac:chgData name="Roman Pechanek" userId="d0747c9f-e6ff-426e-93c8-a166d128b69a" providerId="ADAL" clId="{2A53E480-EFE6-4A7D-999B-BBF488C63995}" dt="2021-02-09T16:30:57.381" v="1379" actId="1076"/>
          <ac:picMkLst>
            <pc:docMk/>
            <pc:sldMk cId="1528661212" sldId="392"/>
            <ac:picMk id="5" creationId="{50060E9F-2C62-42F3-B155-B91CDC27FA44}"/>
          </ac:picMkLst>
        </pc:picChg>
        <pc:picChg chg="del">
          <ac:chgData name="Roman Pechanek" userId="d0747c9f-e6ff-426e-93c8-a166d128b69a" providerId="ADAL" clId="{2A53E480-EFE6-4A7D-999B-BBF488C63995}" dt="2021-02-09T16:27:18.651" v="1362" actId="478"/>
          <ac:picMkLst>
            <pc:docMk/>
            <pc:sldMk cId="1528661212" sldId="392"/>
            <ac:picMk id="8" creationId="{00000000-0000-0000-0000-000000000000}"/>
          </ac:picMkLst>
        </pc:picChg>
        <pc:picChg chg="del">
          <ac:chgData name="Roman Pechanek" userId="d0747c9f-e6ff-426e-93c8-a166d128b69a" providerId="ADAL" clId="{2A53E480-EFE6-4A7D-999B-BBF488C63995}" dt="2021-02-09T16:27:19.202" v="1363" actId="478"/>
          <ac:picMkLst>
            <pc:docMk/>
            <pc:sldMk cId="1528661212" sldId="392"/>
            <ac:picMk id="9" creationId="{00000000-0000-0000-0000-000000000000}"/>
          </ac:picMkLst>
        </pc:picChg>
        <pc:picChg chg="mod">
          <ac:chgData name="Roman Pechanek" userId="d0747c9f-e6ff-426e-93c8-a166d128b69a" providerId="ADAL" clId="{2A53E480-EFE6-4A7D-999B-BBF488C63995}" dt="2021-02-09T16:31:07.235" v="1380" actId="1076"/>
          <ac:picMkLst>
            <pc:docMk/>
            <pc:sldMk cId="1528661212" sldId="392"/>
            <ac:picMk id="10" creationId="{00000000-0000-0000-0000-000000000000}"/>
          </ac:picMkLst>
        </pc:picChg>
        <pc:picChg chg="mod">
          <ac:chgData name="Roman Pechanek" userId="d0747c9f-e6ff-426e-93c8-a166d128b69a" providerId="ADAL" clId="{2A53E480-EFE6-4A7D-999B-BBF488C63995}" dt="2021-02-09T16:27:36.892" v="1373" actId="1076"/>
          <ac:picMkLst>
            <pc:docMk/>
            <pc:sldMk cId="1528661212" sldId="392"/>
            <ac:picMk id="11" creationId="{00000000-0000-0000-0000-000000000000}"/>
          </ac:picMkLst>
        </pc:picChg>
      </pc:sldChg>
      <pc:sldChg chg="addSp delSp modSp add mod ord">
        <pc:chgData name="Roman Pechanek" userId="d0747c9f-e6ff-426e-93c8-a166d128b69a" providerId="ADAL" clId="{2A53E480-EFE6-4A7D-999B-BBF488C63995}" dt="2021-02-09T16:42:34.456" v="1539" actId="20577"/>
        <pc:sldMkLst>
          <pc:docMk/>
          <pc:sldMk cId="3982704407" sldId="393"/>
        </pc:sldMkLst>
        <pc:spChg chg="mod">
          <ac:chgData name="Roman Pechanek" userId="d0747c9f-e6ff-426e-93c8-a166d128b69a" providerId="ADAL" clId="{2A53E480-EFE6-4A7D-999B-BBF488C63995}" dt="2021-02-09T16:42:34.456" v="1539" actId="20577"/>
          <ac:spMkLst>
            <pc:docMk/>
            <pc:sldMk cId="3982704407" sldId="393"/>
            <ac:spMk id="2" creationId="{00000000-0000-0000-0000-000000000000}"/>
          </ac:spMkLst>
        </pc:spChg>
        <pc:picChg chg="add mod">
          <ac:chgData name="Roman Pechanek" userId="d0747c9f-e6ff-426e-93c8-a166d128b69a" providerId="ADAL" clId="{2A53E480-EFE6-4A7D-999B-BBF488C63995}" dt="2021-02-09T16:34:10.819" v="1428" actId="1076"/>
          <ac:picMkLst>
            <pc:docMk/>
            <pc:sldMk cId="3982704407" sldId="393"/>
            <ac:picMk id="6" creationId="{DCE6E419-E2CC-4AA6-9587-197732C5EB62}"/>
          </ac:picMkLst>
        </pc:picChg>
        <pc:picChg chg="add mod">
          <ac:chgData name="Roman Pechanek" userId="d0747c9f-e6ff-426e-93c8-a166d128b69a" providerId="ADAL" clId="{2A53E480-EFE6-4A7D-999B-BBF488C63995}" dt="2021-02-09T16:40:37.579" v="1526" actId="1076"/>
          <ac:picMkLst>
            <pc:docMk/>
            <pc:sldMk cId="3982704407" sldId="393"/>
            <ac:picMk id="7" creationId="{E6906E20-F854-4A71-8BAE-B05D517C540F}"/>
          </ac:picMkLst>
        </pc:picChg>
        <pc:picChg chg="del">
          <ac:chgData name="Roman Pechanek" userId="d0747c9f-e6ff-426e-93c8-a166d128b69a" providerId="ADAL" clId="{2A53E480-EFE6-4A7D-999B-BBF488C63995}" dt="2021-02-09T16:33:55.165" v="1421" actId="478"/>
          <ac:picMkLst>
            <pc:docMk/>
            <pc:sldMk cId="3982704407" sldId="393"/>
            <ac:picMk id="8" creationId="{00000000-0000-0000-0000-000000000000}"/>
          </ac:picMkLst>
        </pc:picChg>
        <pc:picChg chg="del">
          <ac:chgData name="Roman Pechanek" userId="d0747c9f-e6ff-426e-93c8-a166d128b69a" providerId="ADAL" clId="{2A53E480-EFE6-4A7D-999B-BBF488C63995}" dt="2021-02-09T16:33:54.605" v="1420" actId="478"/>
          <ac:picMkLst>
            <pc:docMk/>
            <pc:sldMk cId="3982704407" sldId="393"/>
            <ac:picMk id="9" creationId="{00000000-0000-0000-0000-000000000000}"/>
          </ac:picMkLst>
        </pc:picChg>
        <pc:picChg chg="add mod">
          <ac:chgData name="Roman Pechanek" userId="d0747c9f-e6ff-426e-93c8-a166d128b69a" providerId="ADAL" clId="{2A53E480-EFE6-4A7D-999B-BBF488C63995}" dt="2021-02-09T16:40:31.323" v="1522" actId="1076"/>
          <ac:picMkLst>
            <pc:docMk/>
            <pc:sldMk cId="3982704407" sldId="393"/>
            <ac:picMk id="10" creationId="{1495E685-630C-4DA9-91AE-000BE3A53F2E}"/>
          </ac:picMkLst>
        </pc:picChg>
        <pc:picChg chg="add mod">
          <ac:chgData name="Roman Pechanek" userId="d0747c9f-e6ff-426e-93c8-a166d128b69a" providerId="ADAL" clId="{2A53E480-EFE6-4A7D-999B-BBF488C63995}" dt="2021-02-09T16:40:33.857" v="1524" actId="1076"/>
          <ac:picMkLst>
            <pc:docMk/>
            <pc:sldMk cId="3982704407" sldId="393"/>
            <ac:picMk id="11" creationId="{4A9DE813-04D1-4634-A980-41358325859E}"/>
          </ac:picMkLst>
        </pc:picChg>
        <pc:picChg chg="add mod">
          <ac:chgData name="Roman Pechanek" userId="d0747c9f-e6ff-426e-93c8-a166d128b69a" providerId="ADAL" clId="{2A53E480-EFE6-4A7D-999B-BBF488C63995}" dt="2021-02-09T16:40:35.186" v="1525" actId="1076"/>
          <ac:picMkLst>
            <pc:docMk/>
            <pc:sldMk cId="3982704407" sldId="393"/>
            <ac:picMk id="12" creationId="{FA71EBFC-BBB5-4672-A6F6-2295E0746986}"/>
          </ac:picMkLst>
        </pc:picChg>
        <pc:picChg chg="add del mod">
          <ac:chgData name="Roman Pechanek" userId="d0747c9f-e6ff-426e-93c8-a166d128b69a" providerId="ADAL" clId="{2A53E480-EFE6-4A7D-999B-BBF488C63995}" dt="2021-02-09T16:40:25.579" v="1518" actId="478"/>
          <ac:picMkLst>
            <pc:docMk/>
            <pc:sldMk cId="3982704407" sldId="393"/>
            <ac:picMk id="13" creationId="{B5C05E9A-3421-4036-B116-7A09BD61EE6E}"/>
          </ac:picMkLst>
        </pc:picChg>
        <pc:picChg chg="add mod">
          <ac:chgData name="Roman Pechanek" userId="d0747c9f-e6ff-426e-93c8-a166d128b69a" providerId="ADAL" clId="{2A53E480-EFE6-4A7D-999B-BBF488C63995}" dt="2021-02-09T16:38:54.133" v="1439" actId="14100"/>
          <ac:picMkLst>
            <pc:docMk/>
            <pc:sldMk cId="3982704407" sldId="393"/>
            <ac:picMk id="14" creationId="{ACA1EF29-1EE1-4A63-8D9B-E403025AD074}"/>
          </ac:picMkLst>
        </pc:picChg>
        <pc:picChg chg="add mod">
          <ac:chgData name="Roman Pechanek" userId="d0747c9f-e6ff-426e-93c8-a166d128b69a" providerId="ADAL" clId="{2A53E480-EFE6-4A7D-999B-BBF488C63995}" dt="2021-02-09T16:38:45.425" v="1436" actId="14100"/>
          <ac:picMkLst>
            <pc:docMk/>
            <pc:sldMk cId="3982704407" sldId="393"/>
            <ac:picMk id="15" creationId="{D9C72B9B-0760-4B35-A50D-D3AECB9DD7A5}"/>
          </ac:picMkLst>
        </pc:picChg>
      </pc:sldChg>
      <pc:sldChg chg="addSp delSp modSp add mod ord">
        <pc:chgData name="Roman Pechanek" userId="d0747c9f-e6ff-426e-93c8-a166d128b69a" providerId="ADAL" clId="{2A53E480-EFE6-4A7D-999B-BBF488C63995}" dt="2021-02-09T16:43:14.954" v="1550" actId="20577"/>
        <pc:sldMkLst>
          <pc:docMk/>
          <pc:sldMk cId="3455173859" sldId="394"/>
        </pc:sldMkLst>
        <pc:spChg chg="mod">
          <ac:chgData name="Roman Pechanek" userId="d0747c9f-e6ff-426e-93c8-a166d128b69a" providerId="ADAL" clId="{2A53E480-EFE6-4A7D-999B-BBF488C63995}" dt="2021-02-09T16:43:14.954" v="1550" actId="20577"/>
          <ac:spMkLst>
            <pc:docMk/>
            <pc:sldMk cId="3455173859" sldId="394"/>
            <ac:spMk id="2" creationId="{00000000-0000-0000-0000-000000000000}"/>
          </ac:spMkLst>
        </pc:spChg>
        <pc:spChg chg="add mod">
          <ac:chgData name="Roman Pechanek" userId="d0747c9f-e6ff-426e-93c8-a166d128b69a" providerId="ADAL" clId="{2A53E480-EFE6-4A7D-999B-BBF488C63995}" dt="2021-02-09T16:40:00.842" v="1511" actId="20577"/>
          <ac:spMkLst>
            <pc:docMk/>
            <pc:sldMk cId="3455173859" sldId="394"/>
            <ac:spMk id="7" creationId="{51C049E6-0393-48C6-B49E-4DA5C1E07996}"/>
          </ac:spMkLst>
        </pc:spChg>
        <pc:picChg chg="add mod">
          <ac:chgData name="Roman Pechanek" userId="d0747c9f-e6ff-426e-93c8-a166d128b69a" providerId="ADAL" clId="{2A53E480-EFE6-4A7D-999B-BBF488C63995}" dt="2021-02-09T16:40:16.755" v="1517" actId="1076"/>
          <ac:picMkLst>
            <pc:docMk/>
            <pc:sldMk cId="3455173859" sldId="394"/>
            <ac:picMk id="6" creationId="{003620AC-7794-4168-A93D-421180C25090}"/>
          </ac:picMkLst>
        </pc:picChg>
        <pc:picChg chg="del">
          <ac:chgData name="Roman Pechanek" userId="d0747c9f-e6ff-426e-93c8-a166d128b69a" providerId="ADAL" clId="{2A53E480-EFE6-4A7D-999B-BBF488C63995}" dt="2021-02-09T16:39:03.367" v="1442" actId="478"/>
          <ac:picMkLst>
            <pc:docMk/>
            <pc:sldMk cId="3455173859" sldId="394"/>
            <ac:picMk id="8" creationId="{00000000-0000-0000-0000-000000000000}"/>
          </ac:picMkLst>
        </pc:picChg>
        <pc:picChg chg="del mod">
          <ac:chgData name="Roman Pechanek" userId="d0747c9f-e6ff-426e-93c8-a166d128b69a" providerId="ADAL" clId="{2A53E480-EFE6-4A7D-999B-BBF488C63995}" dt="2021-02-09T16:39:04.648" v="1444" actId="478"/>
          <ac:picMkLst>
            <pc:docMk/>
            <pc:sldMk cId="3455173859" sldId="394"/>
            <ac:picMk id="9" creationId="{00000000-0000-0000-0000-000000000000}"/>
          </ac:picMkLst>
        </pc:picChg>
      </pc:sldChg>
      <pc:sldChg chg="add">
        <pc:chgData name="Roman Pechanek" userId="d0747c9f-e6ff-426e-93c8-a166d128b69a" providerId="ADAL" clId="{2A53E480-EFE6-4A7D-999B-BBF488C63995}" dt="2021-02-09T16:45:48.041" v="1561"/>
        <pc:sldMkLst>
          <pc:docMk/>
          <pc:sldMk cId="1520818998" sldId="395"/>
        </pc:sldMkLst>
      </pc:sldChg>
      <pc:sldChg chg="modSp add mod">
        <pc:chgData name="Roman Pechanek" userId="d0747c9f-e6ff-426e-93c8-a166d128b69a" providerId="ADAL" clId="{2A53E480-EFE6-4A7D-999B-BBF488C63995}" dt="2021-02-09T16:53:04.397" v="1722" actId="20577"/>
        <pc:sldMkLst>
          <pc:docMk/>
          <pc:sldMk cId="636032281" sldId="396"/>
        </pc:sldMkLst>
        <pc:spChg chg="mod">
          <ac:chgData name="Roman Pechanek" userId="d0747c9f-e6ff-426e-93c8-a166d128b69a" providerId="ADAL" clId="{2A53E480-EFE6-4A7D-999B-BBF488C63995}" dt="2021-02-09T16:53:04.397" v="1722" actId="20577"/>
          <ac:spMkLst>
            <pc:docMk/>
            <pc:sldMk cId="636032281" sldId="396"/>
            <ac:spMk id="7" creationId="{C75BFDF4-31FD-469F-AF99-29B1EC3DDA89}"/>
          </ac:spMkLst>
        </pc:spChg>
      </pc:sldChg>
      <pc:sldChg chg="addSp delSp modSp add mod">
        <pc:chgData name="Roman Pechanek" userId="d0747c9f-e6ff-426e-93c8-a166d128b69a" providerId="ADAL" clId="{2A53E480-EFE6-4A7D-999B-BBF488C63995}" dt="2021-02-09T16:55:03.574" v="1736" actId="14100"/>
        <pc:sldMkLst>
          <pc:docMk/>
          <pc:sldMk cId="431275611" sldId="397"/>
        </pc:sldMkLst>
        <pc:spChg chg="mod">
          <ac:chgData name="Roman Pechanek" userId="d0747c9f-e6ff-426e-93c8-a166d128b69a" providerId="ADAL" clId="{2A53E480-EFE6-4A7D-999B-BBF488C63995}" dt="2021-02-09T16:55:03.574" v="1736" actId="14100"/>
          <ac:spMkLst>
            <pc:docMk/>
            <pc:sldMk cId="431275611" sldId="397"/>
            <ac:spMk id="7" creationId="{C75BFDF4-31FD-469F-AF99-29B1EC3DDA89}"/>
          </ac:spMkLst>
        </pc:spChg>
        <pc:picChg chg="add del">
          <ac:chgData name="Roman Pechanek" userId="d0747c9f-e6ff-426e-93c8-a166d128b69a" providerId="ADAL" clId="{2A53E480-EFE6-4A7D-999B-BBF488C63995}" dt="2021-02-09T16:54:40.429" v="1728" actId="478"/>
          <ac:picMkLst>
            <pc:docMk/>
            <pc:sldMk cId="431275611" sldId="397"/>
            <ac:picMk id="5" creationId="{28F86368-A6F3-4DA8-9F9D-EB3AE0041F20}"/>
          </ac:picMkLst>
        </pc:picChg>
        <pc:picChg chg="add mod">
          <ac:chgData name="Roman Pechanek" userId="d0747c9f-e6ff-426e-93c8-a166d128b69a" providerId="ADAL" clId="{2A53E480-EFE6-4A7D-999B-BBF488C63995}" dt="2021-02-09T16:55:00.453" v="1735" actId="1076"/>
          <ac:picMkLst>
            <pc:docMk/>
            <pc:sldMk cId="431275611" sldId="397"/>
            <ac:picMk id="8" creationId="{53A66C41-4630-4B82-B9A0-36436870435A}"/>
          </ac:picMkLst>
        </pc:picChg>
      </pc:sldChg>
      <pc:sldChg chg="addSp delSp modSp add mod">
        <pc:chgData name="Roman Pechanek" userId="d0747c9f-e6ff-426e-93c8-a166d128b69a" providerId="ADAL" clId="{2A53E480-EFE6-4A7D-999B-BBF488C63995}" dt="2021-02-09T16:59:39.602" v="1857" actId="1076"/>
        <pc:sldMkLst>
          <pc:docMk/>
          <pc:sldMk cId="2644595830" sldId="398"/>
        </pc:sldMkLst>
        <pc:spChg chg="mod">
          <ac:chgData name="Roman Pechanek" userId="d0747c9f-e6ff-426e-93c8-a166d128b69a" providerId="ADAL" clId="{2A53E480-EFE6-4A7D-999B-BBF488C63995}" dt="2021-02-09T16:56:08.379" v="1738"/>
          <ac:spMkLst>
            <pc:docMk/>
            <pc:sldMk cId="2644595830" sldId="398"/>
            <ac:spMk id="2" creationId="{00000000-0000-0000-0000-000000000000}"/>
          </ac:spMkLst>
        </pc:spChg>
        <pc:spChg chg="mod">
          <ac:chgData name="Roman Pechanek" userId="d0747c9f-e6ff-426e-93c8-a166d128b69a" providerId="ADAL" clId="{2A53E480-EFE6-4A7D-999B-BBF488C63995}" dt="2021-02-09T16:57:30.105" v="1759" actId="20577"/>
          <ac:spMkLst>
            <pc:docMk/>
            <pc:sldMk cId="2644595830" sldId="398"/>
            <ac:spMk id="7" creationId="{C75BFDF4-31FD-469F-AF99-29B1EC3DDA89}"/>
          </ac:spMkLst>
        </pc:spChg>
        <pc:picChg chg="add mod">
          <ac:chgData name="Roman Pechanek" userId="d0747c9f-e6ff-426e-93c8-a166d128b69a" providerId="ADAL" clId="{2A53E480-EFE6-4A7D-999B-BBF488C63995}" dt="2021-02-09T16:59:39.602" v="1857" actId="1076"/>
          <ac:picMkLst>
            <pc:docMk/>
            <pc:sldMk cId="2644595830" sldId="398"/>
            <ac:picMk id="6" creationId="{6ACD45B0-9D44-4CF7-B4B2-799043947F8C}"/>
          </ac:picMkLst>
        </pc:picChg>
        <pc:picChg chg="del">
          <ac:chgData name="Roman Pechanek" userId="d0747c9f-e6ff-426e-93c8-a166d128b69a" providerId="ADAL" clId="{2A53E480-EFE6-4A7D-999B-BBF488C63995}" dt="2021-02-09T16:57:39.595" v="1761" actId="478"/>
          <ac:picMkLst>
            <pc:docMk/>
            <pc:sldMk cId="2644595830" sldId="398"/>
            <ac:picMk id="8" creationId="{53A66C41-4630-4B82-B9A0-36436870435A}"/>
          </ac:picMkLst>
        </pc:picChg>
      </pc:sldChg>
      <pc:sldChg chg="addSp delSp modSp add mod">
        <pc:chgData name="Roman Pechanek" userId="d0747c9f-e6ff-426e-93c8-a166d128b69a" providerId="ADAL" clId="{2A53E480-EFE6-4A7D-999B-BBF488C63995}" dt="2021-02-09T17:15:30.517" v="2003" actId="1076"/>
        <pc:sldMkLst>
          <pc:docMk/>
          <pc:sldMk cId="794340217" sldId="399"/>
        </pc:sldMkLst>
        <pc:spChg chg="mod">
          <ac:chgData name="Roman Pechanek" userId="d0747c9f-e6ff-426e-93c8-a166d128b69a" providerId="ADAL" clId="{2A53E480-EFE6-4A7D-999B-BBF488C63995}" dt="2021-02-09T17:14:39.758" v="1989" actId="14100"/>
          <ac:spMkLst>
            <pc:docMk/>
            <pc:sldMk cId="794340217" sldId="399"/>
            <ac:spMk id="7" creationId="{C75BFDF4-31FD-469F-AF99-29B1EC3DDA89}"/>
          </ac:spMkLst>
        </pc:spChg>
        <pc:picChg chg="del">
          <ac:chgData name="Roman Pechanek" userId="d0747c9f-e6ff-426e-93c8-a166d128b69a" providerId="ADAL" clId="{2A53E480-EFE6-4A7D-999B-BBF488C63995}" dt="2021-02-09T16:58:06.608" v="1768" actId="478"/>
          <ac:picMkLst>
            <pc:docMk/>
            <pc:sldMk cId="794340217" sldId="399"/>
            <ac:picMk id="6" creationId="{6ACD45B0-9D44-4CF7-B4B2-799043947F8C}"/>
          </ac:picMkLst>
        </pc:picChg>
        <pc:picChg chg="add del mod">
          <ac:chgData name="Roman Pechanek" userId="d0747c9f-e6ff-426e-93c8-a166d128b69a" providerId="ADAL" clId="{2A53E480-EFE6-4A7D-999B-BBF488C63995}" dt="2021-02-09T17:14:30.673" v="1983" actId="478"/>
          <ac:picMkLst>
            <pc:docMk/>
            <pc:sldMk cId="794340217" sldId="399"/>
            <ac:picMk id="8" creationId="{D08ED880-A62F-4DF1-BDDC-BFFEEA249CB2}"/>
          </ac:picMkLst>
        </pc:picChg>
        <pc:picChg chg="add del mod">
          <ac:chgData name="Roman Pechanek" userId="d0747c9f-e6ff-426e-93c8-a166d128b69a" providerId="ADAL" clId="{2A53E480-EFE6-4A7D-999B-BBF488C63995}" dt="2021-02-09T17:15:20.714" v="2000" actId="21"/>
          <ac:picMkLst>
            <pc:docMk/>
            <pc:sldMk cId="794340217" sldId="399"/>
            <ac:picMk id="9" creationId="{D10EFE55-5FFE-4CD1-A446-5E41677AC8DF}"/>
          </ac:picMkLst>
        </pc:picChg>
        <pc:picChg chg="add del mod">
          <ac:chgData name="Roman Pechanek" userId="d0747c9f-e6ff-426e-93c8-a166d128b69a" providerId="ADAL" clId="{2A53E480-EFE6-4A7D-999B-BBF488C63995}" dt="2021-02-09T17:15:20.714" v="2000" actId="21"/>
          <ac:picMkLst>
            <pc:docMk/>
            <pc:sldMk cId="794340217" sldId="399"/>
            <ac:picMk id="10" creationId="{1686AD81-AF99-4588-9E1B-3459C350B6A7}"/>
          </ac:picMkLst>
        </pc:picChg>
        <pc:picChg chg="add mod">
          <ac:chgData name="Roman Pechanek" userId="d0747c9f-e6ff-426e-93c8-a166d128b69a" providerId="ADAL" clId="{2A53E480-EFE6-4A7D-999B-BBF488C63995}" dt="2021-02-09T17:15:30.517" v="2003" actId="1076"/>
          <ac:picMkLst>
            <pc:docMk/>
            <pc:sldMk cId="794340217" sldId="399"/>
            <ac:picMk id="11" creationId="{0B446DA7-8C38-483B-94F6-30F16E91C883}"/>
          </ac:picMkLst>
        </pc:picChg>
      </pc:sldChg>
      <pc:sldChg chg="addSp delSp modSp add mod">
        <pc:chgData name="Roman Pechanek" userId="d0747c9f-e6ff-426e-93c8-a166d128b69a" providerId="ADAL" clId="{2A53E480-EFE6-4A7D-999B-BBF488C63995}" dt="2021-02-09T17:17:41.055" v="2049" actId="14100"/>
        <pc:sldMkLst>
          <pc:docMk/>
          <pc:sldMk cId="4215998032" sldId="400"/>
        </pc:sldMkLst>
        <pc:spChg chg="del mod">
          <ac:chgData name="Roman Pechanek" userId="d0747c9f-e6ff-426e-93c8-a166d128b69a" providerId="ADAL" clId="{2A53E480-EFE6-4A7D-999B-BBF488C63995}" dt="2021-02-09T17:03:01.231" v="1892" actId="478"/>
          <ac:spMkLst>
            <pc:docMk/>
            <pc:sldMk cId="4215998032" sldId="400"/>
            <ac:spMk id="7" creationId="{C75BFDF4-31FD-469F-AF99-29B1EC3DDA89}"/>
          </ac:spMkLst>
        </pc:spChg>
        <pc:picChg chg="add del mod">
          <ac:chgData name="Roman Pechanek" userId="d0747c9f-e6ff-426e-93c8-a166d128b69a" providerId="ADAL" clId="{2A53E480-EFE6-4A7D-999B-BBF488C63995}" dt="2021-02-09T17:16:59.118" v="2033" actId="478"/>
          <ac:picMkLst>
            <pc:docMk/>
            <pc:sldMk cId="4215998032" sldId="400"/>
            <ac:picMk id="5" creationId="{A97A6333-799A-461D-BBF6-3915D215CABB}"/>
          </ac:picMkLst>
        </pc:picChg>
        <pc:picChg chg="del">
          <ac:chgData name="Roman Pechanek" userId="d0747c9f-e6ff-426e-93c8-a166d128b69a" providerId="ADAL" clId="{2A53E480-EFE6-4A7D-999B-BBF488C63995}" dt="2021-02-09T17:03:01.858" v="1893" actId="478"/>
          <ac:picMkLst>
            <pc:docMk/>
            <pc:sldMk cId="4215998032" sldId="400"/>
            <ac:picMk id="8" creationId="{D08ED880-A62F-4DF1-BDDC-BFFEEA249CB2}"/>
          </ac:picMkLst>
        </pc:picChg>
        <pc:picChg chg="add del mod">
          <ac:chgData name="Roman Pechanek" userId="d0747c9f-e6ff-426e-93c8-a166d128b69a" providerId="ADAL" clId="{2A53E480-EFE6-4A7D-999B-BBF488C63995}" dt="2021-02-09T17:15:35.515" v="2005" actId="478"/>
          <ac:picMkLst>
            <pc:docMk/>
            <pc:sldMk cId="4215998032" sldId="400"/>
            <ac:picMk id="9" creationId="{1449D3FD-E41B-4E01-9BA2-5390469ED25C}"/>
          </ac:picMkLst>
        </pc:picChg>
        <pc:picChg chg="add del mod">
          <ac:chgData name="Roman Pechanek" userId="d0747c9f-e6ff-426e-93c8-a166d128b69a" providerId="ADAL" clId="{2A53E480-EFE6-4A7D-999B-BBF488C63995}" dt="2021-02-09T17:16:06.377" v="2018" actId="478"/>
          <ac:picMkLst>
            <pc:docMk/>
            <pc:sldMk cId="4215998032" sldId="400"/>
            <ac:picMk id="11" creationId="{5B823A6C-F6C2-4B44-9AEF-259980F5D2F5}"/>
          </ac:picMkLst>
        </pc:picChg>
        <pc:picChg chg="add del mod">
          <ac:chgData name="Roman Pechanek" userId="d0747c9f-e6ff-426e-93c8-a166d128b69a" providerId="ADAL" clId="{2A53E480-EFE6-4A7D-999B-BBF488C63995}" dt="2021-02-09T17:16:09.701" v="2021" actId="478"/>
          <ac:picMkLst>
            <pc:docMk/>
            <pc:sldMk cId="4215998032" sldId="400"/>
            <ac:picMk id="13" creationId="{F1F433F4-FDC2-44B9-9B38-63A7D8519331}"/>
          </ac:picMkLst>
        </pc:picChg>
        <pc:picChg chg="add del mod">
          <ac:chgData name="Roman Pechanek" userId="d0747c9f-e6ff-426e-93c8-a166d128b69a" providerId="ADAL" clId="{2A53E480-EFE6-4A7D-999B-BBF488C63995}" dt="2021-02-09T17:16:08.235" v="2020" actId="478"/>
          <ac:picMkLst>
            <pc:docMk/>
            <pc:sldMk cId="4215998032" sldId="400"/>
            <ac:picMk id="14" creationId="{A6F6C9FE-82B8-41EE-AE68-AD19B5E2F1CB}"/>
          </ac:picMkLst>
        </pc:picChg>
        <pc:picChg chg="add del mod">
          <ac:chgData name="Roman Pechanek" userId="d0747c9f-e6ff-426e-93c8-a166d128b69a" providerId="ADAL" clId="{2A53E480-EFE6-4A7D-999B-BBF488C63995}" dt="2021-02-09T17:16:07.665" v="2019" actId="478"/>
          <ac:picMkLst>
            <pc:docMk/>
            <pc:sldMk cId="4215998032" sldId="400"/>
            <ac:picMk id="15" creationId="{D0D91C5B-6AF7-448E-8AE8-EF4CDCFF62C1}"/>
          </ac:picMkLst>
        </pc:picChg>
        <pc:picChg chg="add mod">
          <ac:chgData name="Roman Pechanek" userId="d0747c9f-e6ff-426e-93c8-a166d128b69a" providerId="ADAL" clId="{2A53E480-EFE6-4A7D-999B-BBF488C63995}" dt="2021-02-09T17:17:41.055" v="2049" actId="14100"/>
          <ac:picMkLst>
            <pc:docMk/>
            <pc:sldMk cId="4215998032" sldId="400"/>
            <ac:picMk id="16" creationId="{E9980193-3BA5-4AB9-B537-E2C29CC8893D}"/>
          </ac:picMkLst>
        </pc:picChg>
        <pc:picChg chg="add mod">
          <ac:chgData name="Roman Pechanek" userId="d0747c9f-e6ff-426e-93c8-a166d128b69a" providerId="ADAL" clId="{2A53E480-EFE6-4A7D-999B-BBF488C63995}" dt="2021-02-09T17:17:36.047" v="2048" actId="14100"/>
          <ac:picMkLst>
            <pc:docMk/>
            <pc:sldMk cId="4215998032" sldId="400"/>
            <ac:picMk id="2050" creationId="{A3F5E848-6056-480A-9D8E-0AB9219464CC}"/>
          </ac:picMkLst>
        </pc:picChg>
      </pc:sldChg>
      <pc:sldChg chg="delSp modSp add mod">
        <pc:chgData name="Roman Pechanek" userId="d0747c9f-e6ff-426e-93c8-a166d128b69a" providerId="ADAL" clId="{2A53E480-EFE6-4A7D-999B-BBF488C63995}" dt="2021-02-09T17:18:38.776" v="2068" actId="1076"/>
        <pc:sldMkLst>
          <pc:docMk/>
          <pc:sldMk cId="1969501647" sldId="401"/>
        </pc:sldMkLst>
        <pc:picChg chg="mod">
          <ac:chgData name="Roman Pechanek" userId="d0747c9f-e6ff-426e-93c8-a166d128b69a" providerId="ADAL" clId="{2A53E480-EFE6-4A7D-999B-BBF488C63995}" dt="2021-02-09T17:18:35.356" v="2067" actId="1076"/>
          <ac:picMkLst>
            <pc:docMk/>
            <pc:sldMk cId="1969501647" sldId="401"/>
            <ac:picMk id="5" creationId="{A97A6333-799A-461D-BBF6-3915D215CABB}"/>
          </ac:picMkLst>
        </pc:picChg>
        <pc:picChg chg="mod">
          <ac:chgData name="Roman Pechanek" userId="d0747c9f-e6ff-426e-93c8-a166d128b69a" providerId="ADAL" clId="{2A53E480-EFE6-4A7D-999B-BBF488C63995}" dt="2021-02-09T17:18:23.427" v="2061" actId="14100"/>
          <ac:picMkLst>
            <pc:docMk/>
            <pc:sldMk cId="1969501647" sldId="401"/>
            <ac:picMk id="11" creationId="{5B823A6C-F6C2-4B44-9AEF-259980F5D2F5}"/>
          </ac:picMkLst>
        </pc:picChg>
        <pc:picChg chg="mod">
          <ac:chgData name="Roman Pechanek" userId="d0747c9f-e6ff-426e-93c8-a166d128b69a" providerId="ADAL" clId="{2A53E480-EFE6-4A7D-999B-BBF488C63995}" dt="2021-02-09T17:18:38.776" v="2068" actId="1076"/>
          <ac:picMkLst>
            <pc:docMk/>
            <pc:sldMk cId="1969501647" sldId="401"/>
            <ac:picMk id="13" creationId="{F1F433F4-FDC2-44B9-9B38-63A7D8519331}"/>
          </ac:picMkLst>
        </pc:picChg>
        <pc:picChg chg="mod">
          <ac:chgData name="Roman Pechanek" userId="d0747c9f-e6ff-426e-93c8-a166d128b69a" providerId="ADAL" clId="{2A53E480-EFE6-4A7D-999B-BBF488C63995}" dt="2021-02-09T17:18:30.808" v="2064" actId="14100"/>
          <ac:picMkLst>
            <pc:docMk/>
            <pc:sldMk cId="1969501647" sldId="401"/>
            <ac:picMk id="14" creationId="{A6F6C9FE-82B8-41EE-AE68-AD19B5E2F1CB}"/>
          </ac:picMkLst>
        </pc:picChg>
        <pc:picChg chg="mod">
          <ac:chgData name="Roman Pechanek" userId="d0747c9f-e6ff-426e-93c8-a166d128b69a" providerId="ADAL" clId="{2A53E480-EFE6-4A7D-999B-BBF488C63995}" dt="2021-02-09T17:18:16.786" v="2059" actId="1076"/>
          <ac:picMkLst>
            <pc:docMk/>
            <pc:sldMk cId="1969501647" sldId="401"/>
            <ac:picMk id="15" creationId="{D0D91C5B-6AF7-448E-8AE8-EF4CDCFF62C1}"/>
          </ac:picMkLst>
        </pc:picChg>
        <pc:picChg chg="del">
          <ac:chgData name="Roman Pechanek" userId="d0747c9f-e6ff-426e-93c8-a166d128b69a" providerId="ADAL" clId="{2A53E480-EFE6-4A7D-999B-BBF488C63995}" dt="2021-02-09T17:17:54.580" v="2050" actId="478"/>
          <ac:picMkLst>
            <pc:docMk/>
            <pc:sldMk cId="1969501647" sldId="401"/>
            <ac:picMk id="16" creationId="{E9980193-3BA5-4AB9-B537-E2C29CC8893D}"/>
          </ac:picMkLst>
        </pc:picChg>
      </pc:sldChg>
      <pc:sldMasterChg chg="delSldLayout modSldLayout">
        <pc:chgData name="Roman Pechanek" userId="d0747c9f-e6ff-426e-93c8-a166d128b69a" providerId="ADAL" clId="{2A53E480-EFE6-4A7D-999B-BBF488C63995}" dt="2021-02-09T15:16:25.397" v="8" actId="47"/>
        <pc:sldMasterMkLst>
          <pc:docMk/>
          <pc:sldMasterMk cId="2899421967" sldId="2147483811"/>
        </pc:sldMasterMkLst>
        <pc:sldLayoutChg chg="delSp del">
          <pc:chgData name="Roman Pechanek" userId="d0747c9f-e6ff-426e-93c8-a166d128b69a" providerId="ADAL" clId="{2A53E480-EFE6-4A7D-999B-BBF488C63995}" dt="2021-02-09T15:16:25.397" v="8" actId="47"/>
          <pc:sldLayoutMkLst>
            <pc:docMk/>
            <pc:sldMasterMk cId="2899421967" sldId="2147483811"/>
            <pc:sldLayoutMk cId="1364843541" sldId="2147483817"/>
          </pc:sldLayoutMkLst>
          <pc:spChg chg="del">
            <ac:chgData name="Roman Pechanek" userId="d0747c9f-e6ff-426e-93c8-a166d128b69a" providerId="ADAL" clId="{2A53E480-EFE6-4A7D-999B-BBF488C63995}" dt="2021-02-09T15:15:43.981" v="1"/>
            <ac:spMkLst>
              <pc:docMk/>
              <pc:sldMasterMk cId="2899421967" sldId="2147483811"/>
              <pc:sldLayoutMk cId="1364843541" sldId="2147483817"/>
              <ac:spMk id="7" creationId="{00000000-0000-0000-0000-000000000000}"/>
            </ac:spMkLst>
          </pc:spChg>
          <pc:spChg chg="del">
            <ac:chgData name="Roman Pechanek" userId="d0747c9f-e6ff-426e-93c8-a166d128b69a" providerId="ADAL" clId="{2A53E480-EFE6-4A7D-999B-BBF488C63995}" dt="2021-02-09T15:15:43.981" v="1"/>
            <ac:spMkLst>
              <pc:docMk/>
              <pc:sldMasterMk cId="2899421967" sldId="2147483811"/>
              <pc:sldLayoutMk cId="1364843541" sldId="2147483817"/>
              <ac:spMk id="8" creationId="{00000000-0000-0000-0000-000000000000}"/>
            </ac:spMkLst>
          </pc:spChg>
          <pc:spChg chg="del">
            <ac:chgData name="Roman Pechanek" userId="d0747c9f-e6ff-426e-93c8-a166d128b69a" providerId="ADAL" clId="{2A53E480-EFE6-4A7D-999B-BBF488C63995}" dt="2021-02-09T15:15:43.981" v="1"/>
            <ac:spMkLst>
              <pc:docMk/>
              <pc:sldMasterMk cId="2899421967" sldId="2147483811"/>
              <pc:sldLayoutMk cId="1364843541" sldId="2147483817"/>
              <ac:spMk id="9" creationId="{00000000-0000-0000-0000-000000000000}"/>
            </ac:spMkLst>
          </pc:spChg>
          <pc:grpChg chg="del">
            <ac:chgData name="Roman Pechanek" userId="d0747c9f-e6ff-426e-93c8-a166d128b69a" providerId="ADAL" clId="{2A53E480-EFE6-4A7D-999B-BBF488C63995}" dt="2021-02-09T15:15:43.981" v="1"/>
            <ac:grpSpMkLst>
              <pc:docMk/>
              <pc:sldMasterMk cId="2899421967" sldId="2147483811"/>
              <pc:sldLayoutMk cId="1364843541" sldId="2147483817"/>
              <ac:grpSpMk id="10" creationId="{00000000-0000-0000-0000-000000000000}"/>
            </ac:grpSpMkLst>
          </pc:gr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37D52-BD1A-4E0C-AC9D-48425A1BBC6E}" type="datetimeFigureOut">
              <a:rPr lang="cs-CZ" smtClean="0"/>
              <a:pPr/>
              <a:t>25.10.2021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E1B5C-AE0A-4BAA-B5AB-54DED15B4B9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5076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381C0-47FB-4AB7-B184-F88634AA01B0}" type="datetimeFigureOut">
              <a:rPr lang="cs-CZ" smtClean="0"/>
              <a:pPr/>
              <a:t>25.10.2021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E862D-5576-4352-99A9-0BCBE012865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5847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5232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8378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4397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7378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3826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0210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9014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90558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6456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30094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26586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4898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80884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44954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6371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5590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74770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25588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48249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51062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40675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64175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9163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37073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66167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5694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50301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33540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95452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83532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31491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08772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525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79"/>
            <a:ext cx="777240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25.10.2021</a:t>
            </a:fld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522291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25.10.2021</a:t>
            </a:fld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046168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25.10.2021</a:t>
            </a:fld>
            <a:endParaRPr lang="cs-CZ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3866300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25.10.2021</a:t>
            </a:fld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92190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6639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1"/>
            <a:ext cx="9142805" cy="58760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bk object 17"/>
          <p:cNvSpPr/>
          <p:nvPr/>
        </p:nvSpPr>
        <p:spPr>
          <a:xfrm>
            <a:off x="5715614" y="6120915"/>
            <a:ext cx="955492" cy="4896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bk object 18"/>
          <p:cNvSpPr/>
          <p:nvPr/>
        </p:nvSpPr>
        <p:spPr>
          <a:xfrm>
            <a:off x="3237482" y="6192160"/>
            <a:ext cx="1777486" cy="3500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9" name="bk object 19"/>
          <p:cNvSpPr/>
          <p:nvPr/>
        </p:nvSpPr>
        <p:spPr>
          <a:xfrm>
            <a:off x="2471704" y="6120918"/>
            <a:ext cx="692859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0" name="bk object 20"/>
          <p:cNvSpPr/>
          <p:nvPr/>
        </p:nvSpPr>
        <p:spPr>
          <a:xfrm>
            <a:off x="2793616" y="61753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1" name="bk object 21"/>
          <p:cNvSpPr/>
          <p:nvPr/>
        </p:nvSpPr>
        <p:spPr>
          <a:xfrm>
            <a:off x="2716657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2" name="bk object 22"/>
          <p:cNvSpPr/>
          <p:nvPr/>
        </p:nvSpPr>
        <p:spPr>
          <a:xfrm>
            <a:off x="2660318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3" name="bk object 23"/>
          <p:cNvSpPr/>
          <p:nvPr/>
        </p:nvSpPr>
        <p:spPr>
          <a:xfrm>
            <a:off x="2639698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4" name="bk object 24"/>
          <p:cNvSpPr/>
          <p:nvPr/>
        </p:nvSpPr>
        <p:spPr>
          <a:xfrm>
            <a:off x="2947536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5" name="bk object 25"/>
          <p:cNvSpPr/>
          <p:nvPr/>
        </p:nvSpPr>
        <p:spPr>
          <a:xfrm>
            <a:off x="2926915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6" name="bk object 26"/>
          <p:cNvSpPr/>
          <p:nvPr/>
        </p:nvSpPr>
        <p:spPr>
          <a:xfrm>
            <a:off x="2870576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7" name="bk object 27"/>
          <p:cNvSpPr/>
          <p:nvPr/>
        </p:nvSpPr>
        <p:spPr>
          <a:xfrm>
            <a:off x="2926915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8" name="bk object 28"/>
          <p:cNvSpPr/>
          <p:nvPr/>
        </p:nvSpPr>
        <p:spPr>
          <a:xfrm>
            <a:off x="2870576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9" name="bk object 29"/>
          <p:cNvSpPr/>
          <p:nvPr/>
        </p:nvSpPr>
        <p:spPr>
          <a:xfrm>
            <a:off x="2793616" y="650176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0" name="bk object 30"/>
          <p:cNvSpPr/>
          <p:nvPr/>
        </p:nvSpPr>
        <p:spPr>
          <a:xfrm>
            <a:off x="2716657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1" name="bk object 31"/>
          <p:cNvSpPr/>
          <p:nvPr/>
        </p:nvSpPr>
        <p:spPr>
          <a:xfrm>
            <a:off x="2660318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4819" y="1876956"/>
            <a:ext cx="79343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25.10.2021</a:t>
            </a:fld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942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</p:sldLayoutIdLst>
  <p:hf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390952" eaLnBrk="1" hangingPunct="1">
        <a:defRPr>
          <a:latin typeface="+mn-lt"/>
          <a:ea typeface="+mn-ea"/>
          <a:cs typeface="+mn-cs"/>
        </a:defRPr>
      </a:lvl2pPr>
      <a:lvl3pPr marL="781903" eaLnBrk="1" hangingPunct="1">
        <a:defRPr>
          <a:latin typeface="+mn-lt"/>
          <a:ea typeface="+mn-ea"/>
          <a:cs typeface="+mn-cs"/>
        </a:defRPr>
      </a:lvl3pPr>
      <a:lvl4pPr marL="1172855" eaLnBrk="1" hangingPunct="1">
        <a:defRPr>
          <a:latin typeface="+mn-lt"/>
          <a:ea typeface="+mn-ea"/>
          <a:cs typeface="+mn-cs"/>
        </a:defRPr>
      </a:lvl4pPr>
      <a:lvl5pPr marL="1563807" eaLnBrk="1" hangingPunct="1">
        <a:defRPr>
          <a:latin typeface="+mn-lt"/>
          <a:ea typeface="+mn-ea"/>
          <a:cs typeface="+mn-cs"/>
        </a:defRPr>
      </a:lvl5pPr>
      <a:lvl6pPr marL="1954759" eaLnBrk="1" hangingPunct="1">
        <a:defRPr>
          <a:latin typeface="+mn-lt"/>
          <a:ea typeface="+mn-ea"/>
          <a:cs typeface="+mn-cs"/>
        </a:defRPr>
      </a:lvl6pPr>
      <a:lvl7pPr marL="2345710" eaLnBrk="1" hangingPunct="1">
        <a:defRPr>
          <a:latin typeface="+mn-lt"/>
          <a:ea typeface="+mn-ea"/>
          <a:cs typeface="+mn-cs"/>
        </a:defRPr>
      </a:lvl7pPr>
      <a:lvl8pPr marL="2736662" eaLnBrk="1" hangingPunct="1">
        <a:defRPr>
          <a:latin typeface="+mn-lt"/>
          <a:ea typeface="+mn-ea"/>
          <a:cs typeface="+mn-cs"/>
        </a:defRPr>
      </a:lvl8pPr>
      <a:lvl9pPr marL="3127614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390952" eaLnBrk="1" hangingPunct="1">
        <a:defRPr>
          <a:latin typeface="+mn-lt"/>
          <a:ea typeface="+mn-ea"/>
          <a:cs typeface="+mn-cs"/>
        </a:defRPr>
      </a:lvl2pPr>
      <a:lvl3pPr marL="781903" eaLnBrk="1" hangingPunct="1">
        <a:defRPr>
          <a:latin typeface="+mn-lt"/>
          <a:ea typeface="+mn-ea"/>
          <a:cs typeface="+mn-cs"/>
        </a:defRPr>
      </a:lvl3pPr>
      <a:lvl4pPr marL="1172855" eaLnBrk="1" hangingPunct="1">
        <a:defRPr>
          <a:latin typeface="+mn-lt"/>
          <a:ea typeface="+mn-ea"/>
          <a:cs typeface="+mn-cs"/>
        </a:defRPr>
      </a:lvl4pPr>
      <a:lvl5pPr marL="1563807" eaLnBrk="1" hangingPunct="1">
        <a:defRPr>
          <a:latin typeface="+mn-lt"/>
          <a:ea typeface="+mn-ea"/>
          <a:cs typeface="+mn-cs"/>
        </a:defRPr>
      </a:lvl5pPr>
      <a:lvl6pPr marL="1954759" eaLnBrk="1" hangingPunct="1">
        <a:defRPr>
          <a:latin typeface="+mn-lt"/>
          <a:ea typeface="+mn-ea"/>
          <a:cs typeface="+mn-cs"/>
        </a:defRPr>
      </a:lvl6pPr>
      <a:lvl7pPr marL="2345710" eaLnBrk="1" hangingPunct="1">
        <a:defRPr>
          <a:latin typeface="+mn-lt"/>
          <a:ea typeface="+mn-ea"/>
          <a:cs typeface="+mn-cs"/>
        </a:defRPr>
      </a:lvl7pPr>
      <a:lvl8pPr marL="2736662" eaLnBrk="1" hangingPunct="1">
        <a:defRPr>
          <a:latin typeface="+mn-lt"/>
          <a:ea typeface="+mn-ea"/>
          <a:cs typeface="+mn-cs"/>
        </a:defRPr>
      </a:lvl8pPr>
      <a:lvl9pPr marL="3127614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019" y="2341"/>
            <a:ext cx="9142805" cy="5541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 dirty="0"/>
          </a:p>
        </p:txBody>
      </p:sp>
      <p:sp>
        <p:nvSpPr>
          <p:cNvPr id="18" name="object 18"/>
          <p:cNvSpPr txBox="1"/>
          <p:nvPr/>
        </p:nvSpPr>
        <p:spPr>
          <a:xfrm>
            <a:off x="765785" y="2178687"/>
            <a:ext cx="7612217" cy="14672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019"/>
              </a:lnSpc>
            </a:pPr>
            <a:r>
              <a:rPr lang="cs-CZ" sz="2736" b="1" spc="-17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019"/>
              </a:lnSpc>
            </a:pPr>
            <a:r>
              <a:rPr lang="cs-CZ" sz="1710" b="1" spc="-17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710" b="1" spc="-17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420" dirty="0">
              <a:latin typeface="Calibri"/>
              <a:cs typeface="Calibri"/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47EB8754-2E81-4FBC-A739-D438FB7C2219}"/>
              </a:ext>
            </a:extLst>
          </p:cNvPr>
          <p:cNvSpPr txBox="1"/>
          <p:nvPr/>
        </p:nvSpPr>
        <p:spPr>
          <a:xfrm>
            <a:off x="1509520" y="3885114"/>
            <a:ext cx="6003006" cy="11680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26"/>
              </a:spcAft>
            </a:pPr>
            <a:r>
              <a:rPr lang="cs-CZ" sz="1539" b="1" cap="all" spc="-15" dirty="0">
                <a:solidFill>
                  <a:srgbClr val="428F9B"/>
                </a:solidFill>
                <a:cs typeface="Calibri"/>
              </a:rPr>
              <a:t>KEV/KPES - Konstrukční prvky elektrických strojů</a:t>
            </a:r>
          </a:p>
          <a:p>
            <a:pPr algn="ctr"/>
            <a:r>
              <a:rPr lang="cs-CZ" sz="1539" b="1" spc="-15" dirty="0">
                <a:solidFill>
                  <a:srgbClr val="428F9B"/>
                </a:solidFill>
                <a:cs typeface="Calibri"/>
              </a:rPr>
              <a:t>Statory; provedení, segmenty a překlady, materiály, (uchycení pólů, axiální zajištění statorových svazků)</a:t>
            </a:r>
          </a:p>
          <a:p>
            <a:pPr algn="ctr"/>
            <a:r>
              <a:rPr lang="cs-CZ" sz="1539" b="1" spc="-15" dirty="0">
                <a:solidFill>
                  <a:srgbClr val="428F9B"/>
                </a:solidFill>
                <a:cs typeface="Calibri"/>
              </a:rPr>
              <a:t> </a:t>
            </a: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3613" y="710836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Statory 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</a:t>
            </a:fld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3D4C38D-E72C-42FA-A06F-098B996E66E9}"/>
              </a:ext>
            </a:extLst>
          </p:cNvPr>
          <p:cNvSpPr txBox="1"/>
          <p:nvPr/>
        </p:nvSpPr>
        <p:spPr>
          <a:xfrm>
            <a:off x="522594" y="1171411"/>
            <a:ext cx="442043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Nepohyblivá část el. stroje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Spojeno s kostrou stroje nebo tvoří kostru stroje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Konstrukční část stroje nesoucí budící vinutí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Dle typu stroje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 err="1"/>
              <a:t>Listěnné</a:t>
            </a:r>
            <a:r>
              <a:rPr lang="cs-CZ" dirty="0"/>
              <a:t>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Homogenní </a:t>
            </a:r>
          </a:p>
          <a:p>
            <a:pPr lvl="1">
              <a:spcAft>
                <a:spcPts val="600"/>
              </a:spcAft>
            </a:pPr>
            <a:endParaRPr lang="cs-CZ" dirty="0"/>
          </a:p>
        </p:txBody>
      </p:sp>
      <p:pic>
        <p:nvPicPr>
          <p:cNvPr id="9" name="Zástupný symbol pro obsah 3">
            <a:extLst>
              <a:ext uri="{FF2B5EF4-FFF2-40B4-BE49-F238E27FC236}">
                <a16:creationId xmlns:a16="http://schemas.microsoft.com/office/drawing/2014/main" id="{B69A2384-7A36-4F53-B5E1-285795EE8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1920" y="3878055"/>
            <a:ext cx="4901828" cy="2159695"/>
          </a:xfrm>
          <a:prstGeom prst="rect">
            <a:avLst/>
          </a:prstGeom>
        </p:spPr>
      </p:pic>
      <p:grpSp>
        <p:nvGrpSpPr>
          <p:cNvPr id="3" name="Skupina 2">
            <a:extLst>
              <a:ext uri="{FF2B5EF4-FFF2-40B4-BE49-F238E27FC236}">
                <a16:creationId xmlns:a16="http://schemas.microsoft.com/office/drawing/2014/main" id="{C2F903D2-1F7B-4559-AED2-21A11A9BFB81}"/>
              </a:ext>
            </a:extLst>
          </p:cNvPr>
          <p:cNvGrpSpPr/>
          <p:nvPr/>
        </p:nvGrpSpPr>
        <p:grpSpPr>
          <a:xfrm>
            <a:off x="4891236" y="1365313"/>
            <a:ext cx="3779912" cy="2313455"/>
            <a:chOff x="0" y="1564600"/>
            <a:chExt cx="9144000" cy="5293399"/>
          </a:xfrm>
        </p:grpSpPr>
        <p:pic>
          <p:nvPicPr>
            <p:cNvPr id="16" name="Zástupný symbol pro obsah 6" descr="MM_hybrid_mikro1_komplet.png">
              <a:extLst>
                <a:ext uri="{FF2B5EF4-FFF2-40B4-BE49-F238E27FC236}">
                  <a16:creationId xmlns:a16="http://schemas.microsoft.com/office/drawing/2014/main" id="{F733837D-0420-43D1-A242-F4DA34FB4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857364"/>
              <a:ext cx="4509954" cy="4625975"/>
            </a:xfrm>
            <a:prstGeom prst="rect">
              <a:avLst/>
            </a:prstGeom>
          </p:spPr>
        </p:pic>
        <p:pic>
          <p:nvPicPr>
            <p:cNvPr id="17" name="Obrázek 16" descr="MM_hybrid_mikro1_kostra.jpg">
              <a:extLst>
                <a:ext uri="{FF2B5EF4-FFF2-40B4-BE49-F238E27FC236}">
                  <a16:creationId xmlns:a16="http://schemas.microsoft.com/office/drawing/2014/main" id="{CF29239F-2BAE-467A-92D8-DD65DB246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7686" y="1564600"/>
              <a:ext cx="4786314" cy="5293399"/>
            </a:xfrm>
            <a:prstGeom prst="rect">
              <a:avLst/>
            </a:prstGeom>
          </p:spPr>
        </p:pic>
      </p:grpSp>
      <p:pic>
        <p:nvPicPr>
          <p:cNvPr id="18" name="Picture 2" descr="ABB 007">
            <a:extLst>
              <a:ext uri="{FF2B5EF4-FFF2-40B4-BE49-F238E27FC236}">
                <a16:creationId xmlns:a16="http://schemas.microsoft.com/office/drawing/2014/main" id="{01F3605E-A401-4262-A5F7-DB8B2C5F2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52" y="3873546"/>
            <a:ext cx="2885604" cy="2164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3560" y="750439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Statory 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</a:t>
            </a:fld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3D4C38D-E72C-42FA-A06F-098B996E66E9}"/>
              </a:ext>
            </a:extLst>
          </p:cNvPr>
          <p:cNvSpPr txBox="1"/>
          <p:nvPr/>
        </p:nvSpPr>
        <p:spPr>
          <a:xfrm>
            <a:off x="593560" y="1375853"/>
            <a:ext cx="4572000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Nepohyblivá část el. Stroje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Spojeno s kostrou stroje nebo tvoří kostru stroje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Konstrukční část stroje nesoucí budící vinutí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Dle typu stroje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 err="1"/>
              <a:t>Listěnné</a:t>
            </a:r>
            <a:r>
              <a:rPr lang="cs-CZ" dirty="0"/>
              <a:t>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Homogenní </a:t>
            </a:r>
          </a:p>
          <a:p>
            <a:pPr lvl="1">
              <a:spcAft>
                <a:spcPts val="600"/>
              </a:spcAft>
            </a:pPr>
            <a:endParaRPr lang="cs-CZ" dirty="0"/>
          </a:p>
        </p:txBody>
      </p:sp>
      <p:pic>
        <p:nvPicPr>
          <p:cNvPr id="10" name="Picture 3" descr="DSCN6094">
            <a:extLst>
              <a:ext uri="{FF2B5EF4-FFF2-40B4-BE49-F238E27FC236}">
                <a16:creationId xmlns:a16="http://schemas.microsoft.com/office/drawing/2014/main" id="{7462AEFB-46C3-4B5F-A6D3-990A4F83E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8868" y="4400073"/>
            <a:ext cx="1778802" cy="16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1">
            <a:extLst>
              <a:ext uri="{FF2B5EF4-FFF2-40B4-BE49-F238E27FC236}">
                <a16:creationId xmlns:a16="http://schemas.microsoft.com/office/drawing/2014/main" id="{DDA09E67-3C03-4292-BD63-27956D1FC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9114" y="4399939"/>
            <a:ext cx="1806941" cy="1732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 descr="C:\Documents and Settings\vkindl\My Documents\FEL\LITVINOV\foto\P1030768.JPG">
            <a:extLst>
              <a:ext uri="{FF2B5EF4-FFF2-40B4-BE49-F238E27FC236}">
                <a16:creationId xmlns:a16="http://schemas.microsoft.com/office/drawing/2014/main" id="{7D51B5FA-BC58-48C1-B8BA-7FD70E5BE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010" y="4395398"/>
            <a:ext cx="2208245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BE85900B-D252-4685-8DF9-80FD13A0D5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2968" y="4395398"/>
            <a:ext cx="1950727" cy="1813109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47BCA118-CD9B-4146-93F3-7D5135C98C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5238351" y="1178474"/>
            <a:ext cx="3329954" cy="293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314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4818" y="679772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Statory – plechové svazky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4</a:t>
            </a:fld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3D4C38D-E72C-42FA-A06F-098B996E66E9}"/>
              </a:ext>
            </a:extLst>
          </p:cNvPr>
          <p:cNvSpPr txBox="1"/>
          <p:nvPr/>
        </p:nvSpPr>
        <p:spPr>
          <a:xfrm>
            <a:off x="604818" y="1622420"/>
            <a:ext cx="5212523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Elektrotechnické plechy tloušťky 0,5 nebo 0,35 mm.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Vystřihuje se z tabulí plechu o maximálních rozměrech 1x2 m nebo z pásů o max. šířce 1 m.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Pokud maximální vnější rozměr paketu nepřesáhne hodnotu maximální šířky plechu, jsou plechy vystřižené vcelku.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V opačném případě segmentování. </a:t>
            </a:r>
          </a:p>
          <a:p>
            <a:pPr lvl="1">
              <a:spcAft>
                <a:spcPts val="600"/>
              </a:spcAft>
            </a:pPr>
            <a:endParaRPr lang="cs-CZ" dirty="0"/>
          </a:p>
        </p:txBody>
      </p:sp>
      <p:graphicFrame>
        <p:nvGraphicFramePr>
          <p:cNvPr id="8" name="Zástupný symbol pro obsah 4">
            <a:extLst>
              <a:ext uri="{FF2B5EF4-FFF2-40B4-BE49-F238E27FC236}">
                <a16:creationId xmlns:a16="http://schemas.microsoft.com/office/drawing/2014/main" id="{58AC319B-9CF2-4EDE-9E67-1E23E22E57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4427030"/>
              </p:ext>
            </p:extLst>
          </p:nvPr>
        </p:nvGraphicFramePr>
        <p:xfrm>
          <a:off x="4572000" y="4331188"/>
          <a:ext cx="4330825" cy="1584176"/>
        </p:xfrm>
        <a:graphic>
          <a:graphicData uri="http://schemas.openxmlformats.org/drawingml/2006/table">
            <a:tbl>
              <a:tblPr/>
              <a:tblGrid>
                <a:gridCol w="1443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3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3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683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Tloušťka plechů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[mm]</a:t>
                      </a:r>
                      <a:endParaRPr lang="cs-CZ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 err="1">
                          <a:latin typeface="Times New Roman"/>
                          <a:ea typeface="Times New Roman"/>
                        </a:rPr>
                        <a:t>k</a:t>
                      </a:r>
                      <a:r>
                        <a:rPr lang="cs-CZ" sz="1800" baseline="-25000" dirty="0" err="1">
                          <a:latin typeface="Times New Roman"/>
                          <a:ea typeface="Times New Roman"/>
                        </a:rPr>
                        <a:t>Fe</a:t>
                      </a:r>
                      <a:endParaRPr lang="cs-CZ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67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Plechy lakované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Chemická vrstva izolace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0,92 – 0,95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0,95 – 0,97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0,35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0,89 – 0,93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0,93 – 0,97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Obrázek 11">
            <a:extLst>
              <a:ext uri="{FF2B5EF4-FFF2-40B4-BE49-F238E27FC236}">
                <a16:creationId xmlns:a16="http://schemas.microsoft.com/office/drawing/2014/main" id="{6F2C6BF7-C574-4316-AB3A-43BA1583F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1235784"/>
            <a:ext cx="2890664" cy="2918282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F52E2D2-4F2C-4828-8A33-B71590528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562" y="4604081"/>
            <a:ext cx="3867150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236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>
            <a:extLst>
              <a:ext uri="{FF2B5EF4-FFF2-40B4-BE49-F238E27FC236}">
                <a16:creationId xmlns:a16="http://schemas.microsoft.com/office/drawing/2014/main" id="{18578002-262B-439F-B62D-45CF83A7D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373043"/>
            <a:ext cx="4701982" cy="371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4818" y="679772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Statory – plechové svazky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5</a:t>
            </a:fld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3D4C38D-E72C-42FA-A06F-098B996E66E9}"/>
              </a:ext>
            </a:extLst>
          </p:cNvPr>
          <p:cNvSpPr txBox="1"/>
          <p:nvPr/>
        </p:nvSpPr>
        <p:spPr>
          <a:xfrm>
            <a:off x="467544" y="1412776"/>
            <a:ext cx="4975294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U velkých strojů se statorové svazky ukládají na žebra, které jsou součástí kostry.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Zajištění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na jedné straně osazení a na druhé pojistný kroužek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Přenos kroutícího momentu mezi kostrou a plechovým svazkem bývá zprostředkován prostřednictvím drážkového klínu</a:t>
            </a:r>
          </a:p>
          <a:p>
            <a:pPr lvl="1">
              <a:spcAft>
                <a:spcPts val="600"/>
              </a:spcAft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78739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4818" y="679772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Statory – plechové svazky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6</a:t>
            </a:fld>
            <a:endParaRPr lang="cs-CZ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509FCD9-21C4-45E9-A11A-49C73737F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407430"/>
            <a:ext cx="34861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0A83E3FA-C926-43CE-B0ED-9CCDC294C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6888" y="1328696"/>
            <a:ext cx="36576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DA3BE710-9930-4FA1-92B5-426A0D739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6494" y="4014338"/>
            <a:ext cx="32686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>
            <a:extLst>
              <a:ext uri="{FF2B5EF4-FFF2-40B4-BE49-F238E27FC236}">
                <a16:creationId xmlns:a16="http://schemas.microsoft.com/office/drawing/2014/main" id="{50B09110-E5D3-4F10-AAB0-EF2531F60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3446" y="3729080"/>
            <a:ext cx="32337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D982E-52D8-4CB5-B1A2-6128B0708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77567" y="2843662"/>
            <a:ext cx="3804575" cy="1659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24605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543046"/>
            <a:ext cx="8640960" cy="563193"/>
          </a:xfrm>
        </p:spPr>
        <p:txBody>
          <a:bodyPr>
            <a:normAutofit/>
          </a:bodyPr>
          <a:lstStyle/>
          <a:p>
            <a:r>
              <a:rPr lang="cs-CZ" dirty="0" err="1"/>
              <a:t>Datasheet</a:t>
            </a:r>
            <a:r>
              <a:rPr lang="cs-CZ" dirty="0"/>
              <a:t> statorového plechu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7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2995630-EC91-4D85-9C5A-535E9F966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534091"/>
            <a:ext cx="3137713" cy="4348489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863D3F5-F5A6-40E9-9AF1-37ACC7CEA8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7117" y="1562581"/>
            <a:ext cx="3102592" cy="4320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1329CF2-4343-44E0-B272-1AE7581380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3146" y="1562581"/>
            <a:ext cx="3120854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787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4818" y="906693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Ztráty v železe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8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660150"/>
            <a:ext cx="6561024" cy="439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84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4818" y="741028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Provedení dle typu stroje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9</a:t>
            </a:fld>
            <a:endParaRPr lang="cs-CZ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8C70484E-9299-4857-915D-6738FB4E5625}"/>
              </a:ext>
            </a:extLst>
          </p:cNvPr>
          <p:cNvGrpSpPr/>
          <p:nvPr/>
        </p:nvGrpSpPr>
        <p:grpSpPr>
          <a:xfrm>
            <a:off x="3098106" y="1453711"/>
            <a:ext cx="5588694" cy="4605686"/>
            <a:chOff x="1000100" y="1500174"/>
            <a:chExt cx="7072362" cy="5357826"/>
          </a:xfrm>
        </p:grpSpPr>
        <p:pic>
          <p:nvPicPr>
            <p:cNvPr id="5" name="Picture 9">
              <a:extLst>
                <a:ext uri="{FF2B5EF4-FFF2-40B4-BE49-F238E27FC236}">
                  <a16:creationId xmlns:a16="http://schemas.microsoft.com/office/drawing/2014/main" id="{6B9F4A53-2B9E-4883-9BCF-30A4070480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28728" y="1500174"/>
              <a:ext cx="6143668" cy="2897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DF34D7DC-4116-4BC3-AEE7-EA197BE722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00100" y="4265632"/>
              <a:ext cx="7072362" cy="2592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7" name="Skupina 6">
            <a:extLst>
              <a:ext uri="{FF2B5EF4-FFF2-40B4-BE49-F238E27FC236}">
                <a16:creationId xmlns:a16="http://schemas.microsoft.com/office/drawing/2014/main" id="{201837A9-CFC0-4DE2-8865-DA4F094B8E1A}"/>
              </a:ext>
            </a:extLst>
          </p:cNvPr>
          <p:cNvGrpSpPr/>
          <p:nvPr/>
        </p:nvGrpSpPr>
        <p:grpSpPr>
          <a:xfrm>
            <a:off x="775665" y="1468197"/>
            <a:ext cx="2256195" cy="4489327"/>
            <a:chOff x="755576" y="1415602"/>
            <a:chExt cx="2256195" cy="4489327"/>
          </a:xfrm>
        </p:grpSpPr>
        <p:pic>
          <p:nvPicPr>
            <p:cNvPr id="8" name="Picture 8">
              <a:extLst>
                <a:ext uri="{FF2B5EF4-FFF2-40B4-BE49-F238E27FC236}">
                  <a16:creationId xmlns:a16="http://schemas.microsoft.com/office/drawing/2014/main" id="{DC37A2BC-D950-4163-92E4-9770C353E6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55576" y="1415602"/>
              <a:ext cx="2256195" cy="21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10">
              <a:extLst>
                <a:ext uri="{FF2B5EF4-FFF2-40B4-BE49-F238E27FC236}">
                  <a16:creationId xmlns:a16="http://schemas.microsoft.com/office/drawing/2014/main" id="{55514D11-D37D-4061-BD0D-55297C30E9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32516" y="3809825"/>
              <a:ext cx="2102314" cy="2095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314802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4818" y="741028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Provedení dle typu stroje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10</a:t>
            </a:fld>
            <a:endParaRPr lang="cs-CZ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C25F9FA4-ED33-4DBF-8CD4-893EB4A89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40768"/>
            <a:ext cx="9144000" cy="4504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20554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4818" y="741028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Provedení dle typu stroje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11</a:t>
            </a:fld>
            <a:endParaRPr lang="cs-CZ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A078DDE6-5F06-4833-B0F3-1ADF61F42F27}"/>
              </a:ext>
            </a:extLst>
          </p:cNvPr>
          <p:cNvGrpSpPr/>
          <p:nvPr/>
        </p:nvGrpSpPr>
        <p:grpSpPr>
          <a:xfrm>
            <a:off x="1202933" y="1556792"/>
            <a:ext cx="6738132" cy="4344408"/>
            <a:chOff x="1115616" y="1727896"/>
            <a:chExt cx="6738132" cy="4344408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381BC3CE-4C2D-484E-859E-39D97E498E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15616" y="3887896"/>
              <a:ext cx="2160000" cy="21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FCE89730-3485-4365-841A-B596504B65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19089" y="1727896"/>
              <a:ext cx="2168606" cy="21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A262BE09-65C3-4FE4-BE39-782685160E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992129" y="3633814"/>
              <a:ext cx="3450808" cy="2438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ED308247-1816-49FD-A7E6-727EFC3A7A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581319" y="1765327"/>
              <a:ext cx="4272429" cy="19379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626872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4818" y="741028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Provedení dle typu stroje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12</a:t>
            </a:fld>
            <a:endParaRPr lang="cs-CZ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20C9ADA-A392-404C-9420-7C915ED79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35" y="1700808"/>
            <a:ext cx="8572528" cy="373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91660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4818" y="741028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Provedení dle typu stroje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13</a:t>
            </a:fld>
            <a:endParaRPr lang="cs-CZ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9A22C3F7-12F1-4B4C-8BF5-B7A3ED1C2039}"/>
              </a:ext>
            </a:extLst>
          </p:cNvPr>
          <p:cNvGrpSpPr/>
          <p:nvPr/>
        </p:nvGrpSpPr>
        <p:grpSpPr>
          <a:xfrm>
            <a:off x="1538989" y="1445695"/>
            <a:ext cx="6828851" cy="2199089"/>
            <a:chOff x="1555188" y="1427114"/>
            <a:chExt cx="6828851" cy="2199089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DE6F9740-3BE8-40CC-A3A9-7A42864041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55188" y="1466203"/>
              <a:ext cx="2160000" cy="21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64063845-A912-47E9-8FC9-37658F4DFC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15188" y="1427114"/>
              <a:ext cx="4668851" cy="21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8" name="Obrázek 7">
            <a:extLst>
              <a:ext uri="{FF2B5EF4-FFF2-40B4-BE49-F238E27FC236}">
                <a16:creationId xmlns:a16="http://schemas.microsoft.com/office/drawing/2014/main" id="{DEAD6AD2-7CB2-4244-BFD1-AF9041B06A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4088" y="3809777"/>
            <a:ext cx="1772717" cy="2160000"/>
          </a:xfrm>
          <a:prstGeom prst="rect">
            <a:avLst/>
          </a:prstGeom>
        </p:spPr>
      </p:pic>
      <p:pic>
        <p:nvPicPr>
          <p:cNvPr id="10" name="Picture 2" descr="C:\Documents and Settings\vkindl\My Documents\FEL\LITVINOV\foto\P1030769.JPG">
            <a:extLst>
              <a:ext uri="{FF2B5EF4-FFF2-40B4-BE49-F238E27FC236}">
                <a16:creationId xmlns:a16="http://schemas.microsoft.com/office/drawing/2014/main" id="{9FD878B7-9849-4FB8-A0E6-BC1A41A35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989" y="3831481"/>
            <a:ext cx="2879999" cy="2159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11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4818" y="741028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Provedení ražené plechy v celku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14</a:t>
            </a:fld>
            <a:endParaRPr lang="cs-CZ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2CD747F0-45D2-44B0-BA73-065C2AF18DDB}"/>
              </a:ext>
            </a:extLst>
          </p:cNvPr>
          <p:cNvSpPr txBox="1"/>
          <p:nvPr/>
        </p:nvSpPr>
        <p:spPr>
          <a:xfrm>
            <a:off x="604818" y="1556792"/>
            <a:ext cx="5212523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Plechy menších rozměrů se vystřihnou najednou jedním razidlem.</a:t>
            </a:r>
          </a:p>
          <a:p>
            <a:pPr marL="2857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U větších rozměrů se razí každá drážka zvlášť a plech se před každým vyražením pootočí o jednu drážkovou rozteč.</a:t>
            </a:r>
          </a:p>
          <a:p>
            <a:pPr marL="2857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Menší série se pálí laserem.</a:t>
            </a:r>
          </a:p>
          <a:p>
            <a:pPr marL="2857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vyražených plechů se musí obroušením odstranit  břity vzniklé po ražení a pak je nutné ještě plech přelakovat izolačním lakem.</a:t>
            </a:r>
          </a:p>
          <a:p>
            <a:pPr marL="285750" lvl="1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lvl="1">
              <a:spcAft>
                <a:spcPts val="600"/>
              </a:spcAft>
            </a:pPr>
            <a:endParaRPr lang="cs-CZ" dirty="0"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3EFA4AC5-4B03-4D99-BFBA-BA75C9FDE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632" y="1127472"/>
            <a:ext cx="3428368" cy="4989500"/>
          </a:xfrm>
          <a:prstGeom prst="rect">
            <a:avLst/>
          </a:prstGeom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ED73C066-2EBD-4D47-B632-8447B81B5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9817" y="4301136"/>
            <a:ext cx="3188387" cy="1805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24762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4818" y="741028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Provedení ražené plechy v celku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15</a:t>
            </a:fld>
            <a:endParaRPr lang="cs-CZ"/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BA5ECAC7-44AF-49CE-AAE4-736F7523F9A3}"/>
              </a:ext>
            </a:extLst>
          </p:cNvPr>
          <p:cNvGrpSpPr/>
          <p:nvPr/>
        </p:nvGrpSpPr>
        <p:grpSpPr>
          <a:xfrm>
            <a:off x="2295410" y="1484784"/>
            <a:ext cx="4553178" cy="4308851"/>
            <a:chOff x="1103381" y="896831"/>
            <a:chExt cx="6565991" cy="5596135"/>
          </a:xfrm>
        </p:grpSpPr>
        <p:pic>
          <p:nvPicPr>
            <p:cNvPr id="9" name="Obrázek 8">
              <a:extLst>
                <a:ext uri="{FF2B5EF4-FFF2-40B4-BE49-F238E27FC236}">
                  <a16:creationId xmlns:a16="http://schemas.microsoft.com/office/drawing/2014/main" id="{76E4256D-5B9D-43FE-B528-88B33D884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41008" y="901543"/>
              <a:ext cx="3304034" cy="2733749"/>
            </a:xfrm>
            <a:prstGeom prst="rect">
              <a:avLst/>
            </a:prstGeom>
          </p:spPr>
        </p:pic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id="{B781D9A1-3985-4524-B27F-3BC4DDD8E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3975" y="896831"/>
              <a:ext cx="3084228" cy="2733748"/>
            </a:xfrm>
            <a:prstGeom prst="rect">
              <a:avLst/>
            </a:prstGeom>
          </p:spPr>
        </p:pic>
        <p:pic>
          <p:nvPicPr>
            <p:cNvPr id="11" name="Obrázek 10">
              <a:extLst>
                <a:ext uri="{FF2B5EF4-FFF2-40B4-BE49-F238E27FC236}">
                  <a16:creationId xmlns:a16="http://schemas.microsoft.com/office/drawing/2014/main" id="{4F0B5295-7D48-4805-9FAC-0C50F1AA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3381" y="3788868"/>
              <a:ext cx="3084227" cy="2704098"/>
            </a:xfrm>
            <a:prstGeom prst="rect">
              <a:avLst/>
            </a:prstGeom>
          </p:spPr>
        </p:pic>
        <p:pic>
          <p:nvPicPr>
            <p:cNvPr id="12" name="Obrázek 11">
              <a:extLst>
                <a:ext uri="{FF2B5EF4-FFF2-40B4-BE49-F238E27FC236}">
                  <a16:creationId xmlns:a16="http://schemas.microsoft.com/office/drawing/2014/main" id="{DC684F24-2B56-41D4-933F-4AEC1DBC4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65338" y="3788868"/>
              <a:ext cx="3304034" cy="27040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3707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4818" y="741028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Provedení ražené plechy v celku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16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46FAFCE-5D52-4C7C-AE1E-46B2FE52A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132856"/>
            <a:ext cx="5244133" cy="2822971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1E9B046C-2827-4862-AC50-2856CDD87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2132856"/>
            <a:ext cx="3304137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22760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4818" y="741028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Provedení segmentovaný paket 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17</a:t>
            </a:fld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3FC53749-BF57-42F2-8A09-7C3447C70081}"/>
              </a:ext>
            </a:extLst>
          </p:cNvPr>
          <p:cNvSpPr txBox="1"/>
          <p:nvPr/>
        </p:nvSpPr>
        <p:spPr>
          <a:xfrm>
            <a:off x="604818" y="1556792"/>
            <a:ext cx="521252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Nejčastěji při vnějším průměru statoru než větším, než šířka plechu. </a:t>
            </a:r>
          </a:p>
          <a:p>
            <a:pPr marL="2857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Segmenty se v každé následující vrstvě překládají o polovinu nebo o třetinu.</a:t>
            </a:r>
          </a:p>
          <a:p>
            <a:pPr marL="2857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Mezi segmenty se ponechává mezera o šířce přibližně 0,5mm.</a:t>
            </a:r>
          </a:p>
          <a:p>
            <a:pPr marL="2857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U strojů se zubovým vynutím – nutnost uložení vynutí do drážek.</a:t>
            </a:r>
          </a:p>
          <a:p>
            <a:pPr marL="285750" lvl="1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lvl="1">
              <a:spcAft>
                <a:spcPts val="600"/>
              </a:spcAft>
            </a:pPr>
            <a:endParaRPr lang="cs-CZ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A032E98-6846-406E-BAFE-27909674B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201603"/>
            <a:ext cx="2915816" cy="1271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skenovat0031">
            <a:extLst>
              <a:ext uri="{FF2B5EF4-FFF2-40B4-BE49-F238E27FC236}">
                <a16:creationId xmlns:a16="http://schemas.microsoft.com/office/drawing/2014/main" id="{215EB74B-C23A-417A-BD31-84D75B286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30584" y="4076048"/>
            <a:ext cx="5904656" cy="2059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2670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4818" y="741028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Provedení segmentovaný paket 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18</a:t>
            </a:fld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3FC53749-BF57-42F2-8A09-7C3447C70081}"/>
              </a:ext>
            </a:extLst>
          </p:cNvPr>
          <p:cNvSpPr txBox="1"/>
          <p:nvPr/>
        </p:nvSpPr>
        <p:spPr>
          <a:xfrm>
            <a:off x="604818" y="1556792"/>
            <a:ext cx="7934363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Délka tětivy se volí s ohledem na rozměr dodaného plechu, aby byl minimální odpad a aby byla snadná manipulace se segmentem při skládání svazku. </a:t>
            </a:r>
          </a:p>
          <a:p>
            <a:pPr marL="285750" lvl="1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Počet překladových částí (ten je roven počtu spár mezi segmenty na obvodu svazku) by měl být takový, aby nevznikly ložiskové proudy v důsledku indukovaného napětí v hřídeli.</a:t>
            </a:r>
          </a:p>
          <a:p>
            <a:pPr marL="285750" lvl="1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 Zásadním kritériem pro proveditelnost celého svazku je, aby byl počet drážek na překladovou část bylo celé číslo</a:t>
            </a:r>
          </a:p>
          <a:p>
            <a:pPr marL="742950" lvl="2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poloviční překlad</a:t>
            </a:r>
          </a:p>
          <a:p>
            <a:pPr marL="742950" lvl="2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třetinový překlad</a:t>
            </a:r>
          </a:p>
          <a:p>
            <a:pPr marL="285750" lvl="1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lvl="1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lvl="1">
              <a:spcAft>
                <a:spcPts val="600"/>
              </a:spcAft>
            </a:pPr>
            <a:endParaRPr lang="cs-CZ" dirty="0"/>
          </a:p>
        </p:txBody>
      </p:sp>
      <p:pic>
        <p:nvPicPr>
          <p:cNvPr id="7" name="Picture 2" descr="skenovat0031">
            <a:extLst>
              <a:ext uri="{FF2B5EF4-FFF2-40B4-BE49-F238E27FC236}">
                <a16:creationId xmlns:a16="http://schemas.microsoft.com/office/drawing/2014/main" id="{9BA5CAD8-BA9A-426A-B1B1-8AEF90F26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933056"/>
            <a:ext cx="5904656" cy="2059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3851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4818" y="741028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Provedení segmentovaný paket 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19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0" y="1605021"/>
            <a:ext cx="2411018" cy="160526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768" y="1697557"/>
            <a:ext cx="3258121" cy="1510061"/>
          </a:xfrm>
          <a:prstGeom prst="rect">
            <a:avLst/>
          </a:prstGeom>
        </p:spPr>
      </p:pic>
      <p:grpSp>
        <p:nvGrpSpPr>
          <p:cNvPr id="5" name="Skupina 4">
            <a:extLst>
              <a:ext uri="{FF2B5EF4-FFF2-40B4-BE49-F238E27FC236}">
                <a16:creationId xmlns:a16="http://schemas.microsoft.com/office/drawing/2014/main" id="{22CB988E-4A8E-457A-AD78-9A57B401ED4C}"/>
              </a:ext>
            </a:extLst>
          </p:cNvPr>
          <p:cNvGrpSpPr/>
          <p:nvPr/>
        </p:nvGrpSpPr>
        <p:grpSpPr>
          <a:xfrm>
            <a:off x="5685159" y="737371"/>
            <a:ext cx="3491880" cy="5301208"/>
            <a:chOff x="5028257" y="1134652"/>
            <a:chExt cx="4001687" cy="6027272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28257" y="1134652"/>
              <a:ext cx="4001687" cy="2005909"/>
            </a:xfrm>
            <a:prstGeom prst="rect">
              <a:avLst/>
            </a:prstGeom>
          </p:spPr>
        </p:pic>
        <p:pic>
          <p:nvPicPr>
            <p:cNvPr id="11" name="Obrázek 10">
              <a:extLst>
                <a:ext uri="{FF2B5EF4-FFF2-40B4-BE49-F238E27FC236}">
                  <a16:creationId xmlns:a16="http://schemas.microsoft.com/office/drawing/2014/main" id="{E5397777-BDA5-4000-8CE6-E87B10890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70997" y="3155897"/>
              <a:ext cx="3733800" cy="2133600"/>
            </a:xfrm>
            <a:prstGeom prst="rect">
              <a:avLst/>
            </a:prstGeom>
          </p:spPr>
        </p:pic>
        <p:pic>
          <p:nvPicPr>
            <p:cNvPr id="12" name="Obrázek 11">
              <a:extLst>
                <a:ext uri="{FF2B5EF4-FFF2-40B4-BE49-F238E27FC236}">
                  <a16:creationId xmlns:a16="http://schemas.microsoft.com/office/drawing/2014/main" id="{8EE32EE6-230C-46DB-8A13-3C0FED673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52541" y="5190249"/>
              <a:ext cx="3886200" cy="1971675"/>
            </a:xfrm>
            <a:prstGeom prst="rect">
              <a:avLst/>
            </a:prstGeom>
          </p:spPr>
        </p:pic>
      </p:grpSp>
      <p:pic>
        <p:nvPicPr>
          <p:cNvPr id="13" name="Obrázek 12">
            <a:extLst>
              <a:ext uri="{FF2B5EF4-FFF2-40B4-BE49-F238E27FC236}">
                <a16:creationId xmlns:a16="http://schemas.microsoft.com/office/drawing/2014/main" id="{E5E898B2-62BE-4082-B154-31ED2FE522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544" y="3254666"/>
            <a:ext cx="4925963" cy="266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0718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4818" y="595278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Provedení segmentovaný paket 	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20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0849" y="1082715"/>
            <a:ext cx="4765662" cy="251213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723" y="1089100"/>
            <a:ext cx="4188615" cy="2350963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F0E2716B-70ED-4BF9-95CF-C60EC84D35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9712" y="3478246"/>
            <a:ext cx="5399237" cy="257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71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784128"/>
          </a:xfrm>
        </p:spPr>
        <p:txBody>
          <a:bodyPr>
            <a:normAutofit/>
          </a:bodyPr>
          <a:lstStyle/>
          <a:p>
            <a:r>
              <a:rPr lang="cs-CZ" dirty="0"/>
              <a:t>Provedení vnitřní stator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21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4062" y="1484784"/>
            <a:ext cx="4795658" cy="4185302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92" y="1376301"/>
            <a:ext cx="3676650" cy="187642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0060E9F-2C62-42F3-B155-B91CDC27FA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600" y="3140968"/>
            <a:ext cx="3024336" cy="298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6612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784128"/>
          </a:xfrm>
        </p:spPr>
        <p:txBody>
          <a:bodyPr>
            <a:normAutofit/>
          </a:bodyPr>
          <a:lstStyle/>
          <a:p>
            <a:r>
              <a:rPr lang="cs-CZ" dirty="0"/>
              <a:t>Provedení segmentovaný paket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22</a:t>
            </a:fld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1343795"/>
            <a:ext cx="4953671" cy="4266381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5699" y="1340768"/>
            <a:ext cx="4271102" cy="419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28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784128"/>
          </a:xfrm>
        </p:spPr>
        <p:txBody>
          <a:bodyPr>
            <a:normAutofit/>
          </a:bodyPr>
          <a:lstStyle/>
          <a:p>
            <a:r>
              <a:rPr lang="cs-CZ" dirty="0"/>
              <a:t>Provedení uchycení pólů / zubů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23</a:t>
            </a:fld>
            <a:endParaRPr lang="cs-CZ"/>
          </a:p>
        </p:txBody>
      </p:sp>
      <p:pic>
        <p:nvPicPr>
          <p:cNvPr id="6" name="Picture 2" descr="mas pól">
            <a:extLst>
              <a:ext uri="{FF2B5EF4-FFF2-40B4-BE49-F238E27FC236}">
                <a16:creationId xmlns:a16="http://schemas.microsoft.com/office/drawing/2014/main" id="{DCE6E419-E2CC-4AA6-9587-197732C5E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875502"/>
            <a:ext cx="2854417" cy="2618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list pól">
            <a:extLst>
              <a:ext uri="{FF2B5EF4-FFF2-40B4-BE49-F238E27FC236}">
                <a16:creationId xmlns:a16="http://schemas.microsoft.com/office/drawing/2014/main" id="{E6906E20-F854-4A71-8BAE-B05D517C5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93343" y="3356291"/>
            <a:ext cx="2715136" cy="2656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49.png">
            <a:extLst>
              <a:ext uri="{FF2B5EF4-FFF2-40B4-BE49-F238E27FC236}">
                <a16:creationId xmlns:a16="http://schemas.microsoft.com/office/drawing/2014/main" id="{1495E685-630C-4DA9-91AE-000BE3A53F2E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44830" y="1598612"/>
            <a:ext cx="1981200" cy="2066290"/>
          </a:xfrm>
          <a:prstGeom prst="rect">
            <a:avLst/>
          </a:prstGeom>
        </p:spPr>
      </p:pic>
      <p:pic>
        <p:nvPicPr>
          <p:cNvPr id="11" name="image52.png">
            <a:extLst>
              <a:ext uri="{FF2B5EF4-FFF2-40B4-BE49-F238E27FC236}">
                <a16:creationId xmlns:a16="http://schemas.microsoft.com/office/drawing/2014/main" id="{4A9DE813-04D1-4634-A980-41358325859E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27123" y="4195677"/>
            <a:ext cx="900430" cy="1257300"/>
          </a:xfrm>
          <a:prstGeom prst="rect">
            <a:avLst/>
          </a:prstGeom>
        </p:spPr>
      </p:pic>
      <p:pic>
        <p:nvPicPr>
          <p:cNvPr id="12" name="image51.png">
            <a:extLst>
              <a:ext uri="{FF2B5EF4-FFF2-40B4-BE49-F238E27FC236}">
                <a16:creationId xmlns:a16="http://schemas.microsoft.com/office/drawing/2014/main" id="{FA71EBFC-BBB5-4672-A6F6-2295E0746986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38350" y="4195677"/>
            <a:ext cx="1060450" cy="1156335"/>
          </a:xfrm>
          <a:prstGeom prst="rect">
            <a:avLst/>
          </a:prstGeom>
        </p:spPr>
      </p:pic>
      <p:pic>
        <p:nvPicPr>
          <p:cNvPr id="14" name="image53.png">
            <a:extLst>
              <a:ext uri="{FF2B5EF4-FFF2-40B4-BE49-F238E27FC236}">
                <a16:creationId xmlns:a16="http://schemas.microsoft.com/office/drawing/2014/main" id="{ACA1EF29-1EE1-4A63-8D9B-E403025AD074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2758" y="3851686"/>
            <a:ext cx="2285066" cy="1665546"/>
          </a:xfrm>
          <a:prstGeom prst="rect">
            <a:avLst/>
          </a:prstGeom>
        </p:spPr>
      </p:pic>
      <p:pic>
        <p:nvPicPr>
          <p:cNvPr id="15" name="image54.png">
            <a:extLst>
              <a:ext uri="{FF2B5EF4-FFF2-40B4-BE49-F238E27FC236}">
                <a16:creationId xmlns:a16="http://schemas.microsoft.com/office/drawing/2014/main" id="{D9C72B9B-0760-4B35-A50D-D3AECB9DD7A5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06925" y="1475422"/>
            <a:ext cx="2705247" cy="166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7044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784128"/>
          </a:xfrm>
        </p:spPr>
        <p:txBody>
          <a:bodyPr>
            <a:normAutofit/>
          </a:bodyPr>
          <a:lstStyle/>
          <a:p>
            <a:r>
              <a:rPr lang="cs-CZ" dirty="0"/>
              <a:t>Silové účinky působící na statorové póly / zuby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24</a:t>
            </a:fld>
            <a:endParaRPr lang="cs-CZ"/>
          </a:p>
        </p:txBody>
      </p:sp>
      <p:pic>
        <p:nvPicPr>
          <p:cNvPr id="6" name="image55.png">
            <a:extLst>
              <a:ext uri="{FF2B5EF4-FFF2-40B4-BE49-F238E27FC236}">
                <a16:creationId xmlns:a16="http://schemas.microsoft.com/office/drawing/2014/main" id="{003620AC-7794-4168-A93D-421180C2509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80112" y="2132856"/>
            <a:ext cx="2695049" cy="3092802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1C049E6-0393-48C6-B49E-4DA5C1E07996}"/>
              </a:ext>
            </a:extLst>
          </p:cNvPr>
          <p:cNvSpPr txBox="1"/>
          <p:nvPr/>
        </p:nvSpPr>
        <p:spPr>
          <a:xfrm>
            <a:off x="604818" y="1412776"/>
            <a:ext cx="793436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Silové účinky působící na statorové póly stroje</a:t>
            </a:r>
          </a:p>
          <a:p>
            <a:pPr marL="285750" lvl="1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lvl="1">
              <a:spcAft>
                <a:spcPts val="600"/>
              </a:spcAft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51738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784128"/>
          </a:xfrm>
        </p:spPr>
        <p:txBody>
          <a:bodyPr>
            <a:normAutofit/>
          </a:bodyPr>
          <a:lstStyle/>
          <a:p>
            <a:r>
              <a:rPr lang="cs-CZ" dirty="0"/>
              <a:t>Silové účinky působící na statorové póly / zuby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25</a:t>
            </a:fld>
            <a:endParaRPr lang="cs-CZ"/>
          </a:p>
        </p:txBody>
      </p:sp>
      <p:pic>
        <p:nvPicPr>
          <p:cNvPr id="6" name="image55.png">
            <a:extLst>
              <a:ext uri="{FF2B5EF4-FFF2-40B4-BE49-F238E27FC236}">
                <a16:creationId xmlns:a16="http://schemas.microsoft.com/office/drawing/2014/main" id="{003620AC-7794-4168-A93D-421180C2509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80112" y="2132856"/>
            <a:ext cx="2695049" cy="3092802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1C049E6-0393-48C6-B49E-4DA5C1E07996}"/>
              </a:ext>
            </a:extLst>
          </p:cNvPr>
          <p:cNvSpPr txBox="1"/>
          <p:nvPr/>
        </p:nvSpPr>
        <p:spPr>
          <a:xfrm>
            <a:off x="604818" y="1412776"/>
            <a:ext cx="793436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Silové účinky působící na statorové póly stroje</a:t>
            </a:r>
          </a:p>
          <a:p>
            <a:pPr marL="285750" lvl="1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lvl="1">
              <a:spcAft>
                <a:spcPts val="600"/>
              </a:spcAft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20818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7151" y="692696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Chlazení statorových paketů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26</a:t>
            </a:fld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75BFDF4-31FD-469F-AF99-29B1EC3DDA89}"/>
              </a:ext>
            </a:extLst>
          </p:cNvPr>
          <p:cNvSpPr txBox="1"/>
          <p:nvPr/>
        </p:nvSpPr>
        <p:spPr>
          <a:xfrm>
            <a:off x="604819" y="1556792"/>
            <a:ext cx="425521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Vzniklé teplo v se odvádí povrchem statorového paketu do okolního prostředí.</a:t>
            </a:r>
          </a:p>
          <a:p>
            <a:pPr marL="285750" lvl="1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Když k odvodu tepla nestačí přirozený povrch, zvětšuje se ochlazovací plocha ventilačními kanály</a:t>
            </a:r>
          </a:p>
          <a:p>
            <a:pPr marL="285750" lvl="1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axiální </a:t>
            </a:r>
          </a:p>
          <a:p>
            <a:pPr marL="285750" lvl="1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radiální </a:t>
            </a:r>
          </a:p>
          <a:p>
            <a:pPr marL="285750" lvl="1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lvl="1">
              <a:spcAft>
                <a:spcPts val="600"/>
              </a:spcAft>
            </a:pPr>
            <a:endParaRPr lang="cs-CZ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EB71FD3E-6470-4B4D-93C7-B50992691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265616"/>
            <a:ext cx="2630828" cy="242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82331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7151" y="692696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Chlazení statorových paketů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27</a:t>
            </a:fld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75BFDF4-31FD-469F-AF99-29B1EC3DDA89}"/>
              </a:ext>
            </a:extLst>
          </p:cNvPr>
          <p:cNvSpPr txBox="1"/>
          <p:nvPr/>
        </p:nvSpPr>
        <p:spPr>
          <a:xfrm>
            <a:off x="604819" y="1556792"/>
            <a:ext cx="425521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Axiální kanály vzniknou vyražením otvorů různých tvarů v plechu.</a:t>
            </a:r>
          </a:p>
          <a:p>
            <a:pPr marL="742950" lvl="2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Hlavní výhodou tohoto systému je okolnost, že se neprodlužuje délka stroje,  ale aby nedošlo ke zvětšení magnetické sycení v jádře </a:t>
            </a:r>
            <a:r>
              <a:rPr lang="cs-CZ" dirty="0" err="1"/>
              <a:t>induktu</a:t>
            </a:r>
            <a:r>
              <a:rPr lang="cs-CZ" dirty="0"/>
              <a:t>, musí se zvětšit jeho výška. </a:t>
            </a:r>
          </a:p>
          <a:p>
            <a:pPr marL="742950" lvl="2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Další předností těchto kanálů je, že teplo se k ochlazovanému povrchu šíří v podélném směru svazku, neprochází přes izolaci mezi plechy, měrná tepelná vodivost v radiálním směru je </a:t>
            </a:r>
            <a:r>
              <a:rPr lang="el-GR" dirty="0"/>
              <a:t>λ = (</a:t>
            </a:r>
            <a:r>
              <a:rPr lang="cs-CZ" dirty="0"/>
              <a:t>3</a:t>
            </a:r>
            <a:r>
              <a:rPr lang="el-GR" dirty="0"/>
              <a:t>0</a:t>
            </a:r>
            <a:r>
              <a:rPr lang="cs-CZ" dirty="0"/>
              <a:t> - 45</a:t>
            </a:r>
            <a:r>
              <a:rPr lang="el-GR" dirty="0"/>
              <a:t>)</a:t>
            </a:r>
            <a:r>
              <a:rPr lang="cs-CZ" dirty="0"/>
              <a:t>W/</a:t>
            </a:r>
            <a:r>
              <a:rPr lang="cs-CZ" dirty="0" err="1"/>
              <a:t>mK</a:t>
            </a:r>
            <a:r>
              <a:rPr lang="cs-CZ" dirty="0"/>
              <a:t>. </a:t>
            </a:r>
          </a:p>
          <a:p>
            <a:pPr marL="285750" lvl="1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lvl="1">
              <a:spcAft>
                <a:spcPts val="600"/>
              </a:spcAft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360322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7151" y="692696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Chlazení statorových paketů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28</a:t>
            </a:fld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75BFDF4-31FD-469F-AF99-29B1EC3DDA89}"/>
              </a:ext>
            </a:extLst>
          </p:cNvPr>
          <p:cNvSpPr txBox="1"/>
          <p:nvPr/>
        </p:nvSpPr>
        <p:spPr>
          <a:xfrm>
            <a:off x="604818" y="1556792"/>
            <a:ext cx="5055368" cy="4355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Radiální kanály vzniknou rozdělením plechového svazku</a:t>
            </a:r>
          </a:p>
          <a:p>
            <a:pPr marL="7429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Chladící kanály se vtvoří pomocí rozpěrek provedených nejčastěji z plechového pásku tloušťky 1mm o šířce, která odpovídá požadované šířce kanálu.</a:t>
            </a:r>
          </a:p>
          <a:p>
            <a:pPr marL="7429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Systém radiálních kanálů prodlužuje stroj o celkovou šířku všech kanálů</a:t>
            </a:r>
          </a:p>
          <a:p>
            <a:pPr marL="7429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Tepelný tok se šíří k ochlazovanému povrchu v příčném směru.</a:t>
            </a:r>
          </a:p>
          <a:p>
            <a:pPr marL="7429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V tomto případě je měrná tepelná vodivost výrazně menší 0,5 - 1W/</a:t>
            </a:r>
            <a:r>
              <a:rPr lang="cs-CZ" dirty="0" err="1"/>
              <a:t>mK</a:t>
            </a:r>
            <a:endParaRPr lang="cs-CZ" dirty="0"/>
          </a:p>
          <a:p>
            <a:pPr marL="7429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získá se však velká ochlazovací plocha a proto je výrazný chladící  účinek.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3A66C41-4630-4B82-B9A0-364368704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186" y="1484784"/>
            <a:ext cx="3459009" cy="4322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756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7151" y="692696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Stažení plechového svazku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29</a:t>
            </a:fld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75BFDF4-31FD-469F-AF99-29B1EC3DDA89}"/>
              </a:ext>
            </a:extLst>
          </p:cNvPr>
          <p:cNvSpPr txBox="1"/>
          <p:nvPr/>
        </p:nvSpPr>
        <p:spPr>
          <a:xfrm>
            <a:off x="604818" y="1556792"/>
            <a:ext cx="5055368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Stažení se provádí pomocí stahovacích desek, které mají tvar mezikruží a dosedají z obou stran na jádro paketu.</a:t>
            </a:r>
          </a:p>
          <a:p>
            <a:pPr marL="2857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Aby byly staženy i zuby, vkládají se na krajní plechy paketu do osy všech zubů masivnější rozpěrky.</a:t>
            </a:r>
          </a:p>
          <a:p>
            <a:pPr marL="2857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ACD45B0-9D44-4CF7-B4B2-799043947F8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455268"/>
            <a:ext cx="6984776" cy="2563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45958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7151" y="692696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Stažení plechového svazku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30</a:t>
            </a:fld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75BFDF4-31FD-469F-AF99-29B1EC3DDA89}"/>
              </a:ext>
            </a:extLst>
          </p:cNvPr>
          <p:cNvSpPr txBox="1"/>
          <p:nvPr/>
        </p:nvSpPr>
        <p:spPr>
          <a:xfrm>
            <a:off x="604818" y="1556792"/>
            <a:ext cx="8081982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U malých strojů se krajní plechy bodově svařují na každé straně dva až čtyři plechy.</a:t>
            </a:r>
          </a:p>
          <a:p>
            <a:pPr marL="2857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U zvlášť velkých strojů se místo krajních tuhých rozpěrek vkládají mezi zuby s jádrem paketu a stahovací desky nemagnetické masivní segmenty nebo </a:t>
            </a:r>
            <a:r>
              <a:rPr lang="cs-CZ" dirty="0" err="1"/>
              <a:t>mezikruhové</a:t>
            </a:r>
            <a:r>
              <a:rPr lang="cs-CZ" dirty="0"/>
              <a:t> desky s palci, které zasahují jak do oblasti zubů, tak i jádra. </a:t>
            </a:r>
          </a:p>
          <a:p>
            <a:pPr marL="2857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dirty="0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0B446DA7-8C38-483B-94F6-30F16E91C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5676" y="3140968"/>
            <a:ext cx="5832648" cy="290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3402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7151" y="692696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Stažení plechového svazku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31</a:t>
            </a:fld>
            <a:endParaRPr lang="cs-CZ"/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E9980193-3BA5-4AB9-B537-E2C29CC88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230911" y="1787702"/>
            <a:ext cx="3888434" cy="342661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3F5E848-6056-480A-9D8E-0AB921946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556792"/>
            <a:ext cx="5724128" cy="382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9980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7151" y="692696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Stažení plechového svazku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32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97A6333-799A-461D-BBF6-3915D215C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506" y="3480909"/>
            <a:ext cx="2184987" cy="268025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5B823A6C-F6C2-4B44-9AEF-259980F5D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126" y="1130173"/>
            <a:ext cx="2620549" cy="2371538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F1F433F4-FDC2-44B9-9B38-63A7D85193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8589" y="934046"/>
            <a:ext cx="2620550" cy="2615878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6F6C9FE-82B8-41EE-AE68-AD19B5E2F1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5676" y="3462257"/>
            <a:ext cx="3009578" cy="2638649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D0D91C5B-6AF7-448E-8AE8-EF4CDCFF62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083586"/>
            <a:ext cx="3382514" cy="314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5016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Reference</a:t>
            </a:r>
          </a:p>
        </p:txBody>
      </p:sp>
      <p:sp>
        <p:nvSpPr>
          <p:cNvPr id="15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50" y="1415502"/>
            <a:ext cx="7886700" cy="4940849"/>
          </a:xfrm>
        </p:spPr>
        <p:txBody>
          <a:bodyPr>
            <a:normAutofit/>
          </a:bodyPr>
          <a:lstStyle/>
          <a:p>
            <a:r>
              <a:rPr lang="en-US" dirty="0"/>
              <a:t>[1]</a:t>
            </a:r>
            <a:r>
              <a:rPr lang="cs-CZ" dirty="0"/>
              <a:t> </a:t>
            </a:r>
            <a:r>
              <a:rPr lang="cs-CZ" dirty="0" err="1"/>
              <a:t>Mechanical</a:t>
            </a:r>
            <a:r>
              <a:rPr lang="cs-CZ" dirty="0"/>
              <a:t> Design </a:t>
            </a:r>
            <a:r>
              <a:rPr lang="cs-CZ" dirty="0" err="1"/>
              <a:t>of</a:t>
            </a:r>
            <a:r>
              <a:rPr lang="cs-CZ" dirty="0"/>
              <a:t> Electric Motors, </a:t>
            </a:r>
            <a:r>
              <a:rPr lang="cs-CZ" dirty="0" err="1"/>
              <a:t>Wei</a:t>
            </a:r>
            <a:r>
              <a:rPr lang="cs-CZ" dirty="0"/>
              <a:t> Tong, 2014</a:t>
            </a:r>
          </a:p>
          <a:p>
            <a:r>
              <a:rPr lang="en-US" dirty="0"/>
              <a:t>[</a:t>
            </a:r>
            <a:r>
              <a:rPr lang="cs-CZ" dirty="0"/>
              <a:t>2</a:t>
            </a:r>
            <a:r>
              <a:rPr lang="en-US" dirty="0"/>
              <a:t>]</a:t>
            </a:r>
            <a:r>
              <a:rPr lang="cs-CZ" dirty="0"/>
              <a:t>https://www.celeramotion.com/applimotion/support/technical-papers/slotless-vs-slotted-motors/</a:t>
            </a:r>
          </a:p>
          <a:p>
            <a:r>
              <a:rPr lang="en-US" dirty="0"/>
              <a:t>[3]</a:t>
            </a:r>
            <a:r>
              <a:rPr lang="cs-CZ" dirty="0"/>
              <a:t> KOPYLOV, Igor Petrovič a kol. autorů. Stavba elektrických strojů. 1. vyd. Praha: SNTL, 1988. 688 s. </a:t>
            </a:r>
            <a:r>
              <a:rPr lang="cs-CZ"/>
              <a:t>ISBN 04-532-88 </a:t>
            </a:r>
            <a:endParaRPr lang="cs-CZ" dirty="0"/>
          </a:p>
          <a:p>
            <a:r>
              <a:rPr lang="cs-CZ" dirty="0"/>
              <a:t>[4] http://www.fuwode-power.com/index.php/en/stator-core-product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76318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Sebehodnotící otázky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4C0DD0D4-1811-43D8-9080-55127CEBD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484784"/>
            <a:ext cx="7772400" cy="388843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34</a:t>
            </a:fld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7CEB8A4-BFFD-406F-9402-B50E177876B6}"/>
              </a:ext>
            </a:extLst>
          </p:cNvPr>
          <p:cNvSpPr txBox="1"/>
          <p:nvPr/>
        </p:nvSpPr>
        <p:spPr>
          <a:xfrm>
            <a:off x="611560" y="1196752"/>
            <a:ext cx="7846640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Jaké druhy statorových magnetických obvodů existují.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Jaký vliv má tloušťka magnetického plechu na účinnost el. stroje?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Nakreslete příčný řez statorem synchronního motoru.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Nakreslete příčný řez statorem stejnosměrného stroje a znázorněte možnosti uchycení pólů.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Jaké překladová čísla se používají pro statory větších rozměrů než 1,2m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Definujte síly působící na pól / zub statoru. 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Vyjmenujte výhody a nevýhody radiálního chlazení statorových paketů.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Jaké existují způsoby axiálního zajištění statorových svazků?</a:t>
            </a:r>
          </a:p>
        </p:txBody>
      </p:sp>
    </p:spTree>
    <p:extLst>
      <p:ext uri="{BB962C8B-B14F-4D97-AF65-F5344CB8AC3E}">
        <p14:creationId xmlns:p14="http://schemas.microsoft.com/office/powerpoint/2010/main" val="1100254754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 - šablo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D60D2E6321EA41A3D2727E1AE5970B" ma:contentTypeVersion="12" ma:contentTypeDescription="Create a new document." ma:contentTypeScope="" ma:versionID="8365ddc5ef714600ffb8e57b8d4925d7">
  <xsd:schema xmlns:xsd="http://www.w3.org/2001/XMLSchema" xmlns:xs="http://www.w3.org/2001/XMLSchema" xmlns:p="http://schemas.microsoft.com/office/2006/metadata/properties" xmlns:ns2="bbfb10b4-afb9-422f-9ddb-6ac1294eb5ee" xmlns:ns3="20bdc523-560b-48ac-8188-a314ced965bb" targetNamespace="http://schemas.microsoft.com/office/2006/metadata/properties" ma:root="true" ma:fieldsID="4d88d168a1d1a8e71cc3dd375ae719b5" ns2:_="" ns3:_="">
    <xsd:import namespace="bbfb10b4-afb9-422f-9ddb-6ac1294eb5ee"/>
    <xsd:import namespace="20bdc523-560b-48ac-8188-a314ced965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fb10b4-afb9-422f-9ddb-6ac1294eb5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bdc523-560b-48ac-8188-a314ced965b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DD3C18E-CA49-44F4-A8EE-A46F5206AA0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962BC2-0597-40C1-838C-A5A1121529C4}"/>
</file>

<file path=customXml/itemProps3.xml><?xml version="1.0" encoding="utf-8"?>
<ds:datastoreItem xmlns:ds="http://schemas.openxmlformats.org/officeDocument/2006/customXml" ds:itemID="{38E09995-B082-4708-AE90-C488FBD7E134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 - šablona</Template>
  <TotalTime>11798</TotalTime>
  <Words>1036</Words>
  <Application>Microsoft Office PowerPoint</Application>
  <PresentationFormat>Předvádění na obrazovce (4:3)</PresentationFormat>
  <Paragraphs>180</Paragraphs>
  <Slides>34</Slides>
  <Notes>33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39" baseType="lpstr">
      <vt:lpstr>Arial</vt:lpstr>
      <vt:lpstr>Calibri</vt:lpstr>
      <vt:lpstr>Times New Roman</vt:lpstr>
      <vt:lpstr>Wingdings</vt:lpstr>
      <vt:lpstr>Prezentace - šablona</vt:lpstr>
      <vt:lpstr>Prezentace aplikace PowerPoint</vt:lpstr>
      <vt:lpstr>Statory  </vt:lpstr>
      <vt:lpstr>Statory  </vt:lpstr>
      <vt:lpstr>Statory – plechové svazky </vt:lpstr>
      <vt:lpstr>Statory – plechové svazky </vt:lpstr>
      <vt:lpstr>Statory – plechové svazky </vt:lpstr>
      <vt:lpstr>Datasheet statorového plechu</vt:lpstr>
      <vt:lpstr>Ztráty v železe</vt:lpstr>
      <vt:lpstr>Provedení dle typu stroje </vt:lpstr>
      <vt:lpstr>Provedení dle typu stroje </vt:lpstr>
      <vt:lpstr>Provedení dle typu stroje </vt:lpstr>
      <vt:lpstr>Provedení dle typu stroje </vt:lpstr>
      <vt:lpstr>Provedení dle typu stroje </vt:lpstr>
      <vt:lpstr>Provedení ražené plechy v celku </vt:lpstr>
      <vt:lpstr>Provedení ražené plechy v celku </vt:lpstr>
      <vt:lpstr>Provedení ražené plechy v celku </vt:lpstr>
      <vt:lpstr>Provedení segmentovaný paket  </vt:lpstr>
      <vt:lpstr>Provedení segmentovaný paket  </vt:lpstr>
      <vt:lpstr>Provedení segmentovaný paket  </vt:lpstr>
      <vt:lpstr>Provedení segmentovaný paket   </vt:lpstr>
      <vt:lpstr>Provedení vnitřní stator</vt:lpstr>
      <vt:lpstr>Provedení segmentovaný paket</vt:lpstr>
      <vt:lpstr>Provedení uchycení pólů / zubů</vt:lpstr>
      <vt:lpstr>Silové účinky působící na statorové póly / zuby</vt:lpstr>
      <vt:lpstr>Silové účinky působící na statorové póly / zuby</vt:lpstr>
      <vt:lpstr>Chlazení statorových paketů</vt:lpstr>
      <vt:lpstr>Chlazení statorových paketů</vt:lpstr>
      <vt:lpstr>Chlazení statorových paketů</vt:lpstr>
      <vt:lpstr>Stažení plechového svazku</vt:lpstr>
      <vt:lpstr>Stažení plechového svazku</vt:lpstr>
      <vt:lpstr>Stažení plechového svazku</vt:lpstr>
      <vt:lpstr>Stažení plechového svazku</vt:lpstr>
      <vt:lpstr>Reference</vt:lpstr>
      <vt:lpstr>Sebehodnotící otázky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Stavba Elektrických Strojů 1</dc:title>
  <dc:creator>Rumix</dc:creator>
  <cp:lastModifiedBy>Lukas Veg</cp:lastModifiedBy>
  <cp:revision>406</cp:revision>
  <dcterms:created xsi:type="dcterms:W3CDTF">2011-09-16T14:26:25Z</dcterms:created>
  <dcterms:modified xsi:type="dcterms:W3CDTF">2021-10-25T10:23:27Z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0x01010006D60D2E6321EA41A3D2727E1AE5970B</vt:lpwstr>
  </property>
</Properties>
</file>