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8" r:id="rId2"/>
    <p:sldId id="338" r:id="rId3"/>
    <p:sldId id="324" r:id="rId4"/>
    <p:sldId id="325" r:id="rId5"/>
    <p:sldId id="337" r:id="rId6"/>
    <p:sldId id="328" r:id="rId7"/>
    <p:sldId id="263" r:id="rId8"/>
    <p:sldId id="264" r:id="rId9"/>
    <p:sldId id="265" r:id="rId10"/>
    <p:sldId id="266" r:id="rId11"/>
    <p:sldId id="339" r:id="rId12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5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AAC13583-C8C7-4628-F5BC-B5111F9D8AEE}"/>
              </a:ext>
            </a:extLst>
          </p:cNvPr>
          <p:cNvSpPr>
            <a:spLocks/>
          </p:cNvSpPr>
          <p:nvPr/>
        </p:nvSpPr>
        <p:spPr bwMode="auto">
          <a:xfrm>
            <a:off x="-31750" y="4321175"/>
            <a:ext cx="1395413" cy="781050"/>
          </a:xfrm>
          <a:custGeom>
            <a:avLst/>
            <a:gdLst>
              <a:gd name="T0" fmla="*/ 174594415 w 8042"/>
              <a:gd name="T1" fmla="*/ 61003910 h 10000"/>
              <a:gd name="T2" fmla="*/ 179471940 w 8042"/>
              <a:gd name="T3" fmla="*/ 60271832 h 10000"/>
              <a:gd name="T4" fmla="*/ 180284861 w 8042"/>
              <a:gd name="T5" fmla="*/ 59905832 h 10000"/>
              <a:gd name="T6" fmla="*/ 242126018 w 8042"/>
              <a:gd name="T7" fmla="*/ 32088033 h 10000"/>
              <a:gd name="T8" fmla="*/ 242126018 w 8042"/>
              <a:gd name="T9" fmla="*/ 28799969 h 10000"/>
              <a:gd name="T10" fmla="*/ 180284861 w 8042"/>
              <a:gd name="T11" fmla="*/ 1348170 h 10000"/>
              <a:gd name="T12" fmla="*/ 179471940 w 8042"/>
              <a:gd name="T13" fmla="*/ 976078 h 10000"/>
              <a:gd name="T14" fmla="*/ 174594415 w 8042"/>
              <a:gd name="T15" fmla="*/ 250092 h 10000"/>
              <a:gd name="T16" fmla="*/ 541889 w 8042"/>
              <a:gd name="T17" fmla="*/ 0 h 10000"/>
              <a:gd name="T18" fmla="*/ 0 w 8042"/>
              <a:gd name="T19" fmla="*/ 60949002 h 10000"/>
              <a:gd name="T20" fmla="*/ 174594415 w 8042"/>
              <a:gd name="T21" fmla="*/ 61003910 h 100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9F3B9F6-352B-110D-9C6A-788321DA6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0E4AC70-41A0-2FC3-67C0-848DCF868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E7AFCCE-5FF6-39C0-DAE1-98F4A6793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3863" y="4529138"/>
            <a:ext cx="584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EAD645-E56B-4FCB-A216-FBF8230D34D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97479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51B39F74-2B49-4F66-CC2D-1929327E5C1C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033736A-47C3-0E22-FEBC-907367E4E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EB896F4-3784-DA73-E8B4-592F910DA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E207D6C-02CA-1359-66CF-21B41156A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E68A8F-5F9E-467C-9649-7F37A31ABFCC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340075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29040BCB-5FAF-4367-B8A2-8347DC5AD574}"/>
              </a:ext>
            </a:extLst>
          </p:cNvPr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2363C20-7328-DC9C-4C9C-BA9B8A1DB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E0388C9-F4C9-5DFB-3D0D-FB4A91710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AF9D66F-F301-BD9A-57D3-AFB83C28F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DAC2AC-C7E6-42CB-AB81-40B2B1466256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32240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5310B8D0-E305-6212-AC90-13DB3D90E884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B42658-00B9-203C-5412-711A142E1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0515D0-2B84-D3B8-B615-6DE8C9B22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D0BD736-AEE9-724A-A8FF-A46FB5C59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64A08B-311C-4342-9770-DF822EB0780C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01822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52D8B3C6-375A-FE2D-CEB7-75414000C9E3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E89662-56FF-CD25-65BE-B7C279A36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2633D0-4C13-71C9-3192-2B13D4232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B4B04A9-97B7-05FA-D518-9FB56BE77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07676-F7FD-49E6-AB1F-A7AFC0C06F68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25038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>
            <a:extLst>
              <a:ext uri="{FF2B5EF4-FFF2-40B4-BE49-F238E27FC236}">
                <a16:creationId xmlns:a16="http://schemas.microsoft.com/office/drawing/2014/main" id="{7650E401-BF79-E3BA-9F5A-56B0BC72EE73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FF7F6AC9-313E-0BC3-B963-1ADAD06FC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E28BCA1F-D3F8-39E8-69F2-02A1F2891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043BC47F-BAF5-16D1-FCAB-56029EF04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7438F5-5205-40E9-9AE1-5536563C74F9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99159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077A6570-FF03-C294-4F3D-03B8FDC9E81C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2BBA0E3C-3D50-5671-D346-2640A39A5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1A50BEE5-75B5-34C4-484E-9D54B1DC5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945CE05-B949-EC2C-4EB4-F5B981823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6D7FE-0EB0-4927-AEFD-C903B1FDDBBD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582319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BF28B9CC-6C73-BD2E-405F-671846FB4FDF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94500B74-F8BE-F4B2-F699-1DC4260B4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B0A2E9CA-C74C-492B-8494-8B2C3FA6C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77AF3B51-2885-CAE8-5EE0-A3D782E59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813F2-687D-4F03-9863-EBB5341EC419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970906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>
            <a:extLst>
              <a:ext uri="{FF2B5EF4-FFF2-40B4-BE49-F238E27FC236}">
                <a16:creationId xmlns:a16="http://schemas.microsoft.com/office/drawing/2014/main" id="{65FC3C56-64B9-E324-88FA-4C9A00DE37A3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2B93F80A-5B9A-B588-E912-DC8D70413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6B9882C6-77BF-CE99-8CC0-00404B6AE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CF9CD633-E053-2839-DC58-2DC962E35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E72533-1271-4744-9E46-AD08C8D73A4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30384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16C35685-C975-79F9-30C4-C6D1CCEE7703}"/>
              </a:ext>
            </a:extLst>
          </p:cNvPr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5DCF504-3951-B73A-9340-633ED4B78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114640A-2D83-1E51-D3AC-B26D04E4E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DC41595-229F-48F6-BE3F-11332EE58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32FD58-A98D-4F6A-BDA0-F63C8F12B00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450808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B8EE4049-3058-26E8-9270-41A5DD4E2F60}"/>
              </a:ext>
            </a:extLst>
          </p:cNvPr>
          <p:cNvSpPr>
            <a:spLocks/>
          </p:cNvSpPr>
          <p:nvPr/>
        </p:nvSpPr>
        <p:spPr bwMode="auto">
          <a:xfrm flipV="1">
            <a:off x="0" y="3167063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5" name="TextBox 13">
            <a:extLst>
              <a:ext uri="{FF2B5EF4-FFF2-40B4-BE49-F238E27FC236}">
                <a16:creationId xmlns:a16="http://schemas.microsoft.com/office/drawing/2014/main" id="{09076122-E6D4-6F43-8DD8-D37457B9D0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8163" y="647700"/>
            <a:ext cx="457200" cy="58578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cs-CZ" sz="8000">
                <a:solidFill>
                  <a:schemeClr val="accent1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6" name="TextBox 14">
            <a:extLst>
              <a:ext uri="{FF2B5EF4-FFF2-40B4-BE49-F238E27FC236}">
                <a16:creationId xmlns:a16="http://schemas.microsoft.com/office/drawing/2014/main" id="{74018B80-8C5B-4A0B-E776-0E24A7A33E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9275" y="2905125"/>
            <a:ext cx="457200" cy="5842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cs-CZ" sz="8000">
                <a:solidFill>
                  <a:schemeClr val="accent1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C41EB38-1F48-5E5E-D3EE-B6BAF41B73A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19F6518-C453-D912-7CA6-BFD710BD5AD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7EF0604-21A5-444D-9BFA-7759A0BA162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11175" y="3244850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434EB-87A5-469C-86F1-B1C58E8BBB39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18636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>
            <a:extLst>
              <a:ext uri="{FF2B5EF4-FFF2-40B4-BE49-F238E27FC236}">
                <a16:creationId xmlns:a16="http://schemas.microsoft.com/office/drawing/2014/main" id="{AB613DB5-3685-513B-B973-ACBC235B760D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6DDC9D-6B48-A5D5-BA98-64A731802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C7B4EB-45B4-FA24-1922-52140334B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A0F5A2-EF0B-11D3-70BE-7879C3749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CFF327-C3E2-4915-BCEC-D3D7AEABE649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4415724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>
            <a:extLst>
              <a:ext uri="{FF2B5EF4-FFF2-40B4-BE49-F238E27FC236}">
                <a16:creationId xmlns:a16="http://schemas.microsoft.com/office/drawing/2014/main" id="{72BD61FB-A6EC-3670-E5D8-59566D3C4FFB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313397A9-7571-FBEE-0E4E-95ADAE6F5A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8163" y="647700"/>
            <a:ext cx="457200" cy="58578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cs-CZ" sz="8000">
                <a:solidFill>
                  <a:schemeClr val="accent1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1A875879-6B40-804C-F8DB-B47552C52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9275" y="2905125"/>
            <a:ext cx="457200" cy="5842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r>
              <a:rPr lang="en-US" altLang="cs-CZ" sz="8000">
                <a:solidFill>
                  <a:schemeClr val="accent1"/>
                </a:solidFill>
                <a:latin typeface="Arial" panose="020B0604020202020204" pitchFamily="34" charset="0"/>
              </a:rPr>
              <a:t>”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04DB9B25-AF57-DFF3-DBD6-DFA4573DE1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28B4BD71-BEF1-EDF5-FA54-5DA2B50FF48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3072C950-2AD4-3EE5-2B32-56B7BE50FDB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398C6F-9B2F-433C-AEDD-0F002F48C3A5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8194983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1">
            <a:extLst>
              <a:ext uri="{FF2B5EF4-FFF2-40B4-BE49-F238E27FC236}">
                <a16:creationId xmlns:a16="http://schemas.microsoft.com/office/drawing/2014/main" id="{56C27EBD-B2B7-3495-7BB4-9BC9E4B13C1A}"/>
              </a:ext>
            </a:extLst>
          </p:cNvPr>
          <p:cNvSpPr>
            <a:spLocks/>
          </p:cNvSpPr>
          <p:nvPr/>
        </p:nvSpPr>
        <p:spPr bwMode="auto">
          <a:xfrm flipV="1">
            <a:off x="0" y="4910138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rtlCol="0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3BA06E-1907-D6F8-74B5-A946019F957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3FE7E1-E0B8-9586-95B0-6127DF028F3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8D9AE7-B51F-12D9-CE55-79643CB5095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11175" y="4983163"/>
            <a:ext cx="585788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F69B3C-E4D5-4E4B-9F87-8612056B5F9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5520408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9FDC95FC-CCAF-A0EA-9984-DAD76ECC7408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A8C3D25-7825-6452-3CC2-C2EB45FCE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33DA8D2-5FA5-42DF-6F5F-970256355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E56E9E4-AFA7-C617-043F-2A00390D6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6D039-20FC-43DF-B427-918558530E9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193991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1">
            <a:extLst>
              <a:ext uri="{FF2B5EF4-FFF2-40B4-BE49-F238E27FC236}">
                <a16:creationId xmlns:a16="http://schemas.microsoft.com/office/drawing/2014/main" id="{92D94788-6441-03DA-F4AF-AE6ECBC4AF50}"/>
              </a:ext>
            </a:extLst>
          </p:cNvPr>
          <p:cNvSpPr>
            <a:spLocks/>
          </p:cNvSpPr>
          <p:nvPr/>
        </p:nvSpPr>
        <p:spPr bwMode="auto">
          <a:xfrm flipV="1">
            <a:off x="0" y="711200"/>
            <a:ext cx="1358900" cy="508000"/>
          </a:xfrm>
          <a:custGeom>
            <a:avLst/>
            <a:gdLst>
              <a:gd name="T0" fmla="*/ 233511534 w 7908"/>
              <a:gd name="T1" fmla="*/ 12113514 h 10000"/>
              <a:gd name="T2" fmla="*/ 194150002 w 7908"/>
              <a:gd name="T3" fmla="*/ 485140 h 10000"/>
              <a:gd name="T4" fmla="*/ 193293730 w 7908"/>
              <a:gd name="T5" fmla="*/ 242570 h 10000"/>
              <a:gd name="T6" fmla="*/ 190842796 w 7908"/>
              <a:gd name="T7" fmla="*/ 0 h 10000"/>
              <a:gd name="T8" fmla="*/ 175251704 w 7908"/>
              <a:gd name="T9" fmla="*/ 0 h 10000"/>
              <a:gd name="T10" fmla="*/ 0 w 7908"/>
              <a:gd name="T11" fmla="*/ 160020 h 10000"/>
              <a:gd name="T12" fmla="*/ 0 w 7908"/>
              <a:gd name="T13" fmla="*/ 25806400 h 10000"/>
              <a:gd name="T14" fmla="*/ 175251704 w 7908"/>
              <a:gd name="T15" fmla="*/ 25682550 h 10000"/>
              <a:gd name="T16" fmla="*/ 190842796 w 7908"/>
              <a:gd name="T17" fmla="*/ 25682550 h 10000"/>
              <a:gd name="T18" fmla="*/ 193293730 w 7908"/>
              <a:gd name="T19" fmla="*/ 25442520 h 10000"/>
              <a:gd name="T20" fmla="*/ 194150002 w 7908"/>
              <a:gd name="T21" fmla="*/ 25197359 h 10000"/>
              <a:gd name="T22" fmla="*/ 233511534 w 7908"/>
              <a:gd name="T23" fmla="*/ 13568985 h 10000"/>
              <a:gd name="T24" fmla="*/ 233511534 w 7908"/>
              <a:gd name="T25" fmla="*/ 12113514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BE1E8AF-37E9-E50F-4B93-826E970F3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C634788-C4C6-EE5D-4366-893082821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D16B112-85B2-80A8-908A-49372EB98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490946-021F-4B33-B704-15616AC0C852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900414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5">
            <a:extLst>
              <a:ext uri="{FF2B5EF4-FFF2-40B4-BE49-F238E27FC236}">
                <a16:creationId xmlns:a16="http://schemas.microsoft.com/office/drawing/2014/main" id="{7896B082-49B7-D267-40A8-E72483333E82}"/>
              </a:ext>
            </a:extLst>
          </p:cNvPr>
          <p:cNvGrpSpPr>
            <a:grpSpLocks/>
          </p:cNvGrpSpPr>
          <p:nvPr/>
        </p:nvGrpSpPr>
        <p:grpSpPr bwMode="auto">
          <a:xfrm>
            <a:off x="0" y="228600"/>
            <a:ext cx="1981200" cy="6638925"/>
            <a:chOff x="2487613" y="285750"/>
            <a:chExt cx="2428875" cy="5654676"/>
          </a:xfrm>
        </p:grpSpPr>
        <p:sp>
          <p:nvSpPr>
            <p:cNvPr id="1046" name="Freeform 11">
              <a:extLst>
                <a:ext uri="{FF2B5EF4-FFF2-40B4-BE49-F238E27FC236}">
                  <a16:creationId xmlns:a16="http://schemas.microsoft.com/office/drawing/2014/main" id="{FB454849-E2DD-0DA5-01DE-48A460429D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>
                <a:gd name="T0" fmla="*/ 334035256 w 22"/>
                <a:gd name="T1" fmla="*/ 2092026176 h 136"/>
                <a:gd name="T2" fmla="*/ 258117975 w 22"/>
                <a:gd name="T3" fmla="*/ 1230604787 h 136"/>
                <a:gd name="T4" fmla="*/ 0 w 22"/>
                <a:gd name="T5" fmla="*/ 0 h 136"/>
                <a:gd name="T6" fmla="*/ 0 w 22"/>
                <a:gd name="T7" fmla="*/ 538388859 h 136"/>
                <a:gd name="T8" fmla="*/ 303669123 w 22"/>
                <a:gd name="T9" fmla="*/ 1907434478 h 136"/>
                <a:gd name="T10" fmla="*/ 334035256 w 22"/>
                <a:gd name="T11" fmla="*/ 2092026176 h 13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7" name="Freeform 12">
              <a:extLst>
                <a:ext uri="{FF2B5EF4-FFF2-40B4-BE49-F238E27FC236}">
                  <a16:creationId xmlns:a16="http://schemas.microsoft.com/office/drawing/2014/main" id="{D7ACFC33-6197-7A88-2FA7-13BE65C2D1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>
                <a:gd name="T0" fmla="*/ 1331463414 w 140"/>
                <a:gd name="T1" fmla="*/ 2147483646 h 504"/>
                <a:gd name="T2" fmla="*/ 2147483646 w 140"/>
                <a:gd name="T3" fmla="*/ 2147483646 h 504"/>
                <a:gd name="T4" fmla="*/ 2147483646 w 140"/>
                <a:gd name="T5" fmla="*/ 2147483646 h 504"/>
                <a:gd name="T6" fmla="*/ 1470804210 w 140"/>
                <a:gd name="T7" fmla="*/ 2147483646 h 504"/>
                <a:gd name="T8" fmla="*/ 0 w 140"/>
                <a:gd name="T9" fmla="*/ 0 h 504"/>
                <a:gd name="T10" fmla="*/ 92891241 w 140"/>
                <a:gd name="T11" fmla="*/ 939577574 h 504"/>
                <a:gd name="T12" fmla="*/ 1331463414 w 140"/>
                <a:gd name="T13" fmla="*/ 2147483646 h 50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8" name="Freeform 13">
              <a:extLst>
                <a:ext uri="{FF2B5EF4-FFF2-40B4-BE49-F238E27FC236}">
                  <a16:creationId xmlns:a16="http://schemas.microsoft.com/office/drawing/2014/main" id="{FFE74E15-45CD-AD52-A26A-9A1F9FF15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>
                <a:gd name="T0" fmla="*/ 123725864 w 132"/>
                <a:gd name="T1" fmla="*/ 339357040 h 308"/>
                <a:gd name="T2" fmla="*/ 0 w 132"/>
                <a:gd name="T3" fmla="*/ 0 h 308"/>
                <a:gd name="T4" fmla="*/ 0 w 132"/>
                <a:gd name="T5" fmla="*/ 447336244 h 308"/>
                <a:gd name="T6" fmla="*/ 1051683611 w 132"/>
                <a:gd name="T7" fmla="*/ 2147483646 h 308"/>
                <a:gd name="T8" fmla="*/ 1902309252 w 132"/>
                <a:gd name="T9" fmla="*/ 2147483646 h 308"/>
                <a:gd name="T10" fmla="*/ 2041502324 w 132"/>
                <a:gd name="T11" fmla="*/ 2147483646 h 308"/>
                <a:gd name="T12" fmla="*/ 1190876683 w 132"/>
                <a:gd name="T13" fmla="*/ 2147483646 h 308"/>
                <a:gd name="T14" fmla="*/ 123725864 w 132"/>
                <a:gd name="T15" fmla="*/ 339357040 h 30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9" name="Freeform 14">
              <a:extLst>
                <a:ext uri="{FF2B5EF4-FFF2-40B4-BE49-F238E27FC236}">
                  <a16:creationId xmlns:a16="http://schemas.microsoft.com/office/drawing/2014/main" id="{C26A26FE-C030-1B97-FD5D-5FFC9E661C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>
                <a:gd name="T0" fmla="*/ 436271086 w 37"/>
                <a:gd name="T1" fmla="*/ 1213028493 h 79"/>
                <a:gd name="T2" fmla="*/ 576502770 w 37"/>
                <a:gd name="T3" fmla="*/ 1213028493 h 79"/>
                <a:gd name="T4" fmla="*/ 0 w 37"/>
                <a:gd name="T5" fmla="*/ 0 h 79"/>
                <a:gd name="T6" fmla="*/ 436271086 w 37"/>
                <a:gd name="T7" fmla="*/ 1213028493 h 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0" name="Freeform 15">
              <a:extLst>
                <a:ext uri="{FF2B5EF4-FFF2-40B4-BE49-F238E27FC236}">
                  <a16:creationId xmlns:a16="http://schemas.microsoft.com/office/drawing/2014/main" id="{9E799771-713D-CB73-B935-50851F4C7E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>
                <a:gd name="T0" fmla="*/ 2147483646 w 178"/>
                <a:gd name="T1" fmla="*/ 2147483646 h 722"/>
                <a:gd name="T2" fmla="*/ 1794416005 w 178"/>
                <a:gd name="T3" fmla="*/ 2147483646 h 722"/>
                <a:gd name="T4" fmla="*/ 618763733 w 178"/>
                <a:gd name="T5" fmla="*/ 2147483646 h 722"/>
                <a:gd name="T6" fmla="*/ 185629513 w 178"/>
                <a:gd name="T7" fmla="*/ 786478582 h 722"/>
                <a:gd name="T8" fmla="*/ 0 w 178"/>
                <a:gd name="T9" fmla="*/ 0 h 722"/>
                <a:gd name="T10" fmla="*/ 510482144 w 178"/>
                <a:gd name="T11" fmla="*/ 2147483646 h 722"/>
                <a:gd name="T12" fmla="*/ 1655192887 w 178"/>
                <a:gd name="T13" fmla="*/ 2147483646 h 722"/>
                <a:gd name="T14" fmla="*/ 2147483646 w 178"/>
                <a:gd name="T15" fmla="*/ 2147483646 h 722"/>
                <a:gd name="T16" fmla="*/ 2147483646 w 178"/>
                <a:gd name="T17" fmla="*/ 2147483646 h 722"/>
                <a:gd name="T18" fmla="*/ 2147483646 w 178"/>
                <a:gd name="T19" fmla="*/ 2147483646 h 722"/>
                <a:gd name="T20" fmla="*/ 2147483646 w 178"/>
                <a:gd name="T21" fmla="*/ 2147483646 h 7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1" name="Freeform 16">
              <a:extLst>
                <a:ext uri="{FF2B5EF4-FFF2-40B4-BE49-F238E27FC236}">
                  <a16:creationId xmlns:a16="http://schemas.microsoft.com/office/drawing/2014/main" id="{FE4632C7-8460-470B-B542-3241FC586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>
                <a:gd name="T0" fmla="*/ 170263008 w 23"/>
                <a:gd name="T1" fmla="*/ 2147483646 h 635"/>
                <a:gd name="T2" fmla="*/ 185740390 w 23"/>
                <a:gd name="T3" fmla="*/ 2147483646 h 635"/>
                <a:gd name="T4" fmla="*/ 340526015 w 23"/>
                <a:gd name="T5" fmla="*/ 2147483646 h 635"/>
                <a:gd name="T6" fmla="*/ 356003398 w 23"/>
                <a:gd name="T7" fmla="*/ 2147483646 h 635"/>
                <a:gd name="T8" fmla="*/ 263131235 w 23"/>
                <a:gd name="T9" fmla="*/ 2147483646 h 635"/>
                <a:gd name="T10" fmla="*/ 77390846 w 23"/>
                <a:gd name="T11" fmla="*/ 2147483646 h 635"/>
                <a:gd name="T12" fmla="*/ 232176471 w 23"/>
                <a:gd name="T13" fmla="*/ 0 h 635"/>
                <a:gd name="T14" fmla="*/ 185740390 w 23"/>
                <a:gd name="T15" fmla="*/ 0 h 635"/>
                <a:gd name="T16" fmla="*/ 15477382 w 23"/>
                <a:gd name="T17" fmla="*/ 2147483646 h 635"/>
                <a:gd name="T18" fmla="*/ 170263008 w 23"/>
                <a:gd name="T19" fmla="*/ 2147483646 h 6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2" name="Freeform 17">
              <a:extLst>
                <a:ext uri="{FF2B5EF4-FFF2-40B4-BE49-F238E27FC236}">
                  <a16:creationId xmlns:a16="http://schemas.microsoft.com/office/drawing/2014/main" id="{82E57D90-9137-006C-4BE3-94954B4DBD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>
                <a:gd name="T0" fmla="*/ 0 w 17"/>
                <a:gd name="T1" fmla="*/ 0 h 107"/>
                <a:gd name="T2" fmla="*/ 76911574 w 17"/>
                <a:gd name="T3" fmla="*/ 865646159 h 107"/>
                <a:gd name="T4" fmla="*/ 261503272 w 17"/>
                <a:gd name="T5" fmla="*/ 1654003676 h 107"/>
                <a:gd name="T6" fmla="*/ 169209384 w 17"/>
                <a:gd name="T7" fmla="*/ 711068875 h 107"/>
                <a:gd name="T8" fmla="*/ 153827069 w 17"/>
                <a:gd name="T9" fmla="*/ 664694903 h 107"/>
                <a:gd name="T10" fmla="*/ 0 w 17"/>
                <a:gd name="T11" fmla="*/ 0 h 10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3" name="Freeform 18">
              <a:extLst>
                <a:ext uri="{FF2B5EF4-FFF2-40B4-BE49-F238E27FC236}">
                  <a16:creationId xmlns:a16="http://schemas.microsoft.com/office/drawing/2014/main" id="{BAE0ADA6-8378-5DD2-EA2F-D4D191FD6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>
                <a:gd name="T0" fmla="*/ 0 w 41"/>
                <a:gd name="T1" fmla="*/ 0 h 222"/>
                <a:gd name="T2" fmla="*/ 77988609 w 41"/>
                <a:gd name="T3" fmla="*/ 1438567829 h 222"/>
                <a:gd name="T4" fmla="*/ 265162061 w 41"/>
                <a:gd name="T5" fmla="*/ 2147483646 h 222"/>
                <a:gd name="T6" fmla="*/ 374342954 w 41"/>
                <a:gd name="T7" fmla="*/ 2147483646 h 222"/>
                <a:gd name="T8" fmla="*/ 639505015 w 41"/>
                <a:gd name="T9" fmla="*/ 2147483646 h 222"/>
                <a:gd name="T10" fmla="*/ 592712640 w 41"/>
                <a:gd name="T11" fmla="*/ 2147483646 h 222"/>
                <a:gd name="T12" fmla="*/ 202769594 w 41"/>
                <a:gd name="T13" fmla="*/ 1423099358 h 222"/>
                <a:gd name="T14" fmla="*/ 124780985 w 41"/>
                <a:gd name="T15" fmla="*/ 340306368 h 222"/>
                <a:gd name="T16" fmla="*/ 109184843 w 41"/>
                <a:gd name="T17" fmla="*/ 278432483 h 222"/>
                <a:gd name="T18" fmla="*/ 0 w 41"/>
                <a:gd name="T19" fmla="*/ 0 h 2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4" name="Freeform 19">
              <a:extLst>
                <a:ext uri="{FF2B5EF4-FFF2-40B4-BE49-F238E27FC236}">
                  <a16:creationId xmlns:a16="http://schemas.microsoft.com/office/drawing/2014/main" id="{9058AEBD-2B54-0F31-6021-434CD57570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>
                <a:gd name="T0" fmla="*/ 108112772 w 450"/>
                <a:gd name="T1" fmla="*/ 2147483646 h 878"/>
                <a:gd name="T2" fmla="*/ 772222294 w 450"/>
                <a:gd name="T3" fmla="*/ 2147483646 h 878"/>
                <a:gd name="T4" fmla="*/ 2147483646 w 450"/>
                <a:gd name="T5" fmla="*/ 2147483646 h 878"/>
                <a:gd name="T6" fmla="*/ 2147483646 w 450"/>
                <a:gd name="T7" fmla="*/ 2147483646 h 878"/>
                <a:gd name="T8" fmla="*/ 2147483646 w 450"/>
                <a:gd name="T9" fmla="*/ 1372614510 h 878"/>
                <a:gd name="T10" fmla="*/ 2147483646 w 450"/>
                <a:gd name="T11" fmla="*/ 678594305 h 878"/>
                <a:gd name="T12" fmla="*/ 2147483646 w 450"/>
                <a:gd name="T13" fmla="*/ 15421973 h 878"/>
                <a:gd name="T14" fmla="*/ 2147483646 w 450"/>
                <a:gd name="T15" fmla="*/ 0 h 878"/>
                <a:gd name="T16" fmla="*/ 2147483646 w 450"/>
                <a:gd name="T17" fmla="*/ 663172332 h 878"/>
                <a:gd name="T18" fmla="*/ 2147483646 w 450"/>
                <a:gd name="T19" fmla="*/ 1357188610 h 878"/>
                <a:gd name="T20" fmla="*/ 2147483646 w 450"/>
                <a:gd name="T21" fmla="*/ 2147483646 h 878"/>
                <a:gd name="T22" fmla="*/ 2147483646 w 450"/>
                <a:gd name="T23" fmla="*/ 2147483646 h 878"/>
                <a:gd name="T24" fmla="*/ 695002815 w 450"/>
                <a:gd name="T25" fmla="*/ 2147483646 h 878"/>
                <a:gd name="T26" fmla="*/ 0 w 450"/>
                <a:gd name="T27" fmla="*/ 2147483646 h 878"/>
                <a:gd name="T28" fmla="*/ 0 w 450"/>
                <a:gd name="T29" fmla="*/ 2147483646 h 878"/>
                <a:gd name="T30" fmla="*/ 108112772 w 450"/>
                <a:gd name="T31" fmla="*/ 2147483646 h 878"/>
                <a:gd name="T32" fmla="*/ 108112772 w 450"/>
                <a:gd name="T33" fmla="*/ 2147483646 h 87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5" name="Freeform 20">
              <a:extLst>
                <a:ext uri="{FF2B5EF4-FFF2-40B4-BE49-F238E27FC236}">
                  <a16:creationId xmlns:a16="http://schemas.microsoft.com/office/drawing/2014/main" id="{2824AB44-916B-9CA9-EC03-09AB2897CF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>
                <a:gd name="T0" fmla="*/ 0 w 35"/>
                <a:gd name="T1" fmla="*/ 0 h 73"/>
                <a:gd name="T2" fmla="*/ 404860502 w 35"/>
                <a:gd name="T3" fmla="*/ 1131001729 h 73"/>
                <a:gd name="T4" fmla="*/ 545005736 w 35"/>
                <a:gd name="T5" fmla="*/ 1131001729 h 73"/>
                <a:gd name="T6" fmla="*/ 0 w 35"/>
                <a:gd name="T7" fmla="*/ 0 h 7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6" name="Freeform 21">
              <a:extLst>
                <a:ext uri="{FF2B5EF4-FFF2-40B4-BE49-F238E27FC236}">
                  <a16:creationId xmlns:a16="http://schemas.microsoft.com/office/drawing/2014/main" id="{EF774B6F-BB08-5EFD-94CB-B5258376EAF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>
                <a:gd name="T0" fmla="*/ 110255844 w 8"/>
                <a:gd name="T1" fmla="*/ 681543004 h 48"/>
                <a:gd name="T2" fmla="*/ 126007813 w 8"/>
                <a:gd name="T3" fmla="*/ 743502533 h 48"/>
                <a:gd name="T4" fmla="*/ 126007813 w 8"/>
                <a:gd name="T5" fmla="*/ 294302840 h 48"/>
                <a:gd name="T6" fmla="*/ 15751969 w 8"/>
                <a:gd name="T7" fmla="*/ 0 h 48"/>
                <a:gd name="T8" fmla="*/ 0 w 8"/>
                <a:gd name="T9" fmla="*/ 402731031 h 48"/>
                <a:gd name="T10" fmla="*/ 110255844 w 8"/>
                <a:gd name="T11" fmla="*/ 681543004 h 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57" name="Freeform 22">
              <a:extLst>
                <a:ext uri="{FF2B5EF4-FFF2-40B4-BE49-F238E27FC236}">
                  <a16:creationId xmlns:a16="http://schemas.microsoft.com/office/drawing/2014/main" id="{AF91C37F-7EE9-37A7-DA26-35C6B90BFCB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>
                <a:gd name="T0" fmla="*/ 106891015 w 52"/>
                <a:gd name="T1" fmla="*/ 277669014 h 135"/>
                <a:gd name="T2" fmla="*/ 0 w 52"/>
                <a:gd name="T3" fmla="*/ 0 h 135"/>
                <a:gd name="T4" fmla="*/ 183239508 w 52"/>
                <a:gd name="T5" fmla="*/ 740445466 h 135"/>
                <a:gd name="T6" fmla="*/ 244320646 w 52"/>
                <a:gd name="T7" fmla="*/ 956412000 h 135"/>
                <a:gd name="T8" fmla="*/ 778771815 w 52"/>
                <a:gd name="T9" fmla="*/ 2082507782 h 135"/>
                <a:gd name="T10" fmla="*/ 794043077 w 52"/>
                <a:gd name="T11" fmla="*/ 2082507782 h 135"/>
                <a:gd name="T12" fmla="*/ 366482923 w 52"/>
                <a:gd name="T13" fmla="*/ 863854353 h 135"/>
                <a:gd name="T14" fmla="*/ 106891015 w 52"/>
                <a:gd name="T15" fmla="*/ 277669014 h 1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grpSp>
        <p:nvGrpSpPr>
          <p:cNvPr id="1027" name="Group 48">
            <a:extLst>
              <a:ext uri="{FF2B5EF4-FFF2-40B4-BE49-F238E27FC236}">
                <a16:creationId xmlns:a16="http://schemas.microsoft.com/office/drawing/2014/main" id="{4C17FF8D-A6D2-DECA-FA2C-AB716806CD25}"/>
              </a:ext>
            </a:extLst>
          </p:cNvPr>
          <p:cNvGrpSpPr>
            <a:grpSpLocks/>
          </p:cNvGrpSpPr>
          <p:nvPr/>
        </p:nvGrpSpPr>
        <p:grpSpPr bwMode="auto">
          <a:xfrm>
            <a:off x="20638" y="0"/>
            <a:ext cx="1952625" cy="6853238"/>
            <a:chOff x="6627813" y="195717"/>
            <a:chExt cx="1952625" cy="5678034"/>
          </a:xfrm>
        </p:grpSpPr>
        <p:sp>
          <p:nvSpPr>
            <p:cNvPr id="1034" name="Freeform 27">
              <a:extLst>
                <a:ext uri="{FF2B5EF4-FFF2-40B4-BE49-F238E27FC236}">
                  <a16:creationId xmlns:a16="http://schemas.microsoft.com/office/drawing/2014/main" id="{B726AFCB-E246-4DD1-7388-D407556CE4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>
                <a:gd name="T0" fmla="*/ 110684661 w 103"/>
                <a:gd name="T1" fmla="*/ 2147483646 h 920"/>
                <a:gd name="T2" fmla="*/ 411117865 w 103"/>
                <a:gd name="T3" fmla="*/ 2147483646 h 920"/>
                <a:gd name="T4" fmla="*/ 901295634 w 103"/>
                <a:gd name="T5" fmla="*/ 2147483646 h 920"/>
                <a:gd name="T6" fmla="*/ 1597032336 w 103"/>
                <a:gd name="T7" fmla="*/ 2147483646 h 920"/>
                <a:gd name="T8" fmla="*/ 1628657093 w 103"/>
                <a:gd name="T9" fmla="*/ 2147483646 h 920"/>
                <a:gd name="T10" fmla="*/ 1565407579 w 103"/>
                <a:gd name="T11" fmla="*/ 2147483646 h 920"/>
                <a:gd name="T12" fmla="*/ 1565407579 w 103"/>
                <a:gd name="T13" fmla="*/ 2147483646 h 920"/>
                <a:gd name="T14" fmla="*/ 996169906 w 103"/>
                <a:gd name="T15" fmla="*/ 2147483646 h 920"/>
                <a:gd name="T16" fmla="*/ 474367379 w 103"/>
                <a:gd name="T17" fmla="*/ 2147483646 h 920"/>
                <a:gd name="T18" fmla="*/ 142309418 w 103"/>
                <a:gd name="T19" fmla="*/ 2147483646 h 920"/>
                <a:gd name="T20" fmla="*/ 47435147 w 103"/>
                <a:gd name="T21" fmla="*/ 1445313264 h 920"/>
                <a:gd name="T22" fmla="*/ 15810390 w 103"/>
                <a:gd name="T23" fmla="*/ 0 h 920"/>
                <a:gd name="T24" fmla="*/ 0 w 103"/>
                <a:gd name="T25" fmla="*/ 0 h 920"/>
                <a:gd name="T26" fmla="*/ 15810390 w 103"/>
                <a:gd name="T27" fmla="*/ 1445313264 h 920"/>
                <a:gd name="T28" fmla="*/ 110684661 w 103"/>
                <a:gd name="T29" fmla="*/ 2147483646 h 92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5" name="Freeform 28">
              <a:extLst>
                <a:ext uri="{FF2B5EF4-FFF2-40B4-BE49-F238E27FC236}">
                  <a16:creationId xmlns:a16="http://schemas.microsoft.com/office/drawing/2014/main" id="{118EF9F7-0045-2357-8855-6D7AEE4B48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>
                <a:gd name="T0" fmla="*/ 842409880 w 88"/>
                <a:gd name="T1" fmla="*/ 2147483646 h 330"/>
                <a:gd name="T2" fmla="*/ 1398719344 w 88"/>
                <a:gd name="T3" fmla="*/ 2147483646 h 330"/>
                <a:gd name="T4" fmla="*/ 1398719344 w 88"/>
                <a:gd name="T5" fmla="*/ 2147483646 h 330"/>
                <a:gd name="T6" fmla="*/ 1398719344 w 88"/>
                <a:gd name="T7" fmla="*/ 2147483646 h 330"/>
                <a:gd name="T8" fmla="*/ 985460087 w 88"/>
                <a:gd name="T9" fmla="*/ 2147483646 h 330"/>
                <a:gd name="T10" fmla="*/ 0 w 88"/>
                <a:gd name="T11" fmla="*/ 0 h 330"/>
                <a:gd name="T12" fmla="*/ 111263488 w 88"/>
                <a:gd name="T13" fmla="*/ 992310910 h 330"/>
                <a:gd name="T14" fmla="*/ 842409880 w 88"/>
                <a:gd name="T15" fmla="*/ 2147483646 h 33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6" name="Freeform 29">
              <a:extLst>
                <a:ext uri="{FF2B5EF4-FFF2-40B4-BE49-F238E27FC236}">
                  <a16:creationId xmlns:a16="http://schemas.microsoft.com/office/drawing/2014/main" id="{1C54BA0F-C34E-EFAC-46B8-447EBB2E4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>
                <a:gd name="T0" fmla="*/ 94507976 w 90"/>
                <a:gd name="T1" fmla="*/ 235809526 h 207"/>
                <a:gd name="T2" fmla="*/ 0 w 90"/>
                <a:gd name="T3" fmla="*/ 0 h 207"/>
                <a:gd name="T4" fmla="*/ 15751991 w 90"/>
                <a:gd name="T5" fmla="*/ 455898152 h 207"/>
                <a:gd name="T6" fmla="*/ 661543926 w 90"/>
                <a:gd name="T7" fmla="*/ 1996514571 h 207"/>
                <a:gd name="T8" fmla="*/ 1260079889 w 90"/>
                <a:gd name="T9" fmla="*/ 2147483646 h 207"/>
                <a:gd name="T10" fmla="*/ 1417591859 w 90"/>
                <a:gd name="T11" fmla="*/ 2147483646 h 207"/>
                <a:gd name="T12" fmla="*/ 787551915 w 90"/>
                <a:gd name="T13" fmla="*/ 1933630974 h 207"/>
                <a:gd name="T14" fmla="*/ 94507976 w 90"/>
                <a:gd name="T15" fmla="*/ 235809526 h 20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7" name="Freeform 30">
              <a:extLst>
                <a:ext uri="{FF2B5EF4-FFF2-40B4-BE49-F238E27FC236}">
                  <a16:creationId xmlns:a16="http://schemas.microsoft.com/office/drawing/2014/main" id="{447446F7-6A31-AAD9-0857-61331EE128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>
                <a:gd name="T0" fmla="*/ 1596387350 w 115"/>
                <a:gd name="T1" fmla="*/ 2147483646 h 467"/>
                <a:gd name="T2" fmla="*/ 1232853715 w 115"/>
                <a:gd name="T3" fmla="*/ 2147483646 h 467"/>
                <a:gd name="T4" fmla="*/ 458368842 w 115"/>
                <a:gd name="T5" fmla="*/ 2147483646 h 467"/>
                <a:gd name="T6" fmla="*/ 205473631 w 115"/>
                <a:gd name="T7" fmla="*/ 834088423 h 467"/>
                <a:gd name="T8" fmla="*/ 0 w 115"/>
                <a:gd name="T9" fmla="*/ 0 h 467"/>
                <a:gd name="T10" fmla="*/ 331923224 w 115"/>
                <a:gd name="T11" fmla="*/ 2147483646 h 467"/>
                <a:gd name="T12" fmla="*/ 1090600904 w 115"/>
                <a:gd name="T13" fmla="*/ 2147483646 h 467"/>
                <a:gd name="T14" fmla="*/ 1627997760 w 115"/>
                <a:gd name="T15" fmla="*/ 2147483646 h 467"/>
                <a:gd name="T16" fmla="*/ 1817668174 w 115"/>
                <a:gd name="T17" fmla="*/ 2147483646 h 467"/>
                <a:gd name="T18" fmla="*/ 1770250570 w 115"/>
                <a:gd name="T19" fmla="*/ 2147483646 h 467"/>
                <a:gd name="T20" fmla="*/ 1596387350 w 115"/>
                <a:gd name="T21" fmla="*/ 2147483646 h 46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8" name="Freeform 31">
              <a:extLst>
                <a:ext uri="{FF2B5EF4-FFF2-40B4-BE49-F238E27FC236}">
                  <a16:creationId xmlns:a16="http://schemas.microsoft.com/office/drawing/2014/main" id="{FE13426C-A652-275E-8770-80F0BAD7B2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>
                <a:gd name="T0" fmla="*/ 273753372 w 36"/>
                <a:gd name="T1" fmla="*/ 2147483646 h 633"/>
                <a:gd name="T2" fmla="*/ 209338926 w 36"/>
                <a:gd name="T3" fmla="*/ 2147483646 h 633"/>
                <a:gd name="T4" fmla="*/ 80514045 w 36"/>
                <a:gd name="T5" fmla="*/ 2147483646 h 633"/>
                <a:gd name="T6" fmla="*/ 209338926 w 36"/>
                <a:gd name="T7" fmla="*/ 2147483646 h 633"/>
                <a:gd name="T8" fmla="*/ 354267417 w 36"/>
                <a:gd name="T9" fmla="*/ 1554425528 h 633"/>
                <a:gd name="T10" fmla="*/ 579709955 w 36"/>
                <a:gd name="T11" fmla="*/ 0 h 633"/>
                <a:gd name="T12" fmla="*/ 563606343 w 36"/>
                <a:gd name="T13" fmla="*/ 0 h 633"/>
                <a:gd name="T14" fmla="*/ 322060194 w 36"/>
                <a:gd name="T15" fmla="*/ 1554425528 h 633"/>
                <a:gd name="T16" fmla="*/ 161032104 w 36"/>
                <a:gd name="T17" fmla="*/ 2147483646 h 633"/>
                <a:gd name="T18" fmla="*/ 16103612 w 36"/>
                <a:gd name="T19" fmla="*/ 2147483646 h 633"/>
                <a:gd name="T20" fmla="*/ 112721269 w 36"/>
                <a:gd name="T21" fmla="*/ 2147483646 h 633"/>
                <a:gd name="T22" fmla="*/ 257649761 w 36"/>
                <a:gd name="T23" fmla="*/ 2147483646 h 633"/>
                <a:gd name="T24" fmla="*/ 273753372 w 36"/>
                <a:gd name="T25" fmla="*/ 2147483646 h 63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39" name="Freeform 32">
              <a:extLst>
                <a:ext uri="{FF2B5EF4-FFF2-40B4-BE49-F238E27FC236}">
                  <a16:creationId xmlns:a16="http://schemas.microsoft.com/office/drawing/2014/main" id="{1996607E-ED1F-10E1-563F-F4BAF53EF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>
                <a:gd name="T0" fmla="*/ 346523469 w 28"/>
                <a:gd name="T1" fmla="*/ 923021860 h 59"/>
                <a:gd name="T2" fmla="*/ 441027344 w 28"/>
                <a:gd name="T3" fmla="*/ 923021860 h 59"/>
                <a:gd name="T4" fmla="*/ 0 w 28"/>
                <a:gd name="T5" fmla="*/ 0 h 59"/>
                <a:gd name="T6" fmla="*/ 346523469 w 28"/>
                <a:gd name="T7" fmla="*/ 923021860 h 5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0" name="Freeform 33">
              <a:extLst>
                <a:ext uri="{FF2B5EF4-FFF2-40B4-BE49-F238E27FC236}">
                  <a16:creationId xmlns:a16="http://schemas.microsoft.com/office/drawing/2014/main" id="{F851C85D-9CAF-1F06-D354-7AE02513976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>
                <a:gd name="T0" fmla="*/ 64496489 w 17"/>
                <a:gd name="T1" fmla="*/ 847377402 h 107"/>
                <a:gd name="T2" fmla="*/ 274108069 w 17"/>
                <a:gd name="T3" fmla="*/ 1679063951 h 107"/>
                <a:gd name="T4" fmla="*/ 161241221 w 17"/>
                <a:gd name="T5" fmla="*/ 690456982 h 107"/>
                <a:gd name="T6" fmla="*/ 145115092 w 17"/>
                <a:gd name="T7" fmla="*/ 674762167 h 107"/>
                <a:gd name="T8" fmla="*/ 0 w 17"/>
                <a:gd name="T9" fmla="*/ 0 h 107"/>
                <a:gd name="T10" fmla="*/ 0 w 17"/>
                <a:gd name="T11" fmla="*/ 125538713 h 107"/>
                <a:gd name="T12" fmla="*/ 64496489 w 17"/>
                <a:gd name="T13" fmla="*/ 847377402 h 10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1" name="Freeform 34">
              <a:extLst>
                <a:ext uri="{FF2B5EF4-FFF2-40B4-BE49-F238E27FC236}">
                  <a16:creationId xmlns:a16="http://schemas.microsoft.com/office/drawing/2014/main" id="{127C76B7-65BE-2428-F3D6-019C517A33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>
                <a:gd name="T0" fmla="*/ 126350140 w 294"/>
                <a:gd name="T1" fmla="*/ 2147483646 h 568"/>
                <a:gd name="T2" fmla="*/ 552784347 w 294"/>
                <a:gd name="T3" fmla="*/ 2147483646 h 568"/>
                <a:gd name="T4" fmla="*/ 1563593416 w 294"/>
                <a:gd name="T5" fmla="*/ 2147483646 h 568"/>
                <a:gd name="T6" fmla="*/ 2147483646 w 294"/>
                <a:gd name="T7" fmla="*/ 1869089766 h 568"/>
                <a:gd name="T8" fmla="*/ 2147483646 w 294"/>
                <a:gd name="T9" fmla="*/ 910983896 h 568"/>
                <a:gd name="T10" fmla="*/ 2147483646 w 294"/>
                <a:gd name="T11" fmla="*/ 439783962 h 568"/>
                <a:gd name="T12" fmla="*/ 2147483646 w 294"/>
                <a:gd name="T13" fmla="*/ 0 h 568"/>
                <a:gd name="T14" fmla="*/ 2147483646 w 294"/>
                <a:gd name="T15" fmla="*/ 0 h 568"/>
                <a:gd name="T16" fmla="*/ 2147483646 w 294"/>
                <a:gd name="T17" fmla="*/ 424077958 h 568"/>
                <a:gd name="T18" fmla="*/ 2147483646 w 294"/>
                <a:gd name="T19" fmla="*/ 879571888 h 568"/>
                <a:gd name="T20" fmla="*/ 2147483646 w 294"/>
                <a:gd name="T21" fmla="*/ 1837677758 h 568"/>
                <a:gd name="T22" fmla="*/ 1500416359 w 294"/>
                <a:gd name="T23" fmla="*/ 2147483646 h 568"/>
                <a:gd name="T24" fmla="*/ 473814019 w 294"/>
                <a:gd name="T25" fmla="*/ 2147483646 h 568"/>
                <a:gd name="T26" fmla="*/ 0 w 294"/>
                <a:gd name="T27" fmla="*/ 2147483646 h 568"/>
                <a:gd name="T28" fmla="*/ 110556869 w 294"/>
                <a:gd name="T29" fmla="*/ 2147483646 h 568"/>
                <a:gd name="T30" fmla="*/ 126350140 w 294"/>
                <a:gd name="T31" fmla="*/ 2147483646 h 56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2" name="Freeform 35">
              <a:extLst>
                <a:ext uri="{FF2B5EF4-FFF2-40B4-BE49-F238E27FC236}">
                  <a16:creationId xmlns:a16="http://schemas.microsoft.com/office/drawing/2014/main" id="{52EEC390-10C2-27DD-EA85-2421F62629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>
                <a:gd name="T0" fmla="*/ 0 w 25"/>
                <a:gd name="T1" fmla="*/ 0 h 53"/>
                <a:gd name="T2" fmla="*/ 304079525 w 25"/>
                <a:gd name="T3" fmla="*/ 828513255 h 53"/>
                <a:gd name="T4" fmla="*/ 400104007 w 25"/>
                <a:gd name="T5" fmla="*/ 828513255 h 53"/>
                <a:gd name="T6" fmla="*/ 0 w 25"/>
                <a:gd name="T7" fmla="*/ 0 h 5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3" name="Freeform 36">
              <a:extLst>
                <a:ext uri="{FF2B5EF4-FFF2-40B4-BE49-F238E27FC236}">
                  <a16:creationId xmlns:a16="http://schemas.microsoft.com/office/drawing/2014/main" id="{E3821202-3868-9DFA-BE7A-E3E16F255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>
                <a:gd name="T0" fmla="*/ 0 w 29"/>
                <a:gd name="T1" fmla="*/ 0 h 141"/>
                <a:gd name="T2" fmla="*/ 108742655 w 29"/>
                <a:gd name="T3" fmla="*/ 1397863960 h 141"/>
                <a:gd name="T4" fmla="*/ 279621155 w 29"/>
                <a:gd name="T5" fmla="*/ 1837639560 h 141"/>
                <a:gd name="T6" fmla="*/ 450499655 w 29"/>
                <a:gd name="T7" fmla="*/ 2147483646 h 141"/>
                <a:gd name="T8" fmla="*/ 419429762 w 29"/>
                <a:gd name="T9" fmla="*/ 2120352729 h 141"/>
                <a:gd name="T10" fmla="*/ 124275631 w 29"/>
                <a:gd name="T11" fmla="*/ 345540519 h 141"/>
                <a:gd name="T12" fmla="*/ 62139786 w 29"/>
                <a:gd name="T13" fmla="*/ 172768278 h 141"/>
                <a:gd name="T14" fmla="*/ 0 w 29"/>
                <a:gd name="T15" fmla="*/ 0 h 1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4" name="Freeform 37">
              <a:extLst>
                <a:ext uri="{FF2B5EF4-FFF2-40B4-BE49-F238E27FC236}">
                  <a16:creationId xmlns:a16="http://schemas.microsoft.com/office/drawing/2014/main" id="{39F65D01-2F68-15C2-2E0A-F7DF469B6C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>
                <a:gd name="T0" fmla="*/ 0 w 8"/>
                <a:gd name="T1" fmla="*/ 402731031 h 48"/>
                <a:gd name="T2" fmla="*/ 63003906 w 8"/>
                <a:gd name="T3" fmla="*/ 573114814 h 48"/>
                <a:gd name="T4" fmla="*/ 126007813 w 8"/>
                <a:gd name="T5" fmla="*/ 743502533 h 48"/>
                <a:gd name="T6" fmla="*/ 110255844 w 8"/>
                <a:gd name="T7" fmla="*/ 294302840 h 48"/>
                <a:gd name="T8" fmla="*/ 0 w 8"/>
                <a:gd name="T9" fmla="*/ 0 h 48"/>
                <a:gd name="T10" fmla="*/ 0 w 8"/>
                <a:gd name="T11" fmla="*/ 61959528 h 48"/>
                <a:gd name="T12" fmla="*/ 0 w 8"/>
                <a:gd name="T13" fmla="*/ 402731031 h 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  <p:sp>
          <p:nvSpPr>
            <p:cNvPr id="1045" name="Freeform 38">
              <a:extLst>
                <a:ext uri="{FF2B5EF4-FFF2-40B4-BE49-F238E27FC236}">
                  <a16:creationId xmlns:a16="http://schemas.microsoft.com/office/drawing/2014/main" id="{FA2D806B-7CDA-E83F-EC3E-A0AE99A854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>
                <a:gd name="T0" fmla="*/ 173259750 w 44"/>
                <a:gd name="T1" fmla="*/ 439440880 h 111"/>
                <a:gd name="T2" fmla="*/ 0 w 44"/>
                <a:gd name="T3" fmla="*/ 0 h 111"/>
                <a:gd name="T4" fmla="*/ 173259750 w 44"/>
                <a:gd name="T5" fmla="*/ 769022530 h 111"/>
                <a:gd name="T6" fmla="*/ 220515656 w 44"/>
                <a:gd name="T7" fmla="*/ 910269545 h 111"/>
                <a:gd name="T8" fmla="*/ 614287094 w 44"/>
                <a:gd name="T9" fmla="*/ 1742067645 h 111"/>
                <a:gd name="T10" fmla="*/ 693042969 w 44"/>
                <a:gd name="T11" fmla="*/ 1742067645 h 111"/>
                <a:gd name="T12" fmla="*/ 346523469 w 44"/>
                <a:gd name="T13" fmla="*/ 816102227 h 111"/>
                <a:gd name="T14" fmla="*/ 173259750 w 44"/>
                <a:gd name="T15" fmla="*/ 439440880 h 1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F5CAB89D-A677-13A7-9480-FD1E7C02EA88}"/>
              </a:ext>
            </a:extLst>
          </p:cNvPr>
          <p:cNvSpPr/>
          <p:nvPr/>
        </p:nvSpPr>
        <p:spPr>
          <a:xfrm>
            <a:off x="0" y="0"/>
            <a:ext cx="182563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29" name="Title Placeholder 1">
            <a:extLst>
              <a:ext uri="{FF2B5EF4-FFF2-40B4-BE49-F238E27FC236}">
                <a16:creationId xmlns:a16="http://schemas.microsoft.com/office/drawing/2014/main" id="{6EB48141-BE86-F240-B50B-68E81D8AF0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944688" y="623888"/>
            <a:ext cx="6589712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styl.</a:t>
            </a:r>
            <a:endParaRPr lang="en-US" altLang="cs-CZ"/>
          </a:p>
        </p:txBody>
      </p:sp>
      <p:sp>
        <p:nvSpPr>
          <p:cNvPr id="1030" name="Text Placeholder 2">
            <a:extLst>
              <a:ext uri="{FF2B5EF4-FFF2-40B4-BE49-F238E27FC236}">
                <a16:creationId xmlns:a16="http://schemas.microsoft.com/office/drawing/2014/main" id="{F9BF228C-9383-DBE3-D907-DB2BE4C620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943100" y="2133600"/>
            <a:ext cx="65913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Po kliknutí můžete upravovat styly textu v předloze.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  <a:endParaRPr lang="en-US" alt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604CC9-5B87-176E-AF1A-C6E7526045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772400" y="6135688"/>
            <a:ext cx="766763" cy="369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6C3F30-6DF4-61E6-79BE-DBE5B6E1EA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943100" y="6135688"/>
            <a:ext cx="57165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B2BC1F-0EAD-6FB1-48F1-8199C93142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511175" y="787400"/>
            <a:ext cx="5857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2000">
                <a:solidFill>
                  <a:srgbClr val="FEFFFF"/>
                </a:solidFill>
                <a:latin typeface="+mn-lt"/>
              </a:defRPr>
            </a:lvl1pPr>
          </a:lstStyle>
          <a:p>
            <a:pPr>
              <a:defRPr/>
            </a:pPr>
            <a:fld id="{529542AE-91F2-404B-BA72-4F426FFEF32A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262626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262626"/>
          </a:solidFill>
          <a:latin typeface="Century Gothic" panose="020B0502020202020204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1000"/>
        </a:spcBef>
        <a:spcAft>
          <a:spcPct val="0"/>
        </a:spcAft>
        <a:buClr>
          <a:schemeClr val="accent1"/>
        </a:buClr>
        <a:buFont typeface="Wingdings 3" panose="05040102010807070707" pitchFamily="18" charset="2"/>
        <a:buChar char="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Podnadpis 2">
            <a:extLst>
              <a:ext uri="{FF2B5EF4-FFF2-40B4-BE49-F238E27FC236}">
                <a16:creationId xmlns:a16="http://schemas.microsoft.com/office/drawing/2014/main" id="{30AC68A0-C37B-D34C-CA35-C928748886A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714375" y="5357813"/>
            <a:ext cx="7058025" cy="7143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pl-PL" altLang="cs-CZ"/>
          </a:p>
          <a:p>
            <a:pPr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cs-CZ" altLang="cs-CZ"/>
          </a:p>
        </p:txBody>
      </p:sp>
      <p:pic>
        <p:nvPicPr>
          <p:cNvPr id="3" name="Obrázek 2" descr="Obsah obrázku text, snímek obrazovky, Písmo">
            <a:extLst>
              <a:ext uri="{FF2B5EF4-FFF2-40B4-BE49-F238E27FC236}">
                <a16:creationId xmlns:a16="http://schemas.microsoft.com/office/drawing/2014/main" id="{DD30EE26-F5CA-34D0-61EF-1CE4250A44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620688"/>
            <a:ext cx="7932980" cy="579523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ovéPole 2">
            <a:extLst>
              <a:ext uri="{FF2B5EF4-FFF2-40B4-BE49-F238E27FC236}">
                <a16:creationId xmlns:a16="http://schemas.microsoft.com/office/drawing/2014/main" id="{A0423344-9B91-24A1-CC3B-F383D1985D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1412875"/>
            <a:ext cx="6551613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algn="ctr" eaLnBrk="1" hangingPunct="1">
              <a:spcBef>
                <a:spcPts val="1200"/>
              </a:spcBef>
              <a:buClrTx/>
              <a:buFontTx/>
              <a:buNone/>
            </a:pPr>
            <a:r>
              <a:rPr lang="cs-CZ" altLang="cs-CZ" sz="48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Zjišťování úspěšnosti vlastního pedagogického působení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>
            <a:extLst>
              <a:ext uri="{FF2B5EF4-FFF2-40B4-BE49-F238E27FC236}">
                <a16:creationId xmlns:a16="http://schemas.microsoft.com/office/drawing/2014/main" id="{C7D7EB45-C866-71CF-AADA-D6DAF6614F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513" y="623888"/>
            <a:ext cx="5400675" cy="573087"/>
          </a:xfrm>
        </p:spPr>
        <p:txBody>
          <a:bodyPr/>
          <a:lstStyle/>
          <a:p>
            <a:pPr eaLnBrk="1" hangingPunct="1"/>
            <a:r>
              <a:rPr lang="cs-CZ" altLang="cs-CZ">
                <a:latin typeface="Calibri" panose="020F0502020204030204" pitchFamily="34" charset="0"/>
                <a:cs typeface="Calibri" panose="020F0502020204030204" pitchFamily="34" charset="0"/>
              </a:rPr>
              <a:t>Východisko autodiagnostiky</a:t>
            </a:r>
          </a:p>
        </p:txBody>
      </p:sp>
      <p:sp>
        <p:nvSpPr>
          <p:cNvPr id="4099" name="Zástupný obsah 2">
            <a:extLst>
              <a:ext uri="{FF2B5EF4-FFF2-40B4-BE49-F238E27FC236}">
                <a16:creationId xmlns:a16="http://schemas.microsoft.com/office/drawing/2014/main" id="{15F76D36-6F93-6C7D-CEFF-5CE778F983A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450" y="1773238"/>
            <a:ext cx="7346950" cy="4138612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  <a:defRPr/>
            </a:pPr>
            <a:r>
              <a:rPr lang="cs-CZ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Spočívá v charakteru učitelových požadavků na žáky. </a:t>
            </a:r>
            <a:endParaRPr lang="cs-CZ" sz="2400" kern="1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  <a:defRPr/>
            </a:pPr>
            <a:r>
              <a:rPr lang="cs-CZ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Svoje požadavky předkládá jednak v přímé interakci s žáky, jednak formou úkolových situací, které žákům vytváří. </a:t>
            </a:r>
            <a:endParaRPr lang="cs-CZ" sz="2400" kern="1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fontAlgn="auto" hangingPunct="1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  <a:defRPr/>
            </a:pPr>
            <a:r>
              <a:rPr lang="cs-CZ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Specifika požadavků učitele se promítají do celkové úrovně, do charakteru činností a výkonů žáků.</a:t>
            </a:r>
            <a:endParaRPr lang="cs-CZ" sz="2400" kern="1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Nadpis 1">
            <a:extLst>
              <a:ext uri="{FF2B5EF4-FFF2-40B4-BE49-F238E27FC236}">
                <a16:creationId xmlns:a16="http://schemas.microsoft.com/office/drawing/2014/main" id="{3643BA8E-29D2-08C0-BD66-5D00645BEB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513" y="623888"/>
            <a:ext cx="6338887" cy="644525"/>
          </a:xfrm>
        </p:spPr>
        <p:txBody>
          <a:bodyPr/>
          <a:lstStyle/>
          <a:p>
            <a:pPr eaLnBrk="1" hangingPunct="1"/>
            <a:r>
              <a:rPr lang="cs-CZ" altLang="cs-CZ">
                <a:latin typeface="Calibri" panose="020F0502020204030204" pitchFamily="34" charset="0"/>
                <a:cs typeface="Calibri" panose="020F0502020204030204" pitchFamily="34" charset="0"/>
              </a:rPr>
              <a:t>Jak zjistit vlastní úspěšnost?</a:t>
            </a:r>
          </a:p>
        </p:txBody>
      </p:sp>
      <p:sp>
        <p:nvSpPr>
          <p:cNvPr id="5123" name="Zástupný obsah 2">
            <a:extLst>
              <a:ext uri="{FF2B5EF4-FFF2-40B4-BE49-F238E27FC236}">
                <a16:creationId xmlns:a16="http://schemas.microsoft.com/office/drawing/2014/main" id="{B986D249-2A99-3CF9-856C-0EB8C2AB9F2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450" y="1844675"/>
            <a:ext cx="7632700" cy="4067175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r>
              <a:rPr lang="cs-CZ" altLang="cs-CZ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Lze zjistit z výkonů jeho žáků. </a:t>
            </a:r>
            <a:r>
              <a:rPr lang="cs-CZ" altLang="cs-CZ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(Zdroj: Hrabal. 1988, s. 23) </a:t>
            </a:r>
            <a:endParaRPr lang="cs-CZ" altLang="cs-CZ" sz="26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3" charset="2"/>
              <a:buNone/>
              <a:defRPr/>
            </a:pPr>
            <a:endParaRPr lang="cs-CZ" altLang="cs-CZ" sz="10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Výkon žáka není jen produktem působení učitele, ale je závislý na řadě vnějších i vnitřních činitelů, které učitel ovlivňuje jen z části nebo vůbec ne (biologická i sociální dědičnost rodiny). 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Tyto činitele musí vzít v úvahu.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Zástupný obsah 2">
            <a:extLst>
              <a:ext uri="{FF2B5EF4-FFF2-40B4-BE49-F238E27FC236}">
                <a16:creationId xmlns:a16="http://schemas.microsoft.com/office/drawing/2014/main" id="{D20A7FCD-3598-ABBA-945A-DED1DEB84F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16013" y="1700213"/>
            <a:ext cx="7346950" cy="377825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cs-CZ" altLang="cs-CZ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Diagnostickou práci s výkony žáků je proto třeba vést tak, aby se.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endParaRPr lang="cs-CZ" altLang="cs-CZ" sz="10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3" panose="05040102010807070707" pitchFamily="18" charset="2"/>
              <a:buChar char="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„Odstínilo“ - oddělilo působení ostatních činitelů.</a:t>
            </a:r>
          </a:p>
          <a:p>
            <a:pPr eaLnBrk="1" fontAlgn="auto" hangingPunct="1">
              <a:spcAft>
                <a:spcPts val="0"/>
              </a:spcAft>
              <a:buFont typeface="Wingdings 3" panose="05040102010807070707" pitchFamily="18" charset="2"/>
              <a:buChar char="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Izoloval se individuální podíl učitele, což je velmi obtížné. </a:t>
            </a:r>
            <a:r>
              <a:rPr lang="cs-CZ" altLang="cs-CZ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(Zdroj: Hrabal, 1988, s.24)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Nadpis 1">
            <a:extLst>
              <a:ext uri="{FF2B5EF4-FFF2-40B4-BE49-F238E27FC236}">
                <a16:creationId xmlns:a16="http://schemas.microsoft.com/office/drawing/2014/main" id="{33944C9C-4613-1491-DD47-8F3A9FDE1D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44688" y="623888"/>
            <a:ext cx="6589712" cy="1281112"/>
          </a:xfrm>
        </p:spPr>
        <p:txBody>
          <a:bodyPr/>
          <a:lstStyle/>
          <a:p>
            <a:pPr algn="ctr" eaLnBrk="1" hangingPunct="1"/>
            <a:r>
              <a:rPr lang="cs-CZ" altLang="cs-CZ">
                <a:latin typeface="Calibri" panose="020F0502020204030204" pitchFamily="34" charset="0"/>
                <a:cs typeface="Calibri" panose="020F0502020204030204" pitchFamily="34" charset="0"/>
              </a:rPr>
              <a:t>Zjišťování úspěšnosti vlastního pedagogického působení</a:t>
            </a:r>
          </a:p>
        </p:txBody>
      </p:sp>
      <p:sp>
        <p:nvSpPr>
          <p:cNvPr id="7171" name="Zástupný obsah 2">
            <a:extLst>
              <a:ext uri="{FF2B5EF4-FFF2-40B4-BE49-F238E27FC236}">
                <a16:creationId xmlns:a16="http://schemas.microsoft.com/office/drawing/2014/main" id="{6C28AA21-919F-9808-90C7-0F36267B282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16013" y="2133600"/>
            <a:ext cx="7418387" cy="377825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endParaRPr lang="cs-CZ" altLang="cs-CZ" sz="26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cs-CZ" altLang="cs-CZ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Podmínky.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endParaRPr lang="cs-CZ" altLang="cs-CZ" sz="10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3" panose="05040102010807070707" pitchFamily="18" charset="2"/>
              <a:buChar char="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Musím mít k dispozici vstupní úroveň třídy.</a:t>
            </a:r>
          </a:p>
          <a:p>
            <a:pPr eaLnBrk="1" fontAlgn="auto" hangingPunct="1">
              <a:spcAft>
                <a:spcPts val="0"/>
              </a:spcAft>
              <a:buFont typeface="Wingdings 3" panose="05040102010807070707" pitchFamily="18" charset="2"/>
              <a:buChar char="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Musím mít k dispozici úroveň třídy v určitém čase se znalostí podmínek. </a:t>
            </a:r>
          </a:p>
          <a:p>
            <a:pPr eaLnBrk="1" fontAlgn="auto" hangingPunct="1">
              <a:spcAft>
                <a:spcPts val="0"/>
              </a:spcAft>
              <a:buFont typeface="Wingdings 3" panose="05040102010807070707" pitchFamily="18" charset="2"/>
              <a:buChar char="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Mohu provést komparaci vstupní a výstupní úrovně.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>
            <a:extLst>
              <a:ext uri="{FF2B5EF4-FFF2-40B4-BE49-F238E27FC236}">
                <a16:creationId xmlns:a16="http://schemas.microsoft.com/office/drawing/2014/main" id="{28B2AC17-2F20-AE67-32D8-AD5728E651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66863" y="476250"/>
            <a:ext cx="6588125" cy="1797050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altLang="cs-CZ" sz="4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Autodiagnostické</a:t>
            </a:r>
            <a:r>
              <a:rPr lang="cs-CZ" altLang="cs-CZ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postupy pro zjišťování zvláštností vlastního pojetí úspěšného žáka</a:t>
            </a:r>
            <a:br>
              <a:rPr lang="cs-CZ" altLang="cs-CZ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cs-CZ" altLang="cs-CZ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579" name="Zástupný symbol pro obsah 2">
            <a:extLst>
              <a:ext uri="{FF2B5EF4-FFF2-40B4-BE49-F238E27FC236}">
                <a16:creationId xmlns:a16="http://schemas.microsoft.com/office/drawing/2014/main" id="{D0D1857A-50D9-9A1C-3C35-89A81F55222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450" y="2708275"/>
            <a:ext cx="7346950" cy="3816350"/>
          </a:xfrm>
        </p:spPr>
        <p:txBody>
          <a:bodyPr/>
          <a:lstStyle/>
          <a:p>
            <a:pPr eaLnBrk="1" hangingPunct="1"/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Preferenční postoje učitelů k žákům.</a:t>
            </a:r>
          </a:p>
          <a:p>
            <a:pPr eaLnBrk="1" hangingPunct="1"/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Osobnost učitele, výběrová zaměřenost k žákům.</a:t>
            </a:r>
          </a:p>
          <a:p>
            <a:pPr eaLnBrk="1" hangingPunct="1"/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Tendence učitelů přisuzovat pilným žákům vyšší úroveň schopností, než odpovídá realitě.</a:t>
            </a:r>
          </a:p>
          <a:p>
            <a:pPr eaLnBrk="1" hangingPunct="1"/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Tendence přisuzovat žákům s nižšími schopnostmi menší píli.</a:t>
            </a:r>
          </a:p>
          <a:p>
            <a:pPr eaLnBrk="1" hangingPunct="1"/>
            <a:r>
              <a:rPr lang="cs-CZ" altLang="cs-CZ" sz="2400">
                <a:latin typeface="Calibri" panose="020F0502020204030204" pitchFamily="34" charset="0"/>
                <a:cs typeface="Calibri" panose="020F0502020204030204" pitchFamily="34" charset="0"/>
              </a:rPr>
              <a:t>Porovnávání píle, nadání, klasifikace.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>
            <a:extLst>
              <a:ext uri="{FF2B5EF4-FFF2-40B4-BE49-F238E27FC236}">
                <a16:creationId xmlns:a16="http://schemas.microsoft.com/office/drawing/2014/main" id="{E3143084-7B8C-7067-E0B0-61D8BB14F7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44688" y="623888"/>
            <a:ext cx="6589712" cy="1725612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altLang="cs-CZ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Analýza průběhu vyučovací hodiny jako zdroj </a:t>
            </a:r>
            <a:r>
              <a:rPr lang="cs-CZ" altLang="cs-CZ" sz="4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autodiagnostických</a:t>
            </a:r>
            <a:r>
              <a:rPr lang="cs-CZ" altLang="cs-CZ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informací</a:t>
            </a:r>
            <a:br>
              <a:rPr lang="cs-CZ" altLang="cs-CZ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cs-CZ" altLang="cs-CZ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195" name="Zástupný symbol pro obsah 2">
            <a:extLst>
              <a:ext uri="{FF2B5EF4-FFF2-40B4-BE49-F238E27FC236}">
                <a16:creationId xmlns:a16="http://schemas.microsoft.com/office/drawing/2014/main" id="{42C5384A-396D-A40A-6C1A-8349E9662A5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58888" y="2565400"/>
            <a:ext cx="7275512" cy="3887788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cs-CZ" altLang="cs-CZ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Zpětná vazba o své interakci se žáky.</a:t>
            </a:r>
          </a:p>
          <a:p>
            <a:pPr eaLnBrk="1" fontAlgn="auto" hangingPunct="1">
              <a:spcAft>
                <a:spcPts val="0"/>
              </a:spcAft>
              <a:buFont typeface="Wingdings 3" panose="05040102010807070707" pitchFamily="18" charset="2"/>
              <a:buChar char="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tom, co je v učitelově komunikaci dominantní – akceptuje city, chválí nebo povzbuzuje, přijímá žákovy výroky, dává příkazy.</a:t>
            </a:r>
          </a:p>
          <a:p>
            <a:pPr eaLnBrk="1" fontAlgn="auto" hangingPunct="1">
              <a:spcAft>
                <a:spcPts val="0"/>
              </a:spcAft>
              <a:buFont typeface="Wingdings 3" panose="05040102010807070707" pitchFamily="18" charset="2"/>
              <a:buChar char="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Dává otázky – věcně správné, přesné a jednoznačné, přiměřené, konstruktivní, tvořivé.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endParaRPr lang="cs-CZ" alt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Nadpis 1">
            <a:extLst>
              <a:ext uri="{FF2B5EF4-FFF2-40B4-BE49-F238E27FC236}">
                <a16:creationId xmlns:a16="http://schemas.microsoft.com/office/drawing/2014/main" id="{25052EF3-4165-C989-96B4-36D141B37B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19250" y="549275"/>
            <a:ext cx="6624638" cy="1655763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altLang="cs-CZ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Učitelův obraz o žákovi </a:t>
            </a:r>
            <a:br>
              <a:rPr lang="cs-CZ" altLang="cs-CZ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cs-CZ" altLang="cs-CZ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jako ukazatel jeho psychologické vnímavosti – shrnutí</a:t>
            </a:r>
            <a:br>
              <a:rPr lang="cs-CZ" altLang="cs-CZ" sz="32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cs-CZ" altLang="cs-CZ" sz="3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219" name="Zástupný symbol pro obsah 2">
            <a:extLst>
              <a:ext uri="{FF2B5EF4-FFF2-40B4-BE49-F238E27FC236}">
                <a16:creationId xmlns:a16="http://schemas.microsoft.com/office/drawing/2014/main" id="{447AA0DC-C246-079D-F068-8F64DC1FF0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58888" y="2420938"/>
            <a:ext cx="7275512" cy="4321175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cs-CZ" altLang="cs-CZ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Zákonitosti vzniku a utváření učitelova obrazu žáka.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endParaRPr lang="cs-CZ" altLang="cs-CZ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cs-CZ" altLang="cs-CZ" sz="2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Sociální percepce a souběžné procesy.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vnímané interpretuje a přisuzuje vnímaným jevům příčiny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vnímanou skutečnost automaticky zobecňuje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podvědomá tendence vnímané zjednodušovat  natolik, aby si potvrdil svou zkušenost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endParaRPr lang="cs-CZ" alt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Zástupný symbol pro obsah 2">
            <a:extLst>
              <a:ext uri="{FF2B5EF4-FFF2-40B4-BE49-F238E27FC236}">
                <a16:creationId xmlns:a16="http://schemas.microsoft.com/office/drawing/2014/main" id="{EF0B79F3-B9D1-2E7C-7B98-39059D46D6C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87450" y="1844675"/>
            <a:ext cx="7346950" cy="4067175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cs-CZ" altLang="cs-CZ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Fáze utváření si obrazu o žákovi.</a:t>
            </a:r>
            <a:endParaRPr lang="cs-CZ" altLang="cs-CZ" sz="26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Sbírání poznatků a hodnocení jejich závažnosti na základě předchozí zkušenosti z obdobné situace.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r>
              <a:rPr lang="cs-CZ" altLang="cs-CZ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Když je obraz o žákovi utvořen, učitel se podvědomě brání změně, nastupují mechanismy, které dovolují bagatelizovat nebo přehlížet informace rušící vytvořený obraz.</a:t>
            </a:r>
          </a:p>
          <a:p>
            <a:pPr eaLnBrk="1" fontAlgn="auto" hangingPunct="1">
              <a:spcAft>
                <a:spcPts val="0"/>
              </a:spcAft>
              <a:buFont typeface="Wingdings 3" charset="2"/>
              <a:buChar char=""/>
              <a:defRPr/>
            </a:pPr>
            <a:endParaRPr lang="cs-CZ" alt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500F93-DF77-C6D4-EB6F-9F56036E6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644650"/>
          </a:xfrm>
        </p:spPr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Literatura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37DBA2D-2A29-F31C-8694-7E62FDFAC4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1455" y="1628800"/>
            <a:ext cx="7562800" cy="3777622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676275" algn="l"/>
              </a:tabLst>
            </a:pPr>
            <a:r>
              <a:rPr lang="cs-CZ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Hrabal, </a:t>
            </a:r>
            <a:r>
              <a:rPr lang="cs-CZ" sz="2000" i="1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Jaký jsem učitel?: Metody získávání poznatků o vlastní vzdělávací činnosti. </a:t>
            </a:r>
            <a:r>
              <a:rPr lang="cs-CZ" sz="2000" kern="1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Praha: SPN, 1988. 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676275" algn="l"/>
              </a:tabLst>
            </a:pPr>
            <a:r>
              <a:rPr lang="cs-CZ" sz="2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Hrabal, V., Pavelková, I.  </a:t>
            </a:r>
            <a:r>
              <a:rPr lang="cs-CZ" sz="2000" b="0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Jaký jsem učitel?  </a:t>
            </a:r>
            <a:r>
              <a:rPr lang="cs-CZ" sz="2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Praha: Portál, 2010. ISBN 978-80-7367-8</a:t>
            </a:r>
            <a:endParaRPr lang="cs-CZ" sz="2000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676275" algn="l"/>
              </a:tabLst>
            </a:pPr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Průcha, J. </a:t>
            </a:r>
            <a:r>
              <a:rPr lang="cs-CZ" sz="2000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Učitel: současné poznatky o profesi</a:t>
            </a:r>
            <a:r>
              <a:rPr lang="cs-CZ" sz="20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Praha: Portál, 2002. Pedagogická praxe. ISBN 80-7178-621-7.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676275" algn="l"/>
              </a:tabLst>
            </a:pPr>
            <a:endParaRPr lang="cs-CZ" sz="1800" kern="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491730"/>
      </p:ext>
    </p:extLst>
  </p:cSld>
  <p:clrMapOvr>
    <a:masterClrMapping/>
  </p:clrMapOvr>
</p:sld>
</file>

<file path=ppt/theme/theme1.xml><?xml version="1.0" encoding="utf-8"?>
<a:theme xmlns:a="http://schemas.openxmlformats.org/drawingml/2006/main" name="Stébla">
  <a:themeElements>
    <a:clrScheme name="Stébla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tébl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tébl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2155</TotalTime>
  <Words>465</Words>
  <Application>Microsoft Office PowerPoint</Application>
  <PresentationFormat>Předvádění na obrazovce (4:3)</PresentationFormat>
  <Paragraphs>45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6" baseType="lpstr">
      <vt:lpstr>Arial</vt:lpstr>
      <vt:lpstr>Calibri</vt:lpstr>
      <vt:lpstr>Century Gothic</vt:lpstr>
      <vt:lpstr>Wingdings 3</vt:lpstr>
      <vt:lpstr>Stébla</vt:lpstr>
      <vt:lpstr>Prezentace aplikace PowerPoint</vt:lpstr>
      <vt:lpstr>Prezentace aplikace PowerPoint</vt:lpstr>
      <vt:lpstr>Východisko autodiagnostiky</vt:lpstr>
      <vt:lpstr>Jak zjistit vlastní úspěšnost?</vt:lpstr>
      <vt:lpstr>Prezentace aplikace PowerPoint</vt:lpstr>
      <vt:lpstr>Zjišťování úspěšnosti vlastního pedagogického působení</vt:lpstr>
      <vt:lpstr>Autodiagnostické postupy pro zjišťování zvláštností vlastního pojetí úspěšného žáka </vt:lpstr>
      <vt:lpstr>Analýza průběhu vyučovací hodiny jako zdroj autodiagnostických informací </vt:lpstr>
      <vt:lpstr>Učitelův obraz o žákovi  jako ukazatel jeho psychologické vnímavosti – shrnutí </vt:lpstr>
      <vt:lpstr>Prezentace aplikace PowerPoint</vt:lpstr>
      <vt:lpstr>Literatura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OEM</dc:creator>
  <cp:lastModifiedBy>Jan Topinka</cp:lastModifiedBy>
  <cp:revision>166</cp:revision>
  <dcterms:created xsi:type="dcterms:W3CDTF">2010-06-05T07:29:32Z</dcterms:created>
  <dcterms:modified xsi:type="dcterms:W3CDTF">2023-07-13T08:36:05Z</dcterms:modified>
</cp:coreProperties>
</file>