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ED30C3-9269-329F-9E2F-150CDD33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10CF-5DE8-428A-972F-A2E24D661F04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2B5D75-2AEF-8810-64FE-FEDAD8DEA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4A7334-F8D1-5797-35B4-B0E3B015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3D800-A73E-4AF2-AA17-0EDB026DE61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9666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EC77B1-9C28-EB5A-9675-C210BAC6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DBA21-42B2-41BD-B925-027EFB3DB80A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9BDC1B-A6E0-BF2D-5048-253F1ED9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4A87BA-8A14-93DA-199F-F06E3755D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63E4B8-F649-4420-A072-F9B89E7225D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7991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A80E57-EA44-2081-FC9C-5B94C0B7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C847D-FC36-46BA-A453-1833FB282314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865DCC-007A-B7C5-E031-76DF2905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BFA7A4-86B1-48C5-4A81-F0BA27E2B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BBAE9-D0AA-4109-909F-82811087FDD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5386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708D3BAB-FCE9-2ABB-F7F4-BD189DC9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C57FF-89A9-4C50-AC2F-55AC9A286218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722C7EBB-4E49-DAB2-5B13-A2D43140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05CF792-2FA0-5799-365D-74647265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FDCBE-AEE9-456D-AD0B-25FF592302B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3956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5F2AD694-F272-A8A4-82C4-D032BFC9C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D0587-8F75-44A6-84AE-6D0B860221CA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96473958-99B5-3DBF-A9D7-56E620C2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293DD911-2FED-97E1-77C1-E7E09B9F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B0EC0-E203-4CD1-A3E7-ED7B864C4EC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9406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48263813-531F-B234-4DF0-A9C0A6B2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9524A-E0D0-4088-B430-82B4BBAF4838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F1A1633F-BA99-0B6F-A3C0-C496D9B2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1F920FAE-C588-D104-E6AE-80AEDF554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C9A73-57AB-45FC-8982-BA8EB3B70A8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14175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F12ABB3-F165-AD85-4DB7-9353B2EEA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3DBC-7475-488A-A174-4A349EBEBFC9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74246B97-D9E2-8370-DE75-DD522A4E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AFD3B0EC-7713-973A-0423-BE9CA5B8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E5196-7EEF-4392-A230-AE80222FBE5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460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989526C1-05BC-4D8E-C41A-0E3590035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47963-81A6-4F29-ADE5-2254B2AAB5CB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5B7B4B1-E84F-C0B4-F5A1-59645FDB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5C73AFC-721B-34D3-1F4F-E1466BCD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BA5E7-32BC-40D1-BF2F-3965FB546D8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8620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9566FC97-B3F8-77E4-B1FD-0A910CAA9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024F6-8923-41DE-BCF8-58C927F9E5EC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530C03D2-B1A9-B08C-03E5-A1D5E519C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AEF618CD-1084-9D37-A8BD-3358249E3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9C0F1-7653-405C-857D-436118EEFBC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187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CFBFFF5-DC52-D4DE-1CD7-D27EDE938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02E31-5DC3-4A50-9B17-FB41258EAC04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C46FEE-6A3A-7595-522D-83E4CD94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E02F87-AB6F-19EA-F186-D2CA5FE3F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43919E-D84D-483A-8469-9FD7F7BD3E5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25351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58A3968-3748-7F43-B272-7001D2486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728C2-7DA5-48D9-B430-D97302329C05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B24519-0736-3814-329C-5B867C67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3E6311-22A3-415D-D11B-A2E7ADA86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3E89C-04A2-4DED-81FA-5A3B6CD4F66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7931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nadpis 1">
            <a:extLst>
              <a:ext uri="{FF2B5EF4-FFF2-40B4-BE49-F238E27FC236}">
                <a16:creationId xmlns:a16="http://schemas.microsoft.com/office/drawing/2014/main" id="{51203DFC-D7FB-EFA3-655C-8D0C0D241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text 2">
            <a:extLst>
              <a:ext uri="{FF2B5EF4-FFF2-40B4-BE49-F238E27FC236}">
                <a16:creationId xmlns:a16="http://schemas.microsoft.com/office/drawing/2014/main" id="{487C42F3-E9F8-F6C4-BDE8-CC41338AC4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AFC1A4-9422-4221-9310-0421E5781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A8A0BE-7985-4D0D-8B9E-F37CDE833E6C}" type="datetimeFigureOut">
              <a:rPr lang="cs-CZ"/>
              <a:pPr>
                <a:defRPr/>
              </a:pPr>
              <a:t>22.05.2023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2DDEE1-95F4-47AA-B572-FCA7DC68E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1C7EEF-8C9C-4418-8920-D69F4FFB1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8D35C44-BA78-4B6D-A740-5975D4F712E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>
            <a:extLst>
              <a:ext uri="{FF2B5EF4-FFF2-40B4-BE49-F238E27FC236}">
                <a16:creationId xmlns:a16="http://schemas.microsoft.com/office/drawing/2014/main" id="{C8F82986-8F60-2228-23CC-B1118A647A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Učební pomůcky</a:t>
            </a:r>
          </a:p>
        </p:txBody>
      </p:sp>
      <p:sp>
        <p:nvSpPr>
          <p:cNvPr id="2051" name="Podnadpis 2">
            <a:extLst>
              <a:ext uri="{FF2B5EF4-FFF2-40B4-BE49-F238E27FC236}">
                <a16:creationId xmlns:a16="http://schemas.microsoft.com/office/drawing/2014/main" id="{917E9141-C756-22D6-168B-4B7A9B9EBDD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Studentské práce</a:t>
            </a:r>
          </a:p>
          <a:p>
            <a:pPr eaLnBrk="1" hangingPunct="1"/>
            <a:r>
              <a:rPr lang="cs-CZ" altLang="cs-CZ" dirty="0"/>
              <a:t>Studenti Fakulty pedagogické</a:t>
            </a:r>
          </a:p>
          <a:p>
            <a:pPr eaLnBrk="1" hangingPunct="1"/>
            <a:r>
              <a:rPr lang="cs-CZ" altLang="cs-CZ" dirty="0"/>
              <a:t>2. Ročník - rok 2020</a:t>
            </a:r>
          </a:p>
          <a:p>
            <a:pPr eaLnBrk="1" hangingPunct="1"/>
            <a:r>
              <a:rPr lang="cs-CZ" altLang="cs-CZ" dirty="0"/>
              <a:t>Obor: Učitelství pro mateřské školy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Zástupný obsah 4">
            <a:extLst>
              <a:ext uri="{FF2B5EF4-FFF2-40B4-BE49-F238E27FC236}">
                <a16:creationId xmlns:a16="http://schemas.microsoft.com/office/drawing/2014/main" id="{F649DD4C-703B-C446-748B-DD4D677334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763" y="119063"/>
            <a:ext cx="5802312" cy="4351337"/>
          </a:xfrm>
        </p:spPr>
      </p:pic>
      <p:pic>
        <p:nvPicPr>
          <p:cNvPr id="4100" name="Obrázek 6">
            <a:extLst>
              <a:ext uri="{FF2B5EF4-FFF2-40B4-BE49-F238E27FC236}">
                <a16:creationId xmlns:a16="http://schemas.microsoft.com/office/drawing/2014/main" id="{5E4B7E82-F9AA-00F0-079E-0CD32A700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199" y="2211655"/>
            <a:ext cx="6015038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54968B1-F707-41D8-8CB5-88A4BCB5BEA7}"/>
              </a:ext>
            </a:extLst>
          </p:cNvPr>
          <p:cNvSpPr txBox="1"/>
          <p:nvPr/>
        </p:nvSpPr>
        <p:spPr>
          <a:xfrm>
            <a:off x="131763" y="6400383"/>
            <a:ext cx="35541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Zástupný obsah 4">
            <a:extLst>
              <a:ext uri="{FF2B5EF4-FFF2-40B4-BE49-F238E27FC236}">
                <a16:creationId xmlns:a16="http://schemas.microsoft.com/office/drawing/2014/main" id="{FE8C4E7B-5CC1-0673-F440-8890643203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9180" r="3769"/>
          <a:stretch>
            <a:fillRect/>
          </a:stretch>
        </p:blipFill>
        <p:spPr>
          <a:xfrm>
            <a:off x="193675" y="152400"/>
            <a:ext cx="5708650" cy="4329113"/>
          </a:xfrm>
        </p:spPr>
      </p:pic>
      <p:pic>
        <p:nvPicPr>
          <p:cNvPr id="5124" name="Obrázek 6">
            <a:extLst>
              <a:ext uri="{FF2B5EF4-FFF2-40B4-BE49-F238E27FC236}">
                <a16:creationId xmlns:a16="http://schemas.microsoft.com/office/drawing/2014/main" id="{2969B363-821C-76F7-9CC4-C3663DD21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" t="11555" r="9666" b="6815"/>
          <a:stretch>
            <a:fillRect/>
          </a:stretch>
        </p:blipFill>
        <p:spPr bwMode="auto">
          <a:xfrm>
            <a:off x="6003925" y="2316313"/>
            <a:ext cx="5994400" cy="440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55CE7AE-76E8-5417-AD4C-F767FE69271A}"/>
              </a:ext>
            </a:extLst>
          </p:cNvPr>
          <p:cNvSpPr txBox="1"/>
          <p:nvPr/>
        </p:nvSpPr>
        <p:spPr>
          <a:xfrm>
            <a:off x="193675" y="6350706"/>
            <a:ext cx="3070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</a:t>
            </a:r>
            <a:r>
              <a:rPr lang="pl-PL" sz="1800" dirty="0"/>
              <a:t>)</a:t>
            </a:r>
            <a:endParaRPr lang="cs-CZ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Zástupný obsah 4">
            <a:extLst>
              <a:ext uri="{FF2B5EF4-FFF2-40B4-BE49-F238E27FC236}">
                <a16:creationId xmlns:a16="http://schemas.microsoft.com/office/drawing/2014/main" id="{404C1633-00E7-9480-7F10-F031795165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" t="6844" r="3419" b="3729"/>
          <a:stretch>
            <a:fillRect/>
          </a:stretch>
        </p:blipFill>
        <p:spPr>
          <a:xfrm>
            <a:off x="193675" y="101600"/>
            <a:ext cx="6096000" cy="4560888"/>
          </a:xfrm>
        </p:spPr>
      </p:pic>
      <p:pic>
        <p:nvPicPr>
          <p:cNvPr id="6148" name="Obrázek 6">
            <a:extLst>
              <a:ext uri="{FF2B5EF4-FFF2-40B4-BE49-F238E27FC236}">
                <a16:creationId xmlns:a16="http://schemas.microsoft.com/office/drawing/2014/main" id="{BE83D255-D266-C621-C9BD-0BDD48F87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1703" b="4147"/>
          <a:stretch>
            <a:fillRect/>
          </a:stretch>
        </p:blipFill>
        <p:spPr bwMode="auto">
          <a:xfrm>
            <a:off x="5895975" y="2498725"/>
            <a:ext cx="629602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F1E04E-C3A1-E3EC-0F01-7DCDCC587E38}"/>
              </a:ext>
            </a:extLst>
          </p:cNvPr>
          <p:cNvSpPr txBox="1"/>
          <p:nvPr/>
        </p:nvSpPr>
        <p:spPr>
          <a:xfrm>
            <a:off x="74596" y="6488668"/>
            <a:ext cx="2995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(Zdroj: fotografií z archivu autora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Zástupný obsah 4">
            <a:extLst>
              <a:ext uri="{FF2B5EF4-FFF2-40B4-BE49-F238E27FC236}">
                <a16:creationId xmlns:a16="http://schemas.microsoft.com/office/drawing/2014/main" id="{D8453EF7-BC7D-A084-0E5E-D739A1835F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9" t="5441" r="12460"/>
          <a:stretch>
            <a:fillRect/>
          </a:stretch>
        </p:blipFill>
        <p:spPr>
          <a:xfrm>
            <a:off x="153988" y="92075"/>
            <a:ext cx="5334000" cy="5508625"/>
          </a:xfrm>
        </p:spPr>
      </p:pic>
      <p:pic>
        <p:nvPicPr>
          <p:cNvPr id="7172" name="Obrázek 6">
            <a:extLst>
              <a:ext uri="{FF2B5EF4-FFF2-40B4-BE49-F238E27FC236}">
                <a16:creationId xmlns:a16="http://schemas.microsoft.com/office/drawing/2014/main" id="{9908048E-D92C-6FDA-AD93-88C4C6AE5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8"/>
          <a:stretch>
            <a:fillRect/>
          </a:stretch>
        </p:blipFill>
        <p:spPr bwMode="auto">
          <a:xfrm>
            <a:off x="5487988" y="2274888"/>
            <a:ext cx="6638925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FAAC968-F4C0-67FD-EDD2-EA99A3BDF0DD}"/>
              </a:ext>
            </a:extLst>
          </p:cNvPr>
          <p:cNvSpPr txBox="1"/>
          <p:nvPr/>
        </p:nvSpPr>
        <p:spPr>
          <a:xfrm>
            <a:off x="65087" y="6457890"/>
            <a:ext cx="29668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Zástupný obsah 4">
            <a:extLst>
              <a:ext uri="{FF2B5EF4-FFF2-40B4-BE49-F238E27FC236}">
                <a16:creationId xmlns:a16="http://schemas.microsoft.com/office/drawing/2014/main" id="{4571B8FE-BC08-E859-5023-2DE07362F1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215" y="87549"/>
            <a:ext cx="8908257" cy="668290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6313E5F-C136-8144-4C90-DAA4265CB5B6}"/>
              </a:ext>
            </a:extLst>
          </p:cNvPr>
          <p:cNvSpPr txBox="1"/>
          <p:nvPr/>
        </p:nvSpPr>
        <p:spPr>
          <a:xfrm>
            <a:off x="10458124" y="6185676"/>
            <a:ext cx="1617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>
            <a:extLst>
              <a:ext uri="{FF2B5EF4-FFF2-40B4-BE49-F238E27FC236}">
                <a16:creationId xmlns:a16="http://schemas.microsoft.com/office/drawing/2014/main" id="{9886ADAA-7F32-9F6D-EAC5-93BBE0C428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9678" y="86947"/>
            <a:ext cx="8912643" cy="66841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5970F13-1E9D-E9FE-C707-8B879CDDDEC2}"/>
              </a:ext>
            </a:extLst>
          </p:cNvPr>
          <p:cNvSpPr txBox="1"/>
          <p:nvPr/>
        </p:nvSpPr>
        <p:spPr>
          <a:xfrm>
            <a:off x="10552321" y="6186277"/>
            <a:ext cx="16321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>
            <a:extLst>
              <a:ext uri="{FF2B5EF4-FFF2-40B4-BE49-F238E27FC236}">
                <a16:creationId xmlns:a16="http://schemas.microsoft.com/office/drawing/2014/main" id="{E200FB43-C254-BFB3-C24A-2E0806DC6A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2793" y="140493"/>
            <a:ext cx="8825442" cy="66190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563BD7-FEEB-2D56-BB09-1026D2344956}"/>
              </a:ext>
            </a:extLst>
          </p:cNvPr>
          <p:cNvSpPr txBox="1"/>
          <p:nvPr/>
        </p:nvSpPr>
        <p:spPr>
          <a:xfrm>
            <a:off x="10460256" y="6174800"/>
            <a:ext cx="1621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fotografií z archivu autora)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75</Words>
  <Application>Microsoft Macintosh PowerPoint</Application>
  <PresentationFormat>Širokoúhlá obrazovka</PresentationFormat>
  <Paragraphs>12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Učební pomůcky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Učební pomůcky</dc:title>
  <dc:creator>Jarmilka</dc:creator>
  <cp:lastModifiedBy>Jan Topinka</cp:lastModifiedBy>
  <cp:revision>12</cp:revision>
  <dcterms:created xsi:type="dcterms:W3CDTF">2020-01-27T20:28:31Z</dcterms:created>
  <dcterms:modified xsi:type="dcterms:W3CDTF">2023-05-22T12:09:34Z</dcterms:modified>
</cp:coreProperties>
</file>