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56" r:id="rId2"/>
    <p:sldId id="314" r:id="rId3"/>
    <p:sldId id="257" r:id="rId4"/>
    <p:sldId id="291" r:id="rId5"/>
    <p:sldId id="293" r:id="rId6"/>
    <p:sldId id="312" r:id="rId7"/>
    <p:sldId id="294" r:id="rId8"/>
    <p:sldId id="297" r:id="rId9"/>
    <p:sldId id="298" r:id="rId10"/>
    <p:sldId id="299" r:id="rId11"/>
    <p:sldId id="313" r:id="rId12"/>
    <p:sldId id="300" r:id="rId13"/>
    <p:sldId id="301" r:id="rId14"/>
    <p:sldId id="303" r:id="rId15"/>
    <p:sldId id="304" r:id="rId16"/>
    <p:sldId id="305" r:id="rId17"/>
    <p:sldId id="317" r:id="rId18"/>
    <p:sldId id="306" r:id="rId19"/>
    <p:sldId id="307" r:id="rId20"/>
    <p:sldId id="308" r:id="rId21"/>
    <p:sldId id="309" r:id="rId22"/>
    <p:sldId id="310" r:id="rId23"/>
    <p:sldId id="311" r:id="rId24"/>
    <p:sldId id="31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977" autoAdjust="0"/>
  </p:normalViewPr>
  <p:slideViewPr>
    <p:cSldViewPr snapToGrid="0">
      <p:cViewPr varScale="1">
        <p:scale>
          <a:sx n="70" d="100"/>
          <a:sy n="70" d="100"/>
        </p:scale>
        <p:origin x="112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480F51-C7E6-4B89-A0D1-DE297EDC5D65}" type="doc">
      <dgm:prSet loTypeId="urn:microsoft.com/office/officeart/2005/8/layout/hierarchy2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cs-CZ"/>
        </a:p>
      </dgm:t>
    </dgm:pt>
    <dgm:pt modelId="{6E049AEC-148A-4228-8A3F-5E2D05D053B8}">
      <dgm:prSet phldrT="[Text]"/>
      <dgm:spPr/>
      <dgm:t>
        <a:bodyPr/>
        <a:lstStyle/>
        <a:p>
          <a:r>
            <a:rPr lang="cs-CZ" dirty="0" smtClean="0"/>
            <a:t>Linie</a:t>
          </a:r>
          <a:endParaRPr lang="cs-CZ" dirty="0"/>
        </a:p>
      </dgm:t>
    </dgm:pt>
    <dgm:pt modelId="{018FB1D5-9F8D-4C7C-BF7E-9CB8879BF3F1}" type="parTrans" cxnId="{01123898-5503-48BF-828A-1293AF569EA8}">
      <dgm:prSet/>
      <dgm:spPr/>
      <dgm:t>
        <a:bodyPr/>
        <a:lstStyle/>
        <a:p>
          <a:endParaRPr lang="cs-CZ"/>
        </a:p>
      </dgm:t>
    </dgm:pt>
    <dgm:pt modelId="{72CC8598-B3DA-4A7F-B332-BD91F892EFC8}" type="sibTrans" cxnId="{01123898-5503-48BF-828A-1293AF569EA8}">
      <dgm:prSet/>
      <dgm:spPr/>
      <dgm:t>
        <a:bodyPr/>
        <a:lstStyle/>
        <a:p>
          <a:endParaRPr lang="cs-CZ"/>
        </a:p>
      </dgm:t>
    </dgm:pt>
    <dgm:pt modelId="{2F636F90-EF35-45BF-89E0-5266FDEB331B}">
      <dgm:prSet phldrT="[Text]"/>
      <dgm:spPr/>
      <dgm:t>
        <a:bodyPr/>
        <a:lstStyle/>
        <a:p>
          <a:r>
            <a:rPr lang="cs-CZ" dirty="0" smtClean="0"/>
            <a:t>Krátkodobé</a:t>
          </a:r>
          <a:endParaRPr lang="cs-CZ" dirty="0"/>
        </a:p>
      </dgm:t>
    </dgm:pt>
    <dgm:pt modelId="{6A1010E6-70E9-4CFC-8CB9-CEE125A3D88F}" type="parTrans" cxnId="{77E75CD8-4A43-4729-87B7-1E270B38F8B2}">
      <dgm:prSet/>
      <dgm:spPr/>
      <dgm:t>
        <a:bodyPr/>
        <a:lstStyle/>
        <a:p>
          <a:endParaRPr lang="cs-CZ"/>
        </a:p>
      </dgm:t>
    </dgm:pt>
    <dgm:pt modelId="{79711DF8-7E83-4C9B-96A3-BD984C49E1F9}" type="sibTrans" cxnId="{77E75CD8-4A43-4729-87B7-1E270B38F8B2}">
      <dgm:prSet/>
      <dgm:spPr/>
      <dgm:t>
        <a:bodyPr/>
        <a:lstStyle/>
        <a:p>
          <a:endParaRPr lang="cs-CZ"/>
        </a:p>
      </dgm:t>
    </dgm:pt>
    <dgm:pt modelId="{C9EBF718-716C-4C46-B745-E5B58DCE7C06}">
      <dgm:prSet phldrT="[Text]"/>
      <dgm:spPr>
        <a:solidFill>
          <a:srgbClr val="92D050"/>
        </a:solidFill>
      </dgm:spPr>
      <dgm:t>
        <a:bodyPr/>
        <a:lstStyle/>
        <a:p>
          <a:r>
            <a:rPr lang="cs-CZ" i="0" dirty="0" smtClean="0"/>
            <a:t>Příčné linie</a:t>
          </a:r>
          <a:endParaRPr lang="cs-CZ" i="0" dirty="0"/>
        </a:p>
      </dgm:t>
    </dgm:pt>
    <dgm:pt modelId="{096E1B8E-AC3C-4D82-BB62-FDA59F359A5F}" type="parTrans" cxnId="{A61BBEC7-8221-4FB7-A0AB-0BE458564AC1}">
      <dgm:prSet/>
      <dgm:spPr/>
      <dgm:t>
        <a:bodyPr/>
        <a:lstStyle/>
        <a:p>
          <a:endParaRPr lang="cs-CZ"/>
        </a:p>
      </dgm:t>
    </dgm:pt>
    <dgm:pt modelId="{CD5A9106-5CB2-45D8-9299-17FBCA1224F5}" type="sibTrans" cxnId="{A61BBEC7-8221-4FB7-A0AB-0BE458564AC1}">
      <dgm:prSet/>
      <dgm:spPr/>
      <dgm:t>
        <a:bodyPr/>
        <a:lstStyle/>
        <a:p>
          <a:endParaRPr lang="cs-CZ"/>
        </a:p>
      </dgm:t>
    </dgm:pt>
    <dgm:pt modelId="{28D4751C-FE01-47C9-904A-77B5A1BC5BF9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cs-CZ" dirty="0" smtClean="0"/>
            <a:t>Ebnerovy linie</a:t>
          </a:r>
          <a:endParaRPr lang="cs-CZ" dirty="0"/>
        </a:p>
      </dgm:t>
    </dgm:pt>
    <dgm:pt modelId="{2BB96723-F2B8-471E-B0C7-498455EBD830}" type="parTrans" cxnId="{DA0B14AD-2B1D-47F4-B75B-789C51DFF2B1}">
      <dgm:prSet/>
      <dgm:spPr/>
      <dgm:t>
        <a:bodyPr/>
        <a:lstStyle/>
        <a:p>
          <a:endParaRPr lang="cs-CZ"/>
        </a:p>
      </dgm:t>
    </dgm:pt>
    <dgm:pt modelId="{FA6B107B-48E1-49DD-8940-82A6008516B6}" type="sibTrans" cxnId="{DA0B14AD-2B1D-47F4-B75B-789C51DFF2B1}">
      <dgm:prSet/>
      <dgm:spPr/>
      <dgm:t>
        <a:bodyPr/>
        <a:lstStyle/>
        <a:p>
          <a:endParaRPr lang="cs-CZ"/>
        </a:p>
      </dgm:t>
    </dgm:pt>
    <dgm:pt modelId="{E9BC0737-AD7B-426D-AB9B-F7DA95048245}">
      <dgm:prSet phldrT="[Text]"/>
      <dgm:spPr/>
      <dgm:t>
        <a:bodyPr/>
        <a:lstStyle/>
        <a:p>
          <a:r>
            <a:rPr lang="cs-CZ" dirty="0" smtClean="0"/>
            <a:t>Dlouhodobé</a:t>
          </a:r>
          <a:endParaRPr lang="cs-CZ" dirty="0"/>
        </a:p>
      </dgm:t>
    </dgm:pt>
    <dgm:pt modelId="{AB996A7F-3555-4B54-8C70-7EE38246E5D7}" type="parTrans" cxnId="{55F8C35F-D3DC-4A5C-AA3E-BA8F26457079}">
      <dgm:prSet/>
      <dgm:spPr/>
      <dgm:t>
        <a:bodyPr/>
        <a:lstStyle/>
        <a:p>
          <a:endParaRPr lang="cs-CZ"/>
        </a:p>
      </dgm:t>
    </dgm:pt>
    <dgm:pt modelId="{BC68303D-3AE7-4C11-9DD2-55321CEF345F}" type="sibTrans" cxnId="{55F8C35F-D3DC-4A5C-AA3E-BA8F26457079}">
      <dgm:prSet/>
      <dgm:spPr/>
      <dgm:t>
        <a:bodyPr/>
        <a:lstStyle/>
        <a:p>
          <a:endParaRPr lang="cs-CZ"/>
        </a:p>
      </dgm:t>
    </dgm:pt>
    <dgm:pt modelId="{9F5E1692-46FB-414A-97E2-038E7100B272}">
      <dgm:prSet phldrT="[Text]"/>
      <dgm:spPr/>
      <dgm:t>
        <a:bodyPr/>
        <a:lstStyle/>
        <a:p>
          <a:r>
            <a:rPr lang="cs-CZ" dirty="0" smtClean="0"/>
            <a:t>Pravidelné</a:t>
          </a:r>
          <a:endParaRPr lang="cs-CZ" dirty="0"/>
        </a:p>
      </dgm:t>
    </dgm:pt>
    <dgm:pt modelId="{81C7E347-8C71-4BDC-B79A-7DF9A814F3A9}" type="parTrans" cxnId="{CCE38185-9516-4EAB-B173-50CE252137DF}">
      <dgm:prSet/>
      <dgm:spPr/>
      <dgm:t>
        <a:bodyPr/>
        <a:lstStyle/>
        <a:p>
          <a:endParaRPr lang="cs-CZ"/>
        </a:p>
      </dgm:t>
    </dgm:pt>
    <dgm:pt modelId="{DD54F246-10C3-4340-BCD0-D6FFE161B6EB}" type="sibTrans" cxnId="{CCE38185-9516-4EAB-B173-50CE252137DF}">
      <dgm:prSet/>
      <dgm:spPr/>
      <dgm:t>
        <a:bodyPr/>
        <a:lstStyle/>
        <a:p>
          <a:endParaRPr lang="cs-CZ"/>
        </a:p>
      </dgm:t>
    </dgm:pt>
    <dgm:pt modelId="{435207C6-08D2-4EEC-A10D-696D4D1FED84}">
      <dgm:prSet/>
      <dgm:spPr>
        <a:solidFill>
          <a:srgbClr val="92D050"/>
        </a:solidFill>
      </dgm:spPr>
      <dgm:t>
        <a:bodyPr/>
        <a:lstStyle/>
        <a:p>
          <a:r>
            <a:rPr lang="cs-CZ" dirty="0" smtClean="0"/>
            <a:t>Retziusovy linie</a:t>
          </a:r>
          <a:endParaRPr lang="cs-CZ" dirty="0"/>
        </a:p>
      </dgm:t>
    </dgm:pt>
    <dgm:pt modelId="{B733A67C-4C15-4C22-B380-26C5FBDC6996}" type="parTrans" cxnId="{C4123116-A579-4506-A921-8A27DE05D6DE}">
      <dgm:prSet/>
      <dgm:spPr/>
      <dgm:t>
        <a:bodyPr/>
        <a:lstStyle/>
        <a:p>
          <a:endParaRPr lang="cs-CZ"/>
        </a:p>
      </dgm:t>
    </dgm:pt>
    <dgm:pt modelId="{376DC402-3420-4748-9985-82FEC1BF13AF}" type="sibTrans" cxnId="{C4123116-A579-4506-A921-8A27DE05D6DE}">
      <dgm:prSet/>
      <dgm:spPr/>
      <dgm:t>
        <a:bodyPr/>
        <a:lstStyle/>
        <a:p>
          <a:endParaRPr lang="cs-CZ"/>
        </a:p>
      </dgm:t>
    </dgm:pt>
    <dgm:pt modelId="{5F1E3849-6248-4FF3-AF61-47902E47F54A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cs-CZ" dirty="0" smtClean="0"/>
            <a:t>Andersonovy linie</a:t>
          </a:r>
          <a:endParaRPr lang="cs-CZ" dirty="0"/>
        </a:p>
      </dgm:t>
    </dgm:pt>
    <dgm:pt modelId="{D26748A5-B2DF-4C41-BA55-BE6920CCB11C}" type="parTrans" cxnId="{E1C4DA3F-1B95-464C-BC09-A236B6F89523}">
      <dgm:prSet/>
      <dgm:spPr/>
      <dgm:t>
        <a:bodyPr/>
        <a:lstStyle/>
        <a:p>
          <a:endParaRPr lang="cs-CZ"/>
        </a:p>
      </dgm:t>
    </dgm:pt>
    <dgm:pt modelId="{E3D1C35F-BA6E-4E91-8021-0BA491B91DF2}" type="sibTrans" cxnId="{E1C4DA3F-1B95-464C-BC09-A236B6F89523}">
      <dgm:prSet/>
      <dgm:spPr/>
      <dgm:t>
        <a:bodyPr/>
        <a:lstStyle/>
        <a:p>
          <a:endParaRPr lang="cs-CZ"/>
        </a:p>
      </dgm:t>
    </dgm:pt>
    <dgm:pt modelId="{1F5D96D6-3C34-4447-821E-5EE011181223}">
      <dgm:prSet/>
      <dgm:spPr/>
      <dgm:t>
        <a:bodyPr/>
        <a:lstStyle/>
        <a:p>
          <a:r>
            <a:rPr lang="cs-CZ" dirty="0" smtClean="0"/>
            <a:t>Nepravidelné</a:t>
          </a:r>
          <a:endParaRPr lang="cs-CZ" dirty="0"/>
        </a:p>
      </dgm:t>
    </dgm:pt>
    <dgm:pt modelId="{55926CA0-681E-4384-944D-3F72A1798CC6}" type="parTrans" cxnId="{60DE576E-AADF-4A4C-AE93-D98288860F54}">
      <dgm:prSet/>
      <dgm:spPr/>
      <dgm:t>
        <a:bodyPr/>
        <a:lstStyle/>
        <a:p>
          <a:endParaRPr lang="cs-CZ"/>
        </a:p>
      </dgm:t>
    </dgm:pt>
    <dgm:pt modelId="{14899E37-21CB-48B6-A34E-7212F7D26FB0}" type="sibTrans" cxnId="{60DE576E-AADF-4A4C-AE93-D98288860F54}">
      <dgm:prSet/>
      <dgm:spPr/>
      <dgm:t>
        <a:bodyPr/>
        <a:lstStyle/>
        <a:p>
          <a:endParaRPr lang="cs-CZ"/>
        </a:p>
      </dgm:t>
    </dgm:pt>
    <dgm:pt modelId="{0EC5765E-6C7C-42E6-A297-C23EE3E44A05}">
      <dgm:prSet/>
      <dgm:spPr>
        <a:solidFill>
          <a:schemeClr val="bg1"/>
        </a:solidFill>
      </dgm:spPr>
      <dgm:t>
        <a:bodyPr/>
        <a:lstStyle/>
        <a:p>
          <a:r>
            <a:rPr lang="cs-CZ" dirty="0" smtClean="0"/>
            <a:t>Wilson bands a Owenovy linie</a:t>
          </a:r>
          <a:endParaRPr lang="cs-CZ" dirty="0"/>
        </a:p>
      </dgm:t>
    </dgm:pt>
    <dgm:pt modelId="{7E499CD4-5C81-4390-8850-37283F51B653}" type="parTrans" cxnId="{51B6FE34-2BF7-4D23-90E6-9EEF15151438}">
      <dgm:prSet/>
      <dgm:spPr/>
      <dgm:t>
        <a:bodyPr/>
        <a:lstStyle/>
        <a:p>
          <a:endParaRPr lang="cs-CZ"/>
        </a:p>
      </dgm:t>
    </dgm:pt>
    <dgm:pt modelId="{9B5E32DF-894A-41C8-AD02-54E7CD501048}" type="sibTrans" cxnId="{51B6FE34-2BF7-4D23-90E6-9EEF15151438}">
      <dgm:prSet/>
      <dgm:spPr/>
      <dgm:t>
        <a:bodyPr/>
        <a:lstStyle/>
        <a:p>
          <a:endParaRPr lang="cs-CZ"/>
        </a:p>
      </dgm:t>
    </dgm:pt>
    <dgm:pt modelId="{B97263C1-32ED-48C7-A6BD-E54EDADDFFD3}">
      <dgm:prSet/>
      <dgm:spPr>
        <a:solidFill>
          <a:schemeClr val="bg1"/>
        </a:solidFill>
      </dgm:spPr>
      <dgm:t>
        <a:bodyPr/>
        <a:lstStyle/>
        <a:p>
          <a:r>
            <a:rPr lang="cs-CZ" dirty="0" smtClean="0"/>
            <a:t>Neonatal line</a:t>
          </a:r>
          <a:endParaRPr lang="cs-CZ" dirty="0"/>
        </a:p>
      </dgm:t>
    </dgm:pt>
    <dgm:pt modelId="{F8F6ABC3-521D-41FB-8A12-C9F0DEA3F868}" type="parTrans" cxnId="{9B75A98A-2B3D-4773-BE7D-BB046816558C}">
      <dgm:prSet/>
      <dgm:spPr/>
      <dgm:t>
        <a:bodyPr/>
        <a:lstStyle/>
        <a:p>
          <a:endParaRPr lang="cs-CZ"/>
        </a:p>
      </dgm:t>
    </dgm:pt>
    <dgm:pt modelId="{B441D29F-8B69-41C9-848E-DFC004149E8B}" type="sibTrans" cxnId="{9B75A98A-2B3D-4773-BE7D-BB046816558C}">
      <dgm:prSet/>
      <dgm:spPr/>
      <dgm:t>
        <a:bodyPr/>
        <a:lstStyle/>
        <a:p>
          <a:endParaRPr lang="cs-CZ"/>
        </a:p>
      </dgm:t>
    </dgm:pt>
    <dgm:pt modelId="{747D49B1-32BC-4688-AD85-645C243A99AF}" type="pres">
      <dgm:prSet presAssocID="{1A480F51-C7E6-4B89-A0D1-DE297EDC5D6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6122DC-79D7-4D68-B681-2FA566ABDA03}" type="pres">
      <dgm:prSet presAssocID="{6E049AEC-148A-4228-8A3F-5E2D05D053B8}" presName="root1" presStyleCnt="0"/>
      <dgm:spPr/>
    </dgm:pt>
    <dgm:pt modelId="{A71D9774-9AAB-4FE2-96F1-806FF1279CAE}" type="pres">
      <dgm:prSet presAssocID="{6E049AEC-148A-4228-8A3F-5E2D05D053B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85D4EEE3-591D-41C8-B074-9444B3C496D5}" type="pres">
      <dgm:prSet presAssocID="{6E049AEC-148A-4228-8A3F-5E2D05D053B8}" presName="level2hierChild" presStyleCnt="0"/>
      <dgm:spPr/>
    </dgm:pt>
    <dgm:pt modelId="{B58D04F2-5349-4403-99F9-DD2275ADDD86}" type="pres">
      <dgm:prSet presAssocID="{6A1010E6-70E9-4CFC-8CB9-CEE125A3D88F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782029F5-3745-48C5-B380-C7E65BDF2240}" type="pres">
      <dgm:prSet presAssocID="{6A1010E6-70E9-4CFC-8CB9-CEE125A3D88F}" presName="connTx" presStyleLbl="parChTrans1D2" presStyleIdx="0" presStyleCnt="2"/>
      <dgm:spPr/>
      <dgm:t>
        <a:bodyPr/>
        <a:lstStyle/>
        <a:p>
          <a:endParaRPr lang="en-US"/>
        </a:p>
      </dgm:t>
    </dgm:pt>
    <dgm:pt modelId="{052DAD27-C941-4B0B-81A6-4B4C6329118F}" type="pres">
      <dgm:prSet presAssocID="{2F636F90-EF35-45BF-89E0-5266FDEB331B}" presName="root2" presStyleCnt="0"/>
      <dgm:spPr/>
    </dgm:pt>
    <dgm:pt modelId="{0D053F7C-2B8A-4AA3-B617-0792F201D4E4}" type="pres">
      <dgm:prSet presAssocID="{2F636F90-EF35-45BF-89E0-5266FDEB331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3D559-B827-4169-9800-489C0DE9F8B0}" type="pres">
      <dgm:prSet presAssocID="{2F636F90-EF35-45BF-89E0-5266FDEB331B}" presName="level3hierChild" presStyleCnt="0"/>
      <dgm:spPr/>
    </dgm:pt>
    <dgm:pt modelId="{0D24D46E-9A5A-408A-9518-A9E8781F34EA}" type="pres">
      <dgm:prSet presAssocID="{096E1B8E-AC3C-4D82-BB62-FDA59F359A5F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9CDDD5F4-D70B-42BA-9C95-D68498048A14}" type="pres">
      <dgm:prSet presAssocID="{096E1B8E-AC3C-4D82-BB62-FDA59F359A5F}" presName="connTx" presStyleLbl="parChTrans1D3" presStyleIdx="0" presStyleCnt="4"/>
      <dgm:spPr/>
      <dgm:t>
        <a:bodyPr/>
        <a:lstStyle/>
        <a:p>
          <a:endParaRPr lang="en-US"/>
        </a:p>
      </dgm:t>
    </dgm:pt>
    <dgm:pt modelId="{238D11CD-4E9C-4913-B15C-5F82777C6E18}" type="pres">
      <dgm:prSet presAssocID="{C9EBF718-716C-4C46-B745-E5B58DCE7C06}" presName="root2" presStyleCnt="0"/>
      <dgm:spPr/>
    </dgm:pt>
    <dgm:pt modelId="{C2AC82B6-1A92-47D9-9044-1D1309B40A8C}" type="pres">
      <dgm:prSet presAssocID="{C9EBF718-716C-4C46-B745-E5B58DCE7C06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1B5A7061-8A95-4631-8F86-39097AFB1F05}" type="pres">
      <dgm:prSet presAssocID="{C9EBF718-716C-4C46-B745-E5B58DCE7C06}" presName="level3hierChild" presStyleCnt="0"/>
      <dgm:spPr/>
    </dgm:pt>
    <dgm:pt modelId="{7C6C2DEC-D8E1-40B8-910A-9996943554FB}" type="pres">
      <dgm:prSet presAssocID="{2BB96723-F2B8-471E-B0C7-498455EBD830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CE2653EC-4B88-438C-8DA9-94F00DE55B41}" type="pres">
      <dgm:prSet presAssocID="{2BB96723-F2B8-471E-B0C7-498455EBD830}" presName="connTx" presStyleLbl="parChTrans1D3" presStyleIdx="1" presStyleCnt="4"/>
      <dgm:spPr/>
      <dgm:t>
        <a:bodyPr/>
        <a:lstStyle/>
        <a:p>
          <a:endParaRPr lang="en-US"/>
        </a:p>
      </dgm:t>
    </dgm:pt>
    <dgm:pt modelId="{C745A839-CAEF-4646-B347-1CD1D87E1C41}" type="pres">
      <dgm:prSet presAssocID="{28D4751C-FE01-47C9-904A-77B5A1BC5BF9}" presName="root2" presStyleCnt="0"/>
      <dgm:spPr/>
    </dgm:pt>
    <dgm:pt modelId="{69CE7A8F-E27C-4E2D-88D7-FCD6B57C8B17}" type="pres">
      <dgm:prSet presAssocID="{28D4751C-FE01-47C9-904A-77B5A1BC5BF9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DBA799-64CD-4103-814E-847F2410A555}" type="pres">
      <dgm:prSet presAssocID="{28D4751C-FE01-47C9-904A-77B5A1BC5BF9}" presName="level3hierChild" presStyleCnt="0"/>
      <dgm:spPr/>
    </dgm:pt>
    <dgm:pt modelId="{4C5EEE2F-5353-42CC-B26C-85217168AC69}" type="pres">
      <dgm:prSet presAssocID="{AB996A7F-3555-4B54-8C70-7EE38246E5D7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183CEE34-8302-4531-9A22-3F5E1AD07011}" type="pres">
      <dgm:prSet presAssocID="{AB996A7F-3555-4B54-8C70-7EE38246E5D7}" presName="connTx" presStyleLbl="parChTrans1D2" presStyleIdx="1" presStyleCnt="2"/>
      <dgm:spPr/>
      <dgm:t>
        <a:bodyPr/>
        <a:lstStyle/>
        <a:p>
          <a:endParaRPr lang="en-US"/>
        </a:p>
      </dgm:t>
    </dgm:pt>
    <dgm:pt modelId="{86FBE6A5-7242-46E3-9C09-6C4D0C9A637A}" type="pres">
      <dgm:prSet presAssocID="{E9BC0737-AD7B-426D-AB9B-F7DA95048245}" presName="root2" presStyleCnt="0"/>
      <dgm:spPr/>
    </dgm:pt>
    <dgm:pt modelId="{53C7673D-311C-4B67-9DF7-0B4E29118C4E}" type="pres">
      <dgm:prSet presAssocID="{E9BC0737-AD7B-426D-AB9B-F7DA9504824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589D8E4-FB1E-4994-B8CE-1251E53F2320}" type="pres">
      <dgm:prSet presAssocID="{E9BC0737-AD7B-426D-AB9B-F7DA95048245}" presName="level3hierChild" presStyleCnt="0"/>
      <dgm:spPr/>
    </dgm:pt>
    <dgm:pt modelId="{6421036D-9A9E-4AF5-8003-A84F5795B2E8}" type="pres">
      <dgm:prSet presAssocID="{81C7E347-8C71-4BDC-B79A-7DF9A814F3A9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240AAD43-D3A6-459F-81BE-FC87A7F1B496}" type="pres">
      <dgm:prSet presAssocID="{81C7E347-8C71-4BDC-B79A-7DF9A814F3A9}" presName="connTx" presStyleLbl="parChTrans1D3" presStyleIdx="2" presStyleCnt="4"/>
      <dgm:spPr/>
      <dgm:t>
        <a:bodyPr/>
        <a:lstStyle/>
        <a:p>
          <a:endParaRPr lang="en-US"/>
        </a:p>
      </dgm:t>
    </dgm:pt>
    <dgm:pt modelId="{68DB85FB-115E-42C0-AA9F-5B95A6E5E496}" type="pres">
      <dgm:prSet presAssocID="{9F5E1692-46FB-414A-97E2-038E7100B272}" presName="root2" presStyleCnt="0"/>
      <dgm:spPr/>
    </dgm:pt>
    <dgm:pt modelId="{881A1FBC-677B-44BE-AD4C-F407F7413FED}" type="pres">
      <dgm:prSet presAssocID="{9F5E1692-46FB-414A-97E2-038E7100B272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C1280EF-638D-4033-AE95-1EFABC40CF3D}" type="pres">
      <dgm:prSet presAssocID="{9F5E1692-46FB-414A-97E2-038E7100B272}" presName="level3hierChild" presStyleCnt="0"/>
      <dgm:spPr/>
    </dgm:pt>
    <dgm:pt modelId="{99A2A76E-CA20-4443-A11E-0AEC77D1E82D}" type="pres">
      <dgm:prSet presAssocID="{B733A67C-4C15-4C22-B380-26C5FBDC6996}" presName="conn2-1" presStyleLbl="parChTrans1D4" presStyleIdx="0" presStyleCnt="4"/>
      <dgm:spPr/>
      <dgm:t>
        <a:bodyPr/>
        <a:lstStyle/>
        <a:p>
          <a:endParaRPr lang="en-US"/>
        </a:p>
      </dgm:t>
    </dgm:pt>
    <dgm:pt modelId="{F40F29AD-1D43-41BC-B00D-244086AEF418}" type="pres">
      <dgm:prSet presAssocID="{B733A67C-4C15-4C22-B380-26C5FBDC6996}" presName="connTx" presStyleLbl="parChTrans1D4" presStyleIdx="0" presStyleCnt="4"/>
      <dgm:spPr/>
      <dgm:t>
        <a:bodyPr/>
        <a:lstStyle/>
        <a:p>
          <a:endParaRPr lang="en-US"/>
        </a:p>
      </dgm:t>
    </dgm:pt>
    <dgm:pt modelId="{A4DC3769-67DA-4D4E-B883-E7A33C993A6D}" type="pres">
      <dgm:prSet presAssocID="{435207C6-08D2-4EEC-A10D-696D4D1FED84}" presName="root2" presStyleCnt="0"/>
      <dgm:spPr/>
    </dgm:pt>
    <dgm:pt modelId="{DBEA0197-9626-4875-BA70-9475AE259BC8}" type="pres">
      <dgm:prSet presAssocID="{435207C6-08D2-4EEC-A10D-696D4D1FED84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283FF3-54BD-44C8-8A23-274C33F14AF7}" type="pres">
      <dgm:prSet presAssocID="{435207C6-08D2-4EEC-A10D-696D4D1FED84}" presName="level3hierChild" presStyleCnt="0"/>
      <dgm:spPr/>
    </dgm:pt>
    <dgm:pt modelId="{D47B0533-AA2B-4C2A-96B8-0792BE31BFDE}" type="pres">
      <dgm:prSet presAssocID="{D26748A5-B2DF-4C41-BA55-BE6920CCB11C}" presName="conn2-1" presStyleLbl="parChTrans1D4" presStyleIdx="1" presStyleCnt="4"/>
      <dgm:spPr/>
      <dgm:t>
        <a:bodyPr/>
        <a:lstStyle/>
        <a:p>
          <a:endParaRPr lang="en-US"/>
        </a:p>
      </dgm:t>
    </dgm:pt>
    <dgm:pt modelId="{C745B6FE-449E-4351-B32A-BAE3DA0E6002}" type="pres">
      <dgm:prSet presAssocID="{D26748A5-B2DF-4C41-BA55-BE6920CCB11C}" presName="connTx" presStyleLbl="parChTrans1D4" presStyleIdx="1" presStyleCnt="4"/>
      <dgm:spPr/>
      <dgm:t>
        <a:bodyPr/>
        <a:lstStyle/>
        <a:p>
          <a:endParaRPr lang="en-US"/>
        </a:p>
      </dgm:t>
    </dgm:pt>
    <dgm:pt modelId="{18461175-3D16-49A2-995B-A3BD24A6745B}" type="pres">
      <dgm:prSet presAssocID="{5F1E3849-6248-4FF3-AF61-47902E47F54A}" presName="root2" presStyleCnt="0"/>
      <dgm:spPr/>
    </dgm:pt>
    <dgm:pt modelId="{216CCC76-C30F-4D76-B127-BBDDF28894D9}" type="pres">
      <dgm:prSet presAssocID="{5F1E3849-6248-4FF3-AF61-47902E47F54A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A5CA6D-30E6-4682-81F4-F83F71A4ECD9}" type="pres">
      <dgm:prSet presAssocID="{5F1E3849-6248-4FF3-AF61-47902E47F54A}" presName="level3hierChild" presStyleCnt="0"/>
      <dgm:spPr/>
    </dgm:pt>
    <dgm:pt modelId="{3E69E8E6-9C8E-4ED1-ABB0-166C30709C12}" type="pres">
      <dgm:prSet presAssocID="{55926CA0-681E-4384-944D-3F72A1798CC6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7C947390-936A-4BD1-B98A-093A606A788D}" type="pres">
      <dgm:prSet presAssocID="{55926CA0-681E-4384-944D-3F72A1798CC6}" presName="connTx" presStyleLbl="parChTrans1D3" presStyleIdx="3" presStyleCnt="4"/>
      <dgm:spPr/>
      <dgm:t>
        <a:bodyPr/>
        <a:lstStyle/>
        <a:p>
          <a:endParaRPr lang="en-US"/>
        </a:p>
      </dgm:t>
    </dgm:pt>
    <dgm:pt modelId="{0EF92255-8570-4BAC-A62F-7CB750FD17B1}" type="pres">
      <dgm:prSet presAssocID="{1F5D96D6-3C34-4447-821E-5EE011181223}" presName="root2" presStyleCnt="0"/>
      <dgm:spPr/>
    </dgm:pt>
    <dgm:pt modelId="{254239BC-8F64-403F-9AE4-4AF6334C08A1}" type="pres">
      <dgm:prSet presAssocID="{1F5D96D6-3C34-4447-821E-5EE011181223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2BA2F5-B88D-4F85-9438-C64F7E0B7A9D}" type="pres">
      <dgm:prSet presAssocID="{1F5D96D6-3C34-4447-821E-5EE011181223}" presName="level3hierChild" presStyleCnt="0"/>
      <dgm:spPr/>
    </dgm:pt>
    <dgm:pt modelId="{2CD8F633-4B91-4ED0-A412-0C476862D321}" type="pres">
      <dgm:prSet presAssocID="{7E499CD4-5C81-4390-8850-37283F51B653}" presName="conn2-1" presStyleLbl="parChTrans1D4" presStyleIdx="2" presStyleCnt="4"/>
      <dgm:spPr/>
      <dgm:t>
        <a:bodyPr/>
        <a:lstStyle/>
        <a:p>
          <a:endParaRPr lang="en-US"/>
        </a:p>
      </dgm:t>
    </dgm:pt>
    <dgm:pt modelId="{799F17F0-9A37-4769-855B-4BE81AF6B310}" type="pres">
      <dgm:prSet presAssocID="{7E499CD4-5C81-4390-8850-37283F51B653}" presName="connTx" presStyleLbl="parChTrans1D4" presStyleIdx="2" presStyleCnt="4"/>
      <dgm:spPr/>
      <dgm:t>
        <a:bodyPr/>
        <a:lstStyle/>
        <a:p>
          <a:endParaRPr lang="en-US"/>
        </a:p>
      </dgm:t>
    </dgm:pt>
    <dgm:pt modelId="{293E3CDB-6546-4A06-B533-B83EB4D4D2F7}" type="pres">
      <dgm:prSet presAssocID="{0EC5765E-6C7C-42E6-A297-C23EE3E44A05}" presName="root2" presStyleCnt="0"/>
      <dgm:spPr/>
    </dgm:pt>
    <dgm:pt modelId="{4BAF5EA9-146F-45A4-9094-9F0407C11567}" type="pres">
      <dgm:prSet presAssocID="{0EC5765E-6C7C-42E6-A297-C23EE3E44A05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EEE1EA1A-6463-4402-B948-B33AB1A02F61}" type="pres">
      <dgm:prSet presAssocID="{0EC5765E-6C7C-42E6-A297-C23EE3E44A05}" presName="level3hierChild" presStyleCnt="0"/>
      <dgm:spPr/>
    </dgm:pt>
    <dgm:pt modelId="{D75FB525-920D-4FF5-99B4-BD191BB20137}" type="pres">
      <dgm:prSet presAssocID="{F8F6ABC3-521D-41FB-8A12-C9F0DEA3F868}" presName="conn2-1" presStyleLbl="parChTrans1D4" presStyleIdx="3" presStyleCnt="4"/>
      <dgm:spPr/>
      <dgm:t>
        <a:bodyPr/>
        <a:lstStyle/>
        <a:p>
          <a:endParaRPr lang="en-US"/>
        </a:p>
      </dgm:t>
    </dgm:pt>
    <dgm:pt modelId="{A0430271-A309-4921-B76A-F3B02C1BF3F8}" type="pres">
      <dgm:prSet presAssocID="{F8F6ABC3-521D-41FB-8A12-C9F0DEA3F868}" presName="connTx" presStyleLbl="parChTrans1D4" presStyleIdx="3" presStyleCnt="4"/>
      <dgm:spPr/>
      <dgm:t>
        <a:bodyPr/>
        <a:lstStyle/>
        <a:p>
          <a:endParaRPr lang="en-US"/>
        </a:p>
      </dgm:t>
    </dgm:pt>
    <dgm:pt modelId="{AC29EB0D-21D2-423F-BCB8-119D4DB3D367}" type="pres">
      <dgm:prSet presAssocID="{B97263C1-32ED-48C7-A6BD-E54EDADDFFD3}" presName="root2" presStyleCnt="0"/>
      <dgm:spPr/>
    </dgm:pt>
    <dgm:pt modelId="{29D940EE-36A6-4F7D-B336-89E40519A690}" type="pres">
      <dgm:prSet presAssocID="{B97263C1-32ED-48C7-A6BD-E54EDADDFFD3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256EBE-5098-448D-9359-CDE119791C36}" type="pres">
      <dgm:prSet presAssocID="{B97263C1-32ED-48C7-A6BD-E54EDADDFFD3}" presName="level3hierChild" presStyleCnt="0"/>
      <dgm:spPr/>
    </dgm:pt>
  </dgm:ptLst>
  <dgm:cxnLst>
    <dgm:cxn modelId="{425F874E-FEA9-4CDB-B38D-55E1D5DC5D9A}" type="presOf" srcId="{81C7E347-8C71-4BDC-B79A-7DF9A814F3A9}" destId="{6421036D-9A9E-4AF5-8003-A84F5795B2E8}" srcOrd="0" destOrd="0" presId="urn:microsoft.com/office/officeart/2005/8/layout/hierarchy2"/>
    <dgm:cxn modelId="{939B0F28-43B4-40D9-B4B5-41E33127C146}" type="presOf" srcId="{2BB96723-F2B8-471E-B0C7-498455EBD830}" destId="{CE2653EC-4B88-438C-8DA9-94F00DE55B41}" srcOrd="1" destOrd="0" presId="urn:microsoft.com/office/officeart/2005/8/layout/hierarchy2"/>
    <dgm:cxn modelId="{870519F7-E1D5-4CE9-9385-85709A23CCF6}" type="presOf" srcId="{5F1E3849-6248-4FF3-AF61-47902E47F54A}" destId="{216CCC76-C30F-4D76-B127-BBDDF28894D9}" srcOrd="0" destOrd="0" presId="urn:microsoft.com/office/officeart/2005/8/layout/hierarchy2"/>
    <dgm:cxn modelId="{715BA03E-65DA-4F57-9DEF-6027A108055C}" type="presOf" srcId="{D26748A5-B2DF-4C41-BA55-BE6920CCB11C}" destId="{D47B0533-AA2B-4C2A-96B8-0792BE31BFDE}" srcOrd="0" destOrd="0" presId="urn:microsoft.com/office/officeart/2005/8/layout/hierarchy2"/>
    <dgm:cxn modelId="{CCE38185-9516-4EAB-B173-50CE252137DF}" srcId="{E9BC0737-AD7B-426D-AB9B-F7DA95048245}" destId="{9F5E1692-46FB-414A-97E2-038E7100B272}" srcOrd="0" destOrd="0" parTransId="{81C7E347-8C71-4BDC-B79A-7DF9A814F3A9}" sibTransId="{DD54F246-10C3-4340-BCD0-D6FFE161B6EB}"/>
    <dgm:cxn modelId="{4A5844EC-F926-4E56-AE06-72BB9BA5509A}" type="presOf" srcId="{55926CA0-681E-4384-944D-3F72A1798CC6}" destId="{3E69E8E6-9C8E-4ED1-ABB0-166C30709C12}" srcOrd="0" destOrd="0" presId="urn:microsoft.com/office/officeart/2005/8/layout/hierarchy2"/>
    <dgm:cxn modelId="{FEBBBC08-AF24-4F54-A30B-575E989F9E5B}" type="presOf" srcId="{E9BC0737-AD7B-426D-AB9B-F7DA95048245}" destId="{53C7673D-311C-4B67-9DF7-0B4E29118C4E}" srcOrd="0" destOrd="0" presId="urn:microsoft.com/office/officeart/2005/8/layout/hierarchy2"/>
    <dgm:cxn modelId="{7F2C77CA-41D1-4AF4-A4E7-4E4BB97F1B96}" type="presOf" srcId="{D26748A5-B2DF-4C41-BA55-BE6920CCB11C}" destId="{C745B6FE-449E-4351-B32A-BAE3DA0E6002}" srcOrd="1" destOrd="0" presId="urn:microsoft.com/office/officeart/2005/8/layout/hierarchy2"/>
    <dgm:cxn modelId="{9B75A98A-2B3D-4773-BE7D-BB046816558C}" srcId="{1F5D96D6-3C34-4447-821E-5EE011181223}" destId="{B97263C1-32ED-48C7-A6BD-E54EDADDFFD3}" srcOrd="1" destOrd="0" parTransId="{F8F6ABC3-521D-41FB-8A12-C9F0DEA3F868}" sibTransId="{B441D29F-8B69-41C9-848E-DFC004149E8B}"/>
    <dgm:cxn modelId="{33F18CF1-D720-42CA-BBF3-9AE4B47AAC17}" type="presOf" srcId="{2BB96723-F2B8-471E-B0C7-498455EBD830}" destId="{7C6C2DEC-D8E1-40B8-910A-9996943554FB}" srcOrd="0" destOrd="0" presId="urn:microsoft.com/office/officeart/2005/8/layout/hierarchy2"/>
    <dgm:cxn modelId="{807B8047-0598-4B33-B0C7-F87735352E52}" type="presOf" srcId="{096E1B8E-AC3C-4D82-BB62-FDA59F359A5F}" destId="{9CDDD5F4-D70B-42BA-9C95-D68498048A14}" srcOrd="1" destOrd="0" presId="urn:microsoft.com/office/officeart/2005/8/layout/hierarchy2"/>
    <dgm:cxn modelId="{338F21CB-6604-44FC-8628-36ED515CFBE3}" type="presOf" srcId="{6A1010E6-70E9-4CFC-8CB9-CEE125A3D88F}" destId="{B58D04F2-5349-4403-99F9-DD2275ADDD86}" srcOrd="0" destOrd="0" presId="urn:microsoft.com/office/officeart/2005/8/layout/hierarchy2"/>
    <dgm:cxn modelId="{77E75CD8-4A43-4729-87B7-1E270B38F8B2}" srcId="{6E049AEC-148A-4228-8A3F-5E2D05D053B8}" destId="{2F636F90-EF35-45BF-89E0-5266FDEB331B}" srcOrd="0" destOrd="0" parTransId="{6A1010E6-70E9-4CFC-8CB9-CEE125A3D88F}" sibTransId="{79711DF8-7E83-4C9B-96A3-BD984C49E1F9}"/>
    <dgm:cxn modelId="{9CCC5408-C226-485C-A3BD-2AAC7016B7D0}" type="presOf" srcId="{81C7E347-8C71-4BDC-B79A-7DF9A814F3A9}" destId="{240AAD43-D3A6-459F-81BE-FC87A7F1B496}" srcOrd="1" destOrd="0" presId="urn:microsoft.com/office/officeart/2005/8/layout/hierarchy2"/>
    <dgm:cxn modelId="{03714362-4023-4EAA-9BED-906FA0DC26B8}" type="presOf" srcId="{AB996A7F-3555-4B54-8C70-7EE38246E5D7}" destId="{183CEE34-8302-4531-9A22-3F5E1AD07011}" srcOrd="1" destOrd="0" presId="urn:microsoft.com/office/officeart/2005/8/layout/hierarchy2"/>
    <dgm:cxn modelId="{E4804527-4C36-421A-AC4B-2A79E33A138E}" type="presOf" srcId="{28D4751C-FE01-47C9-904A-77B5A1BC5BF9}" destId="{69CE7A8F-E27C-4E2D-88D7-FCD6B57C8B17}" srcOrd="0" destOrd="0" presId="urn:microsoft.com/office/officeart/2005/8/layout/hierarchy2"/>
    <dgm:cxn modelId="{03AB7E43-D403-4A5E-B7AF-9F2A6FB32197}" type="presOf" srcId="{C9EBF718-716C-4C46-B745-E5B58DCE7C06}" destId="{C2AC82B6-1A92-47D9-9044-1D1309B40A8C}" srcOrd="0" destOrd="0" presId="urn:microsoft.com/office/officeart/2005/8/layout/hierarchy2"/>
    <dgm:cxn modelId="{66E79A53-579A-4C72-B15E-6F9A55CD7E5E}" type="presOf" srcId="{F8F6ABC3-521D-41FB-8A12-C9F0DEA3F868}" destId="{A0430271-A309-4921-B76A-F3B02C1BF3F8}" srcOrd="1" destOrd="0" presId="urn:microsoft.com/office/officeart/2005/8/layout/hierarchy2"/>
    <dgm:cxn modelId="{3AC5502F-A915-4D87-A0C5-3001FA4A862B}" type="presOf" srcId="{B97263C1-32ED-48C7-A6BD-E54EDADDFFD3}" destId="{29D940EE-36A6-4F7D-B336-89E40519A690}" srcOrd="0" destOrd="0" presId="urn:microsoft.com/office/officeart/2005/8/layout/hierarchy2"/>
    <dgm:cxn modelId="{DA0B14AD-2B1D-47F4-B75B-789C51DFF2B1}" srcId="{2F636F90-EF35-45BF-89E0-5266FDEB331B}" destId="{28D4751C-FE01-47C9-904A-77B5A1BC5BF9}" srcOrd="1" destOrd="0" parTransId="{2BB96723-F2B8-471E-B0C7-498455EBD830}" sibTransId="{FA6B107B-48E1-49DD-8940-82A6008516B6}"/>
    <dgm:cxn modelId="{A6921F0C-6695-4315-BE1B-E649AC48A0EB}" type="presOf" srcId="{6A1010E6-70E9-4CFC-8CB9-CEE125A3D88F}" destId="{782029F5-3745-48C5-B380-C7E65BDF2240}" srcOrd="1" destOrd="0" presId="urn:microsoft.com/office/officeart/2005/8/layout/hierarchy2"/>
    <dgm:cxn modelId="{19005708-484C-4731-A0C7-D848122F6682}" type="presOf" srcId="{1F5D96D6-3C34-4447-821E-5EE011181223}" destId="{254239BC-8F64-403F-9AE4-4AF6334C08A1}" srcOrd="0" destOrd="0" presId="urn:microsoft.com/office/officeart/2005/8/layout/hierarchy2"/>
    <dgm:cxn modelId="{706084D6-6CDF-4818-A584-07B1BA6B2E44}" type="presOf" srcId="{6E049AEC-148A-4228-8A3F-5E2D05D053B8}" destId="{A71D9774-9AAB-4FE2-96F1-806FF1279CAE}" srcOrd="0" destOrd="0" presId="urn:microsoft.com/office/officeart/2005/8/layout/hierarchy2"/>
    <dgm:cxn modelId="{60DE576E-AADF-4A4C-AE93-D98288860F54}" srcId="{E9BC0737-AD7B-426D-AB9B-F7DA95048245}" destId="{1F5D96D6-3C34-4447-821E-5EE011181223}" srcOrd="1" destOrd="0" parTransId="{55926CA0-681E-4384-944D-3F72A1798CC6}" sibTransId="{14899E37-21CB-48B6-A34E-7212F7D26FB0}"/>
    <dgm:cxn modelId="{01123898-5503-48BF-828A-1293AF569EA8}" srcId="{1A480F51-C7E6-4B89-A0D1-DE297EDC5D65}" destId="{6E049AEC-148A-4228-8A3F-5E2D05D053B8}" srcOrd="0" destOrd="0" parTransId="{018FB1D5-9F8D-4C7C-BF7E-9CB8879BF3F1}" sibTransId="{72CC8598-B3DA-4A7F-B332-BD91F892EFC8}"/>
    <dgm:cxn modelId="{21358860-3B58-40A7-8774-A8ABD1670853}" type="presOf" srcId="{0EC5765E-6C7C-42E6-A297-C23EE3E44A05}" destId="{4BAF5EA9-146F-45A4-9094-9F0407C11567}" srcOrd="0" destOrd="0" presId="urn:microsoft.com/office/officeart/2005/8/layout/hierarchy2"/>
    <dgm:cxn modelId="{0FAA3ADD-BC24-40FF-AF5E-569C893DB8EB}" type="presOf" srcId="{F8F6ABC3-521D-41FB-8A12-C9F0DEA3F868}" destId="{D75FB525-920D-4FF5-99B4-BD191BB20137}" srcOrd="0" destOrd="0" presId="urn:microsoft.com/office/officeart/2005/8/layout/hierarchy2"/>
    <dgm:cxn modelId="{6B9F8B56-8590-44B5-9F9C-D3B42C1BFA57}" type="presOf" srcId="{B733A67C-4C15-4C22-B380-26C5FBDC6996}" destId="{F40F29AD-1D43-41BC-B00D-244086AEF418}" srcOrd="1" destOrd="0" presId="urn:microsoft.com/office/officeart/2005/8/layout/hierarchy2"/>
    <dgm:cxn modelId="{4A59785F-0617-4BD5-B46E-CE96BD51D636}" type="presOf" srcId="{096E1B8E-AC3C-4D82-BB62-FDA59F359A5F}" destId="{0D24D46E-9A5A-408A-9518-A9E8781F34EA}" srcOrd="0" destOrd="0" presId="urn:microsoft.com/office/officeart/2005/8/layout/hierarchy2"/>
    <dgm:cxn modelId="{43FD323B-60BF-4402-A94B-E93333E3485A}" type="presOf" srcId="{9F5E1692-46FB-414A-97E2-038E7100B272}" destId="{881A1FBC-677B-44BE-AD4C-F407F7413FED}" srcOrd="0" destOrd="0" presId="urn:microsoft.com/office/officeart/2005/8/layout/hierarchy2"/>
    <dgm:cxn modelId="{DF8458F6-C94E-4275-B1AE-0AD2A466AE39}" type="presOf" srcId="{7E499CD4-5C81-4390-8850-37283F51B653}" destId="{799F17F0-9A37-4769-855B-4BE81AF6B310}" srcOrd="1" destOrd="0" presId="urn:microsoft.com/office/officeart/2005/8/layout/hierarchy2"/>
    <dgm:cxn modelId="{11E97617-5DAB-45F5-A656-D65332BC76F4}" type="presOf" srcId="{2F636F90-EF35-45BF-89E0-5266FDEB331B}" destId="{0D053F7C-2B8A-4AA3-B617-0792F201D4E4}" srcOrd="0" destOrd="0" presId="urn:microsoft.com/office/officeart/2005/8/layout/hierarchy2"/>
    <dgm:cxn modelId="{D3D85835-AC29-49CE-82F5-01B60DF79A3A}" type="presOf" srcId="{7E499CD4-5C81-4390-8850-37283F51B653}" destId="{2CD8F633-4B91-4ED0-A412-0C476862D321}" srcOrd="0" destOrd="0" presId="urn:microsoft.com/office/officeart/2005/8/layout/hierarchy2"/>
    <dgm:cxn modelId="{C4123116-A579-4506-A921-8A27DE05D6DE}" srcId="{9F5E1692-46FB-414A-97E2-038E7100B272}" destId="{435207C6-08D2-4EEC-A10D-696D4D1FED84}" srcOrd="0" destOrd="0" parTransId="{B733A67C-4C15-4C22-B380-26C5FBDC6996}" sibTransId="{376DC402-3420-4748-9985-82FEC1BF13AF}"/>
    <dgm:cxn modelId="{A61BBEC7-8221-4FB7-A0AB-0BE458564AC1}" srcId="{2F636F90-EF35-45BF-89E0-5266FDEB331B}" destId="{C9EBF718-716C-4C46-B745-E5B58DCE7C06}" srcOrd="0" destOrd="0" parTransId="{096E1B8E-AC3C-4D82-BB62-FDA59F359A5F}" sibTransId="{CD5A9106-5CB2-45D8-9299-17FBCA1224F5}"/>
    <dgm:cxn modelId="{AD80EB1A-CFFD-4812-A80E-FC1328DE7AD3}" type="presOf" srcId="{AB996A7F-3555-4B54-8C70-7EE38246E5D7}" destId="{4C5EEE2F-5353-42CC-B26C-85217168AC69}" srcOrd="0" destOrd="0" presId="urn:microsoft.com/office/officeart/2005/8/layout/hierarchy2"/>
    <dgm:cxn modelId="{58CF43BE-BE2D-4F3B-921A-980F875DEFCB}" type="presOf" srcId="{55926CA0-681E-4384-944D-3F72A1798CC6}" destId="{7C947390-936A-4BD1-B98A-093A606A788D}" srcOrd="1" destOrd="0" presId="urn:microsoft.com/office/officeart/2005/8/layout/hierarchy2"/>
    <dgm:cxn modelId="{DA178CE3-570B-45A5-AEAE-B2AB5BB4F30E}" type="presOf" srcId="{435207C6-08D2-4EEC-A10D-696D4D1FED84}" destId="{DBEA0197-9626-4875-BA70-9475AE259BC8}" srcOrd="0" destOrd="0" presId="urn:microsoft.com/office/officeart/2005/8/layout/hierarchy2"/>
    <dgm:cxn modelId="{55F8C35F-D3DC-4A5C-AA3E-BA8F26457079}" srcId="{6E049AEC-148A-4228-8A3F-5E2D05D053B8}" destId="{E9BC0737-AD7B-426D-AB9B-F7DA95048245}" srcOrd="1" destOrd="0" parTransId="{AB996A7F-3555-4B54-8C70-7EE38246E5D7}" sibTransId="{BC68303D-3AE7-4C11-9DD2-55321CEF345F}"/>
    <dgm:cxn modelId="{FD6920F5-EE26-42A5-84DA-E6D59A0E7E1C}" type="presOf" srcId="{B733A67C-4C15-4C22-B380-26C5FBDC6996}" destId="{99A2A76E-CA20-4443-A11E-0AEC77D1E82D}" srcOrd="0" destOrd="0" presId="urn:microsoft.com/office/officeart/2005/8/layout/hierarchy2"/>
    <dgm:cxn modelId="{E1C4DA3F-1B95-464C-BC09-A236B6F89523}" srcId="{9F5E1692-46FB-414A-97E2-038E7100B272}" destId="{5F1E3849-6248-4FF3-AF61-47902E47F54A}" srcOrd="1" destOrd="0" parTransId="{D26748A5-B2DF-4C41-BA55-BE6920CCB11C}" sibTransId="{E3D1C35F-BA6E-4E91-8021-0BA491B91DF2}"/>
    <dgm:cxn modelId="{51B6FE34-2BF7-4D23-90E6-9EEF15151438}" srcId="{1F5D96D6-3C34-4447-821E-5EE011181223}" destId="{0EC5765E-6C7C-42E6-A297-C23EE3E44A05}" srcOrd="0" destOrd="0" parTransId="{7E499CD4-5C81-4390-8850-37283F51B653}" sibTransId="{9B5E32DF-894A-41C8-AD02-54E7CD501048}"/>
    <dgm:cxn modelId="{A05FF196-059E-4B44-AB0C-F9925AB95285}" type="presOf" srcId="{1A480F51-C7E6-4B89-A0D1-DE297EDC5D65}" destId="{747D49B1-32BC-4688-AD85-645C243A99AF}" srcOrd="0" destOrd="0" presId="urn:microsoft.com/office/officeart/2005/8/layout/hierarchy2"/>
    <dgm:cxn modelId="{6C998FEE-EF5C-47BF-AC37-F2527D7591D1}" type="presParOf" srcId="{747D49B1-32BC-4688-AD85-645C243A99AF}" destId="{986122DC-79D7-4D68-B681-2FA566ABDA03}" srcOrd="0" destOrd="0" presId="urn:microsoft.com/office/officeart/2005/8/layout/hierarchy2"/>
    <dgm:cxn modelId="{B21228A0-A31D-45D4-BE27-F332FCA340A4}" type="presParOf" srcId="{986122DC-79D7-4D68-B681-2FA566ABDA03}" destId="{A71D9774-9AAB-4FE2-96F1-806FF1279CAE}" srcOrd="0" destOrd="0" presId="urn:microsoft.com/office/officeart/2005/8/layout/hierarchy2"/>
    <dgm:cxn modelId="{4B4D11E5-0566-4B95-90EB-E8B05F29EE6E}" type="presParOf" srcId="{986122DC-79D7-4D68-B681-2FA566ABDA03}" destId="{85D4EEE3-591D-41C8-B074-9444B3C496D5}" srcOrd="1" destOrd="0" presId="urn:microsoft.com/office/officeart/2005/8/layout/hierarchy2"/>
    <dgm:cxn modelId="{C5928101-2DC1-4EA0-81AA-A85E53A6E317}" type="presParOf" srcId="{85D4EEE3-591D-41C8-B074-9444B3C496D5}" destId="{B58D04F2-5349-4403-99F9-DD2275ADDD86}" srcOrd="0" destOrd="0" presId="urn:microsoft.com/office/officeart/2005/8/layout/hierarchy2"/>
    <dgm:cxn modelId="{B7AE7D74-BCD1-4C1E-9EEB-E76F09A8972F}" type="presParOf" srcId="{B58D04F2-5349-4403-99F9-DD2275ADDD86}" destId="{782029F5-3745-48C5-B380-C7E65BDF2240}" srcOrd="0" destOrd="0" presId="urn:microsoft.com/office/officeart/2005/8/layout/hierarchy2"/>
    <dgm:cxn modelId="{66D890E9-F36B-4915-8BDB-CAA1DFE1AB8E}" type="presParOf" srcId="{85D4EEE3-591D-41C8-B074-9444B3C496D5}" destId="{052DAD27-C941-4B0B-81A6-4B4C6329118F}" srcOrd="1" destOrd="0" presId="urn:microsoft.com/office/officeart/2005/8/layout/hierarchy2"/>
    <dgm:cxn modelId="{27D25CD9-C81A-420B-B1BD-59D14B9BFDBC}" type="presParOf" srcId="{052DAD27-C941-4B0B-81A6-4B4C6329118F}" destId="{0D053F7C-2B8A-4AA3-B617-0792F201D4E4}" srcOrd="0" destOrd="0" presId="urn:microsoft.com/office/officeart/2005/8/layout/hierarchy2"/>
    <dgm:cxn modelId="{39296D67-0C9A-40CA-8AFA-A873BF0EA3C3}" type="presParOf" srcId="{052DAD27-C941-4B0B-81A6-4B4C6329118F}" destId="{4613D559-B827-4169-9800-489C0DE9F8B0}" srcOrd="1" destOrd="0" presId="urn:microsoft.com/office/officeart/2005/8/layout/hierarchy2"/>
    <dgm:cxn modelId="{3B14A790-24A5-4B97-87FA-69DAFB102725}" type="presParOf" srcId="{4613D559-B827-4169-9800-489C0DE9F8B0}" destId="{0D24D46E-9A5A-408A-9518-A9E8781F34EA}" srcOrd="0" destOrd="0" presId="urn:microsoft.com/office/officeart/2005/8/layout/hierarchy2"/>
    <dgm:cxn modelId="{88830D49-91E8-429A-A3C7-E67C73DDC55E}" type="presParOf" srcId="{0D24D46E-9A5A-408A-9518-A9E8781F34EA}" destId="{9CDDD5F4-D70B-42BA-9C95-D68498048A14}" srcOrd="0" destOrd="0" presId="urn:microsoft.com/office/officeart/2005/8/layout/hierarchy2"/>
    <dgm:cxn modelId="{265FE72C-3E1B-4DFC-803A-3C7B8B564056}" type="presParOf" srcId="{4613D559-B827-4169-9800-489C0DE9F8B0}" destId="{238D11CD-4E9C-4913-B15C-5F82777C6E18}" srcOrd="1" destOrd="0" presId="urn:microsoft.com/office/officeart/2005/8/layout/hierarchy2"/>
    <dgm:cxn modelId="{90A0426D-A09B-4D1E-808D-346BC7D7FA05}" type="presParOf" srcId="{238D11CD-4E9C-4913-B15C-5F82777C6E18}" destId="{C2AC82B6-1A92-47D9-9044-1D1309B40A8C}" srcOrd="0" destOrd="0" presId="urn:microsoft.com/office/officeart/2005/8/layout/hierarchy2"/>
    <dgm:cxn modelId="{5460DE9C-9291-4FF0-9D77-2C7559FFD6B3}" type="presParOf" srcId="{238D11CD-4E9C-4913-B15C-5F82777C6E18}" destId="{1B5A7061-8A95-4631-8F86-39097AFB1F05}" srcOrd="1" destOrd="0" presId="urn:microsoft.com/office/officeart/2005/8/layout/hierarchy2"/>
    <dgm:cxn modelId="{FE2248E7-8256-46E0-9F81-4AC837C2E57E}" type="presParOf" srcId="{4613D559-B827-4169-9800-489C0DE9F8B0}" destId="{7C6C2DEC-D8E1-40B8-910A-9996943554FB}" srcOrd="2" destOrd="0" presId="urn:microsoft.com/office/officeart/2005/8/layout/hierarchy2"/>
    <dgm:cxn modelId="{246504B8-E5DE-498B-8933-B497D0823F66}" type="presParOf" srcId="{7C6C2DEC-D8E1-40B8-910A-9996943554FB}" destId="{CE2653EC-4B88-438C-8DA9-94F00DE55B41}" srcOrd="0" destOrd="0" presId="urn:microsoft.com/office/officeart/2005/8/layout/hierarchy2"/>
    <dgm:cxn modelId="{CA513E7A-C6EC-433A-AE4A-F6E203A2208E}" type="presParOf" srcId="{4613D559-B827-4169-9800-489C0DE9F8B0}" destId="{C745A839-CAEF-4646-B347-1CD1D87E1C41}" srcOrd="3" destOrd="0" presId="urn:microsoft.com/office/officeart/2005/8/layout/hierarchy2"/>
    <dgm:cxn modelId="{46EB67DC-6CD7-4A94-8369-68DBE2970B9D}" type="presParOf" srcId="{C745A839-CAEF-4646-B347-1CD1D87E1C41}" destId="{69CE7A8F-E27C-4E2D-88D7-FCD6B57C8B17}" srcOrd="0" destOrd="0" presId="urn:microsoft.com/office/officeart/2005/8/layout/hierarchy2"/>
    <dgm:cxn modelId="{975F8A56-61FB-4BD4-9CE7-27E2AC2048BD}" type="presParOf" srcId="{C745A839-CAEF-4646-B347-1CD1D87E1C41}" destId="{8EDBA799-64CD-4103-814E-847F2410A555}" srcOrd="1" destOrd="0" presId="urn:microsoft.com/office/officeart/2005/8/layout/hierarchy2"/>
    <dgm:cxn modelId="{AA713F2D-2E38-442B-8809-A3F00D512A76}" type="presParOf" srcId="{85D4EEE3-591D-41C8-B074-9444B3C496D5}" destId="{4C5EEE2F-5353-42CC-B26C-85217168AC69}" srcOrd="2" destOrd="0" presId="urn:microsoft.com/office/officeart/2005/8/layout/hierarchy2"/>
    <dgm:cxn modelId="{6DA22ED8-5E29-46B4-B59D-09359928F852}" type="presParOf" srcId="{4C5EEE2F-5353-42CC-B26C-85217168AC69}" destId="{183CEE34-8302-4531-9A22-3F5E1AD07011}" srcOrd="0" destOrd="0" presId="urn:microsoft.com/office/officeart/2005/8/layout/hierarchy2"/>
    <dgm:cxn modelId="{C3D0A89C-2E7B-46B6-9F47-7A78B17CA88E}" type="presParOf" srcId="{85D4EEE3-591D-41C8-B074-9444B3C496D5}" destId="{86FBE6A5-7242-46E3-9C09-6C4D0C9A637A}" srcOrd="3" destOrd="0" presId="urn:microsoft.com/office/officeart/2005/8/layout/hierarchy2"/>
    <dgm:cxn modelId="{92FE54DD-3ACF-4763-A1C1-6DF96C7E24D4}" type="presParOf" srcId="{86FBE6A5-7242-46E3-9C09-6C4D0C9A637A}" destId="{53C7673D-311C-4B67-9DF7-0B4E29118C4E}" srcOrd="0" destOrd="0" presId="urn:microsoft.com/office/officeart/2005/8/layout/hierarchy2"/>
    <dgm:cxn modelId="{C512858A-5974-4DDE-9798-4DC7C0B68F7D}" type="presParOf" srcId="{86FBE6A5-7242-46E3-9C09-6C4D0C9A637A}" destId="{5589D8E4-FB1E-4994-B8CE-1251E53F2320}" srcOrd="1" destOrd="0" presId="urn:microsoft.com/office/officeart/2005/8/layout/hierarchy2"/>
    <dgm:cxn modelId="{0C70FD6B-4F22-45FF-86F8-F5530416C83D}" type="presParOf" srcId="{5589D8E4-FB1E-4994-B8CE-1251E53F2320}" destId="{6421036D-9A9E-4AF5-8003-A84F5795B2E8}" srcOrd="0" destOrd="0" presId="urn:microsoft.com/office/officeart/2005/8/layout/hierarchy2"/>
    <dgm:cxn modelId="{9E39109C-6FD2-41A8-B103-D79084737148}" type="presParOf" srcId="{6421036D-9A9E-4AF5-8003-A84F5795B2E8}" destId="{240AAD43-D3A6-459F-81BE-FC87A7F1B496}" srcOrd="0" destOrd="0" presId="urn:microsoft.com/office/officeart/2005/8/layout/hierarchy2"/>
    <dgm:cxn modelId="{BCDA204C-2E22-4B57-91D1-286F5231E3D0}" type="presParOf" srcId="{5589D8E4-FB1E-4994-B8CE-1251E53F2320}" destId="{68DB85FB-115E-42C0-AA9F-5B95A6E5E496}" srcOrd="1" destOrd="0" presId="urn:microsoft.com/office/officeart/2005/8/layout/hierarchy2"/>
    <dgm:cxn modelId="{1CCCF1C0-6D83-438C-B268-4DDFD74A1FA9}" type="presParOf" srcId="{68DB85FB-115E-42C0-AA9F-5B95A6E5E496}" destId="{881A1FBC-677B-44BE-AD4C-F407F7413FED}" srcOrd="0" destOrd="0" presId="urn:microsoft.com/office/officeart/2005/8/layout/hierarchy2"/>
    <dgm:cxn modelId="{4E33C318-49EF-42FD-9526-39D2A844F3CF}" type="presParOf" srcId="{68DB85FB-115E-42C0-AA9F-5B95A6E5E496}" destId="{BC1280EF-638D-4033-AE95-1EFABC40CF3D}" srcOrd="1" destOrd="0" presId="urn:microsoft.com/office/officeart/2005/8/layout/hierarchy2"/>
    <dgm:cxn modelId="{9C065890-A7AA-4E35-91B8-80E337D71F43}" type="presParOf" srcId="{BC1280EF-638D-4033-AE95-1EFABC40CF3D}" destId="{99A2A76E-CA20-4443-A11E-0AEC77D1E82D}" srcOrd="0" destOrd="0" presId="urn:microsoft.com/office/officeart/2005/8/layout/hierarchy2"/>
    <dgm:cxn modelId="{097ADE70-BB74-48E6-99D7-593FA98D07EA}" type="presParOf" srcId="{99A2A76E-CA20-4443-A11E-0AEC77D1E82D}" destId="{F40F29AD-1D43-41BC-B00D-244086AEF418}" srcOrd="0" destOrd="0" presId="urn:microsoft.com/office/officeart/2005/8/layout/hierarchy2"/>
    <dgm:cxn modelId="{1E5C921B-BD50-4B1D-AFBB-0CC00386C9BD}" type="presParOf" srcId="{BC1280EF-638D-4033-AE95-1EFABC40CF3D}" destId="{A4DC3769-67DA-4D4E-B883-E7A33C993A6D}" srcOrd="1" destOrd="0" presId="urn:microsoft.com/office/officeart/2005/8/layout/hierarchy2"/>
    <dgm:cxn modelId="{FECD2729-D8B5-40D0-BC14-81A95AEB2901}" type="presParOf" srcId="{A4DC3769-67DA-4D4E-B883-E7A33C993A6D}" destId="{DBEA0197-9626-4875-BA70-9475AE259BC8}" srcOrd="0" destOrd="0" presId="urn:microsoft.com/office/officeart/2005/8/layout/hierarchy2"/>
    <dgm:cxn modelId="{202A21DB-86FE-4BC6-9507-E3F4F5C8B1E1}" type="presParOf" srcId="{A4DC3769-67DA-4D4E-B883-E7A33C993A6D}" destId="{A0283FF3-54BD-44C8-8A23-274C33F14AF7}" srcOrd="1" destOrd="0" presId="urn:microsoft.com/office/officeart/2005/8/layout/hierarchy2"/>
    <dgm:cxn modelId="{0066611D-D76A-447F-8860-7CD44992394D}" type="presParOf" srcId="{BC1280EF-638D-4033-AE95-1EFABC40CF3D}" destId="{D47B0533-AA2B-4C2A-96B8-0792BE31BFDE}" srcOrd="2" destOrd="0" presId="urn:microsoft.com/office/officeart/2005/8/layout/hierarchy2"/>
    <dgm:cxn modelId="{E13A524C-5219-4AC9-9443-8604BBA7582B}" type="presParOf" srcId="{D47B0533-AA2B-4C2A-96B8-0792BE31BFDE}" destId="{C745B6FE-449E-4351-B32A-BAE3DA0E6002}" srcOrd="0" destOrd="0" presId="urn:microsoft.com/office/officeart/2005/8/layout/hierarchy2"/>
    <dgm:cxn modelId="{63C47C14-222E-49CC-82A6-27B5F6256F3A}" type="presParOf" srcId="{BC1280EF-638D-4033-AE95-1EFABC40CF3D}" destId="{18461175-3D16-49A2-995B-A3BD24A6745B}" srcOrd="3" destOrd="0" presId="urn:microsoft.com/office/officeart/2005/8/layout/hierarchy2"/>
    <dgm:cxn modelId="{4B83BFAD-C7D3-4E23-9624-5B1AC0E39D5B}" type="presParOf" srcId="{18461175-3D16-49A2-995B-A3BD24A6745B}" destId="{216CCC76-C30F-4D76-B127-BBDDF28894D9}" srcOrd="0" destOrd="0" presId="urn:microsoft.com/office/officeart/2005/8/layout/hierarchy2"/>
    <dgm:cxn modelId="{1899589E-6A8A-4E3D-94D5-E1593DD1EC87}" type="presParOf" srcId="{18461175-3D16-49A2-995B-A3BD24A6745B}" destId="{61A5CA6D-30E6-4682-81F4-F83F71A4ECD9}" srcOrd="1" destOrd="0" presId="urn:microsoft.com/office/officeart/2005/8/layout/hierarchy2"/>
    <dgm:cxn modelId="{507F36CE-21C1-48B8-ACAF-00586C1D273C}" type="presParOf" srcId="{5589D8E4-FB1E-4994-B8CE-1251E53F2320}" destId="{3E69E8E6-9C8E-4ED1-ABB0-166C30709C12}" srcOrd="2" destOrd="0" presId="urn:microsoft.com/office/officeart/2005/8/layout/hierarchy2"/>
    <dgm:cxn modelId="{B03545F4-CE18-483A-9CCC-9381F8312DD6}" type="presParOf" srcId="{3E69E8E6-9C8E-4ED1-ABB0-166C30709C12}" destId="{7C947390-936A-4BD1-B98A-093A606A788D}" srcOrd="0" destOrd="0" presId="urn:microsoft.com/office/officeart/2005/8/layout/hierarchy2"/>
    <dgm:cxn modelId="{11AF63FE-474A-4B8C-9D52-030D3DD1253B}" type="presParOf" srcId="{5589D8E4-FB1E-4994-B8CE-1251E53F2320}" destId="{0EF92255-8570-4BAC-A62F-7CB750FD17B1}" srcOrd="3" destOrd="0" presId="urn:microsoft.com/office/officeart/2005/8/layout/hierarchy2"/>
    <dgm:cxn modelId="{E99BAA52-4632-4600-9550-478E829493A4}" type="presParOf" srcId="{0EF92255-8570-4BAC-A62F-7CB750FD17B1}" destId="{254239BC-8F64-403F-9AE4-4AF6334C08A1}" srcOrd="0" destOrd="0" presId="urn:microsoft.com/office/officeart/2005/8/layout/hierarchy2"/>
    <dgm:cxn modelId="{769DAD90-9E47-463A-A9B6-0878013A428C}" type="presParOf" srcId="{0EF92255-8570-4BAC-A62F-7CB750FD17B1}" destId="{8F2BA2F5-B88D-4F85-9438-C64F7E0B7A9D}" srcOrd="1" destOrd="0" presId="urn:microsoft.com/office/officeart/2005/8/layout/hierarchy2"/>
    <dgm:cxn modelId="{70BD4AAD-C405-4A18-B188-1830026B9D3C}" type="presParOf" srcId="{8F2BA2F5-B88D-4F85-9438-C64F7E0B7A9D}" destId="{2CD8F633-4B91-4ED0-A412-0C476862D321}" srcOrd="0" destOrd="0" presId="urn:microsoft.com/office/officeart/2005/8/layout/hierarchy2"/>
    <dgm:cxn modelId="{A3A69BAE-EE91-46F5-827A-80C7A015E082}" type="presParOf" srcId="{2CD8F633-4B91-4ED0-A412-0C476862D321}" destId="{799F17F0-9A37-4769-855B-4BE81AF6B310}" srcOrd="0" destOrd="0" presId="urn:microsoft.com/office/officeart/2005/8/layout/hierarchy2"/>
    <dgm:cxn modelId="{0F918946-A8FA-41B9-950E-2568255EA793}" type="presParOf" srcId="{8F2BA2F5-B88D-4F85-9438-C64F7E0B7A9D}" destId="{293E3CDB-6546-4A06-B533-B83EB4D4D2F7}" srcOrd="1" destOrd="0" presId="urn:microsoft.com/office/officeart/2005/8/layout/hierarchy2"/>
    <dgm:cxn modelId="{022F7500-5AB8-4E66-B514-B85D10717F9D}" type="presParOf" srcId="{293E3CDB-6546-4A06-B533-B83EB4D4D2F7}" destId="{4BAF5EA9-146F-45A4-9094-9F0407C11567}" srcOrd="0" destOrd="0" presId="urn:microsoft.com/office/officeart/2005/8/layout/hierarchy2"/>
    <dgm:cxn modelId="{3141CEEC-AC6C-49C5-8A06-F824181642EB}" type="presParOf" srcId="{293E3CDB-6546-4A06-B533-B83EB4D4D2F7}" destId="{EEE1EA1A-6463-4402-B948-B33AB1A02F61}" srcOrd="1" destOrd="0" presId="urn:microsoft.com/office/officeart/2005/8/layout/hierarchy2"/>
    <dgm:cxn modelId="{E3A4A200-8843-49D6-A96D-2B3462EBEE7B}" type="presParOf" srcId="{8F2BA2F5-B88D-4F85-9438-C64F7E0B7A9D}" destId="{D75FB525-920D-4FF5-99B4-BD191BB20137}" srcOrd="2" destOrd="0" presId="urn:microsoft.com/office/officeart/2005/8/layout/hierarchy2"/>
    <dgm:cxn modelId="{E352045C-0D03-4F79-9484-6E923430A84B}" type="presParOf" srcId="{D75FB525-920D-4FF5-99B4-BD191BB20137}" destId="{A0430271-A309-4921-B76A-F3B02C1BF3F8}" srcOrd="0" destOrd="0" presId="urn:microsoft.com/office/officeart/2005/8/layout/hierarchy2"/>
    <dgm:cxn modelId="{4A67C550-A221-41F6-BBF6-4A3B40E640B9}" type="presParOf" srcId="{8F2BA2F5-B88D-4F85-9438-C64F7E0B7A9D}" destId="{AC29EB0D-21D2-423F-BCB8-119D4DB3D367}" srcOrd="3" destOrd="0" presId="urn:microsoft.com/office/officeart/2005/8/layout/hierarchy2"/>
    <dgm:cxn modelId="{EA3C9F13-A9F5-4DE7-8D6C-15411E1375E3}" type="presParOf" srcId="{AC29EB0D-21D2-423F-BCB8-119D4DB3D367}" destId="{29D940EE-36A6-4F7D-B336-89E40519A690}" srcOrd="0" destOrd="0" presId="urn:microsoft.com/office/officeart/2005/8/layout/hierarchy2"/>
    <dgm:cxn modelId="{1F7A4682-E018-436A-9813-384440992CAF}" type="presParOf" srcId="{AC29EB0D-21D2-423F-BCB8-119D4DB3D367}" destId="{70256EBE-5098-448D-9359-CDE119791C36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8582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9635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0268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7766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134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8978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4505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5385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33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6947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2460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922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7765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3393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8.xml"/><Relationship Id="rId9" Type="http://schemas.microsoft.com/office/2007/relationships/diagramDrawing" Target="../diagrams/drawing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Mikrostruktura kosti a zubu: rekonstrukce života minulých populací</a:t>
            </a:r>
          </a:p>
          <a:p>
            <a:endParaRPr lang="cs-CZ" sz="2400" dirty="0"/>
          </a:p>
          <a:p>
            <a:r>
              <a:rPr lang="cs-CZ" sz="2400" b="1" dirty="0" smtClean="0"/>
              <a:t>Anna Pankowská</a:t>
            </a:r>
          </a:p>
          <a:p>
            <a:r>
              <a:rPr lang="cs-CZ" sz="2400" dirty="0" smtClean="0"/>
              <a:t>LS 2021 (zvuk)</a:t>
            </a:r>
            <a:endParaRPr lang="cs-CZ" sz="24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1568" y="24384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2" y="218878"/>
            <a:ext cx="4397832" cy="6262132"/>
          </a:xfrm>
          <a:prstGeom prst="rect">
            <a:avLst/>
          </a:prstGeom>
        </p:spPr>
      </p:pic>
      <p:pic>
        <p:nvPicPr>
          <p:cNvPr id="1026" name="Picture 2" descr="VÃ½sledek obrÃ¡zku pro dental anthropology hill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109" y="218878"/>
            <a:ext cx="4383492" cy="6262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297" y="581025"/>
            <a:ext cx="3861474" cy="55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3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cs-CZ" dirty="0" smtClean="0"/>
              <a:t>Histologie kostní tkáně</a:t>
            </a:r>
          </a:p>
          <a:p>
            <a:r>
              <a:rPr lang="cs-CZ" dirty="0" smtClean="0"/>
              <a:t>Využití v antropologii</a:t>
            </a:r>
          </a:p>
          <a:p>
            <a:endParaRPr lang="cs-CZ" dirty="0"/>
          </a:p>
          <a:p>
            <a:r>
              <a:rPr lang="cs-CZ" dirty="0" smtClean="0"/>
              <a:t>Histologie zubních tkání</a:t>
            </a:r>
          </a:p>
          <a:p>
            <a:r>
              <a:rPr lang="cs-CZ" dirty="0" smtClean="0"/>
              <a:t>Využití v antropologii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172200" y="2851540"/>
            <a:ext cx="524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HISTOMORFOMETRIE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81438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Histologie zubních tkání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383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0972" y="1235529"/>
            <a:ext cx="10095511" cy="5078186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Tkáně zubu: sklovina, dentin, cement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Buňky </a:t>
            </a:r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Organizace tkání</a:t>
            </a:r>
          </a:p>
          <a:p>
            <a:endParaRPr lang="cs-CZ" dirty="0"/>
          </a:p>
          <a:p>
            <a:endParaRPr lang="cs-CZ" dirty="0" smtClean="0"/>
          </a:p>
        </p:txBody>
      </p:sp>
      <p:pic>
        <p:nvPicPr>
          <p:cNvPr id="1026" name="Picture 2" descr="VÃ½sledek obrÃ¡zku pro too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00" y="1235529"/>
            <a:ext cx="3968750" cy="434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1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Ã½sledek obrÃ¡zku pro enamelum dentinum cementum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130" y="757917"/>
            <a:ext cx="9809952" cy="515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82400" y="1483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7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229" y="585915"/>
            <a:ext cx="5429539" cy="561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80342" y="1857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55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arly Tooth Development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902" y="381748"/>
            <a:ext cx="10128252" cy="5696668"/>
          </a:xfrm>
        </p:spPr>
      </p:pic>
      <p:sp>
        <p:nvSpPr>
          <p:cNvPr id="2" name="Obdélník 1"/>
          <p:cNvSpPr/>
          <p:nvPr/>
        </p:nvSpPr>
        <p:spPr>
          <a:xfrm>
            <a:off x="3603871" y="6172469"/>
            <a:ext cx="5172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https://www.youtube.com/watch?v=QLNBjHgUHSU</a:t>
            </a:r>
          </a:p>
        </p:txBody>
      </p:sp>
    </p:spTree>
    <p:extLst>
      <p:ext uri="{BB962C8B-B14F-4D97-AF65-F5344CB8AC3E}">
        <p14:creationId xmlns:p14="http://schemas.microsoft.com/office/powerpoint/2010/main" val="188761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7750" y="391658"/>
            <a:ext cx="9601200" cy="1485900"/>
          </a:xfrm>
        </p:spPr>
        <p:txBody>
          <a:bodyPr/>
          <a:lstStyle/>
          <a:p>
            <a:r>
              <a:rPr lang="cs-CZ" dirty="0" smtClean="0"/>
              <a:t>Sklovina: korunka zubu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153886" y="1638300"/>
            <a:ext cx="6245678" cy="36507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Nejtvrdší biologická </a:t>
            </a:r>
            <a:r>
              <a:rPr lang="cs-CZ" dirty="0" smtClean="0"/>
              <a:t>hmota. </a:t>
            </a:r>
            <a:endParaRPr lang="cs-CZ" dirty="0"/>
          </a:p>
          <a:p>
            <a:r>
              <a:rPr lang="cs-CZ" dirty="0" smtClean="0"/>
              <a:t>97 </a:t>
            </a:r>
            <a:r>
              <a:rPr lang="cs-CZ" dirty="0"/>
              <a:t>% anorganických </a:t>
            </a:r>
            <a:r>
              <a:rPr lang="cs-CZ" dirty="0" smtClean="0"/>
              <a:t>látek.</a:t>
            </a:r>
            <a:endParaRPr lang="cs-CZ" dirty="0"/>
          </a:p>
          <a:p>
            <a:r>
              <a:rPr lang="cs-CZ" dirty="0"/>
              <a:t>3 % organických látek </a:t>
            </a:r>
            <a:r>
              <a:rPr lang="cs-CZ" dirty="0" smtClean="0"/>
              <a:t>(nekolagenní proteiny).</a:t>
            </a:r>
          </a:p>
          <a:p>
            <a:r>
              <a:rPr lang="cs-CZ" dirty="0" smtClean="0"/>
              <a:t>Secernována </a:t>
            </a:r>
            <a:r>
              <a:rPr lang="cs-CZ" dirty="0"/>
              <a:t>ameloblasty – při prořezávání </a:t>
            </a:r>
            <a:r>
              <a:rPr lang="cs-CZ" dirty="0" smtClean="0"/>
              <a:t>odumírají. </a:t>
            </a:r>
            <a:endParaRPr lang="cs-CZ" dirty="0"/>
          </a:p>
          <a:p>
            <a:r>
              <a:rPr lang="cs-CZ" dirty="0"/>
              <a:t>Sklovina není posléze schopna </a:t>
            </a:r>
            <a:r>
              <a:rPr lang="cs-CZ" dirty="0" smtClean="0"/>
              <a:t>regenerace.</a:t>
            </a:r>
            <a:endParaRPr lang="cs-CZ" dirty="0"/>
          </a:p>
          <a:p>
            <a:endParaRPr lang="cs-CZ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564" y="1753960"/>
            <a:ext cx="4198398" cy="370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72809" y="1584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Sklovina</a:t>
            </a:r>
            <a:r>
              <a:rPr lang="cs-CZ" dirty="0" smtClean="0"/>
              <a:t>: vývoj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371600" y="1709057"/>
            <a:ext cx="10210800" cy="46371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 smtClean="0"/>
              <a:t>Sklovina </a:t>
            </a:r>
            <a:r>
              <a:rPr lang="cs-CZ" dirty="0"/>
              <a:t>se ukládá v blízkosti dentinu, směrem k budoucí korunce. Každý ameloblast je opatřen apikálním výběžkem </a:t>
            </a:r>
            <a:r>
              <a:rPr lang="cs-CZ" dirty="0" smtClean="0"/>
              <a:t>= Tomesův </a:t>
            </a:r>
            <a:r>
              <a:rPr lang="cs-CZ" dirty="0"/>
              <a:t>výběžek obsahující sekreční granula s </a:t>
            </a:r>
            <a:r>
              <a:rPr lang="cs-CZ" dirty="0" smtClean="0"/>
              <a:t>proteiny vytvářející</a:t>
            </a:r>
            <a:r>
              <a:rPr lang="cs-CZ" dirty="0"/>
              <a:t> sklovinu, v prodloužení každého výběžku vzniká jedno sklovinné prizma.</a:t>
            </a:r>
            <a:endParaRPr lang="cs-CZ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444" y="3593899"/>
            <a:ext cx="2743063" cy="292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428" y="3850391"/>
            <a:ext cx="64960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9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743" y="798285"/>
            <a:ext cx="6283779" cy="523648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7815943" y="2569028"/>
            <a:ext cx="4195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/>
              <a:t>Prizma do sebe zapadají, skládají se z krystalů hydroxyapatitu.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70688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Dentin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1111" y="1785440"/>
            <a:ext cx="6284819" cy="28430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Hlavní podíl na objemu </a:t>
            </a:r>
            <a:r>
              <a:rPr lang="cs-CZ" dirty="0" smtClean="0"/>
              <a:t>zubu.</a:t>
            </a:r>
            <a:endParaRPr lang="cs-CZ" dirty="0"/>
          </a:p>
          <a:p>
            <a:r>
              <a:rPr lang="cs-CZ" dirty="0" smtClean="0"/>
              <a:t>Měkčí </a:t>
            </a:r>
            <a:r>
              <a:rPr lang="cs-CZ" dirty="0"/>
              <a:t>než </a:t>
            </a:r>
            <a:r>
              <a:rPr lang="cs-CZ" dirty="0" smtClean="0"/>
              <a:t>sklovina.</a:t>
            </a:r>
            <a:endParaRPr lang="cs-CZ" dirty="0"/>
          </a:p>
          <a:p>
            <a:r>
              <a:rPr lang="cs-CZ" dirty="0"/>
              <a:t>80 % minerálních </a:t>
            </a:r>
            <a:r>
              <a:rPr lang="cs-CZ" dirty="0" smtClean="0"/>
              <a:t>látek.</a:t>
            </a:r>
            <a:endParaRPr lang="cs-CZ" dirty="0"/>
          </a:p>
          <a:p>
            <a:r>
              <a:rPr lang="cs-CZ" dirty="0"/>
              <a:t>20 % organických </a:t>
            </a:r>
            <a:r>
              <a:rPr lang="cs-CZ" dirty="0" smtClean="0"/>
              <a:t>látek (obsahuje kolagen).</a:t>
            </a:r>
          </a:p>
          <a:p>
            <a:r>
              <a:rPr lang="cs-CZ" dirty="0" smtClean="0"/>
              <a:t>Secernován odontoblasty – neodumírají.</a:t>
            </a:r>
            <a:endParaRPr lang="cs-CZ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19" y="685800"/>
            <a:ext cx="3366870" cy="252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zub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419" y="3855531"/>
            <a:ext cx="3344550" cy="2486198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82400" y="2268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6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4957" y="283175"/>
            <a:ext cx="8229600" cy="1143000"/>
          </a:xfrm>
        </p:spPr>
        <p:txBody>
          <a:bodyPr/>
          <a:lstStyle/>
          <a:p>
            <a:r>
              <a:rPr lang="cs-CZ" dirty="0" smtClean="0"/>
              <a:t>Dentin - vývoj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1292" y="1492076"/>
            <a:ext cx="10341429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 smtClean="0"/>
              <a:t>Při </a:t>
            </a:r>
            <a:r>
              <a:rPr lang="cs-CZ" dirty="0"/>
              <a:t>nabývání hmoty se odontoblasty uchylují do </a:t>
            </a:r>
            <a:r>
              <a:rPr lang="cs-CZ" dirty="0" smtClean="0"/>
              <a:t>dřeně, </a:t>
            </a:r>
            <a:r>
              <a:rPr lang="cs-CZ" dirty="0"/>
              <a:t>v dentinu jsou zalita jen Tomesova vlákna</a:t>
            </a:r>
            <a:r>
              <a:rPr lang="cs-CZ" dirty="0" smtClean="0"/>
              <a:t>. </a:t>
            </a:r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72" y="2683150"/>
            <a:ext cx="3649213" cy="303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 descr="odon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395" y="2486485"/>
            <a:ext cx="2591359" cy="3423417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403" y="2703335"/>
            <a:ext cx="3657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3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9601200" cy="1485900"/>
          </a:xfrm>
        </p:spPr>
        <p:txBody>
          <a:bodyPr/>
          <a:lstStyle/>
          <a:p>
            <a:r>
              <a:rPr lang="cs-CZ" dirty="0" smtClean="0"/>
              <a:t>Inkrementální linie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5399" y="1866900"/>
            <a:ext cx="10563225" cy="4525963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Sekrece dentinu a skloviny je řízena metabolickými procesy, periodicky.</a:t>
            </a:r>
          </a:p>
          <a:p>
            <a:pPr algn="just"/>
            <a:endParaRPr lang="cs-CZ" dirty="0"/>
          </a:p>
          <a:p>
            <a:pPr algn="just"/>
            <a:r>
              <a:rPr lang="cs-CZ" dirty="0"/>
              <a:t>Jelikož se sklovina neremodeluje a dentin </a:t>
            </a:r>
            <a:r>
              <a:rPr lang="cs-CZ" dirty="0" smtClean="0"/>
              <a:t>minimálně, </a:t>
            </a:r>
            <a:r>
              <a:rPr lang="cs-CZ" dirty="0"/>
              <a:t>zanechávají buňky stopu v podobě linií.</a:t>
            </a:r>
          </a:p>
          <a:p>
            <a:endParaRPr lang="cs-CZ" dirty="0"/>
          </a:p>
          <a:p>
            <a:r>
              <a:rPr lang="cs-CZ" dirty="0"/>
              <a:t>Rozlišujeme:</a:t>
            </a:r>
          </a:p>
          <a:p>
            <a:pPr lvl="1">
              <a:buAutoNum type="alphaUcParenR"/>
            </a:pPr>
            <a:r>
              <a:rPr lang="cs-CZ" i="0" dirty="0" smtClean="0"/>
              <a:t>Krátkodobé line</a:t>
            </a:r>
            <a:endParaRPr lang="cs-CZ" i="0" dirty="0"/>
          </a:p>
          <a:p>
            <a:pPr lvl="1">
              <a:buAutoNum type="alphaUcParenR"/>
            </a:pPr>
            <a:r>
              <a:rPr lang="cs-CZ" i="0" dirty="0" smtClean="0"/>
              <a:t>Dlouhodobé linie</a:t>
            </a:r>
            <a:endParaRPr lang="cs-CZ" i="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82391" y="2577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4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371058"/>
              </p:ext>
            </p:extLst>
          </p:nvPr>
        </p:nvGraphicFramePr>
        <p:xfrm>
          <a:off x="1090864" y="368968"/>
          <a:ext cx="10578822" cy="6489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Obdélník 9"/>
          <p:cNvSpPr/>
          <p:nvPr/>
        </p:nvSpPr>
        <p:spPr>
          <a:xfrm>
            <a:off x="1371601" y="5964420"/>
            <a:ext cx="1772072" cy="4889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dentin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1371600" y="5517232"/>
            <a:ext cx="1772072" cy="4471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sklovina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44036" y="2474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2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67408" y="340312"/>
            <a:ext cx="9601200" cy="1485900"/>
          </a:xfrm>
        </p:spPr>
        <p:txBody>
          <a:bodyPr/>
          <a:lstStyle/>
          <a:p>
            <a:r>
              <a:rPr lang="cs-CZ" dirty="0" smtClean="0"/>
              <a:t>Krátkodobé linie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7408" y="1244409"/>
            <a:ext cx="9601200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dirty="0" smtClean="0"/>
              <a:t>Každodenní </a:t>
            </a:r>
            <a:r>
              <a:rPr lang="cs-CZ" dirty="0"/>
              <a:t>pravidelný </a:t>
            </a:r>
            <a:r>
              <a:rPr lang="cs-CZ" dirty="0" smtClean="0"/>
              <a:t>rytmus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Sklovina – </a:t>
            </a:r>
            <a:r>
              <a:rPr lang="cs-CZ" b="1" dirty="0" smtClean="0"/>
              <a:t>příčné linie</a:t>
            </a:r>
            <a:r>
              <a:rPr lang="cs-CZ" b="1" dirty="0"/>
              <a:t>		               Dentin – Ebnerovy linie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687" y="2822839"/>
            <a:ext cx="3274829" cy="274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790" y="2922814"/>
            <a:ext cx="3600400" cy="272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2685270" y="5922411"/>
            <a:ext cx="7449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Vhodné k odhadu věku a k odhadu periodicity dlouhodobých linií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6289" y="628900"/>
            <a:ext cx="7970429" cy="357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Dlouhodobé linie - perikymata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063552" y="1628801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cs-CZ" sz="1800" dirty="0"/>
              <a:t>Pravidelně v delších intervalech, po cca 9 dnech </a:t>
            </a:r>
            <a:endParaRPr lang="cs-CZ" sz="1800" dirty="0" smtClean="0"/>
          </a:p>
          <a:p>
            <a:pPr marL="0" indent="0" algn="ctr">
              <a:buNone/>
            </a:pPr>
            <a:r>
              <a:rPr lang="cs-CZ" sz="1800" b="1" dirty="0" smtClean="0"/>
              <a:t>Sklovina </a:t>
            </a:r>
            <a:r>
              <a:rPr lang="cs-CZ" sz="1800" b="1" dirty="0"/>
              <a:t>– Retziusovy linie	</a:t>
            </a:r>
            <a:r>
              <a:rPr lang="cs-CZ" sz="1800" b="1" dirty="0" smtClean="0"/>
              <a:t>Dentin </a:t>
            </a:r>
            <a:r>
              <a:rPr lang="cs-CZ" sz="1800" b="1" dirty="0"/>
              <a:t>– Andersonovy linie</a:t>
            </a:r>
          </a:p>
          <a:p>
            <a:pPr marL="0" indent="0">
              <a:buNone/>
            </a:pPr>
            <a:endParaRPr lang="cs-CZ" b="1" dirty="0"/>
          </a:p>
          <a:p>
            <a:endParaRPr lang="cs-CZ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225" y="2726182"/>
            <a:ext cx="4032448" cy="2782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2284212" y="5739749"/>
            <a:ext cx="7775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/>
              <a:t>Ukazatelé stresu, pokud dojde ke zhoršení zdraví jeví se linie tmavší. </a:t>
            </a:r>
          </a:p>
          <a:p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08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ek obrázku pro perikymat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268761"/>
            <a:ext cx="614992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413094" y="5949280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333132"/>
                </a:solidFill>
                <a:latin typeface="Helvetica" panose="020B0504020202030204" pitchFamily="34" charset="0"/>
              </a:rPr>
              <a:t>Dean (2010)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372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927649" y="836712"/>
            <a:ext cx="6364399" cy="4968552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913686" y="5813008"/>
            <a:ext cx="2802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Hupková a Králík (2015)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9794" y="2271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4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9616" y="836712"/>
            <a:ext cx="6566524" cy="5367872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726717" y="6204584"/>
            <a:ext cx="2802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Hupková a Králík (2015)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7130265" y="3520648"/>
            <a:ext cx="1994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NEONATÁLNÍ LINIE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01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na\Desktop\retziu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79" y="3348816"/>
            <a:ext cx="4911900" cy="324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nna\Desktop\1-s2.0-S0047248406001503-gr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1" y="3348815"/>
            <a:ext cx="3747465" cy="324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nna\Desktop\re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33" y="163669"/>
            <a:ext cx="4291549" cy="301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49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Využitelnost linií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699"/>
            <a:ext cx="9954126" cy="434139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Vysoká přesnost odhadu věku u nedospělých jedinců.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Chronologie stresu.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Rozpoznání, zda dva izolované zuby náležely jednomu jedinci.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Sledování prodlužování dětství v rámci lidské evoluce.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Pravděpodobnost rozpoznání mrtvě narozeného od živě narozeného.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0926" y="4631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6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719834" y="4662168"/>
            <a:ext cx="51016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https://www.youtube.com/watch?v=dA7riB8dMDY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70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27120</TotalTime>
  <Words>353</Words>
  <Application>Microsoft Office PowerPoint</Application>
  <PresentationFormat>Širokoúhlá obrazovka</PresentationFormat>
  <Paragraphs>99</Paragraphs>
  <Slides>24</Slides>
  <Notes>14</Notes>
  <HiddenSlides>0</HiddenSlides>
  <MMClips>11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9" baseType="lpstr">
      <vt:lpstr>Arial</vt:lpstr>
      <vt:lpstr>Calibri</vt:lpstr>
      <vt:lpstr>Franklin Gothic Book</vt:lpstr>
      <vt:lpstr>Helvetica</vt:lpstr>
      <vt:lpstr>Crop</vt:lpstr>
      <vt:lpstr>Retrospektivní antropologie</vt:lpstr>
      <vt:lpstr>Prezentace aplikace PowerPoint</vt:lpstr>
      <vt:lpstr>Obsah</vt:lpstr>
      <vt:lpstr>Histologie zubních tkání </vt:lpstr>
      <vt:lpstr>Prezentace aplikace PowerPoint</vt:lpstr>
      <vt:lpstr>Prezentace aplikace PowerPoint</vt:lpstr>
      <vt:lpstr>Prezentace aplikace PowerPoint</vt:lpstr>
      <vt:lpstr>Prezentace aplikace PowerPoint</vt:lpstr>
      <vt:lpstr>Sklovina: korunka zubu</vt:lpstr>
      <vt:lpstr>Sklovina: vývoj</vt:lpstr>
      <vt:lpstr>Prezentace aplikace PowerPoint</vt:lpstr>
      <vt:lpstr>Dentin</vt:lpstr>
      <vt:lpstr>Dentin - vývoj</vt:lpstr>
      <vt:lpstr>Inkrementální linie</vt:lpstr>
      <vt:lpstr>Prezentace aplikace PowerPoint</vt:lpstr>
      <vt:lpstr>Krátkodobé linie</vt:lpstr>
      <vt:lpstr>Prezentace aplikace PowerPoint</vt:lpstr>
      <vt:lpstr>Dlouhodobé linie - perikymata</vt:lpstr>
      <vt:lpstr>Prezentace aplikace PowerPoint</vt:lpstr>
      <vt:lpstr>Prezentace aplikace PowerPoint</vt:lpstr>
      <vt:lpstr>Prezentace aplikace PowerPoint</vt:lpstr>
      <vt:lpstr>Prezentace aplikace PowerPoint</vt:lpstr>
      <vt:lpstr>Využitelnost linií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180</cp:revision>
  <dcterms:created xsi:type="dcterms:W3CDTF">2018-09-25T07:47:17Z</dcterms:created>
  <dcterms:modified xsi:type="dcterms:W3CDTF">2023-02-16T14:10:12Z</dcterms:modified>
</cp:coreProperties>
</file>