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65" r:id="rId5"/>
    <p:sldId id="261" r:id="rId6"/>
    <p:sldId id="259" r:id="rId7"/>
    <p:sldId id="266" r:id="rId8"/>
    <p:sldId id="260" r:id="rId9"/>
    <p:sldId id="262" r:id="rId10"/>
    <p:sldId id="263" r:id="rId11"/>
    <p:sldId id="267" r:id="rId12"/>
    <p:sldId id="264" r:id="rId13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96" y="55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100" d="100"/>
          <a:sy n="100" d="100"/>
        </p:scale>
        <p:origin x="355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9A776D2-C825-45BE-A3A3-F04826CC02B0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cs-CZ"/>
        </a:p>
      </dgm:t>
    </dgm:pt>
    <dgm:pt modelId="{C3F86465-A7C6-41BA-9FC2-D7073C392710}">
      <dgm:prSet phldrT="[Text]"/>
      <dgm:spPr/>
      <dgm:t>
        <a:bodyPr/>
        <a:lstStyle/>
        <a:p>
          <a:r>
            <a:rPr lang="cs-CZ" dirty="0" smtClean="0"/>
            <a:t>UMÍM</a:t>
          </a:r>
          <a:endParaRPr lang="cs-CZ" dirty="0"/>
        </a:p>
      </dgm:t>
    </dgm:pt>
    <dgm:pt modelId="{A5C36BD7-A642-4B9E-AB9D-9903063EC280}" type="parTrans" cxnId="{108E2253-56BE-49B1-AC63-66F6AF9A1222}">
      <dgm:prSet/>
      <dgm:spPr/>
      <dgm:t>
        <a:bodyPr/>
        <a:lstStyle/>
        <a:p>
          <a:endParaRPr lang="cs-CZ"/>
        </a:p>
      </dgm:t>
    </dgm:pt>
    <dgm:pt modelId="{F92EAE12-89F6-4422-9C95-06A8F669F9DC}" type="sibTrans" cxnId="{108E2253-56BE-49B1-AC63-66F6AF9A1222}">
      <dgm:prSet/>
      <dgm:spPr/>
      <dgm:t>
        <a:bodyPr/>
        <a:lstStyle/>
        <a:p>
          <a:endParaRPr lang="cs-CZ"/>
        </a:p>
      </dgm:t>
    </dgm:pt>
    <dgm:pt modelId="{0CFBF64C-C06F-46C0-ABF6-B27A239D0D5D}">
      <dgm:prSet phldrT="[Text]"/>
      <dgm:spPr/>
      <dgm:t>
        <a:bodyPr/>
        <a:lstStyle/>
        <a:p>
          <a:r>
            <a:rPr lang="cs-CZ" dirty="0" smtClean="0"/>
            <a:t>MŮŽU</a:t>
          </a:r>
          <a:endParaRPr lang="cs-CZ" dirty="0"/>
        </a:p>
      </dgm:t>
    </dgm:pt>
    <dgm:pt modelId="{69D29549-2D81-4004-9302-679B7393C450}" type="parTrans" cxnId="{E64DCAB8-ECB6-45E8-A0DC-3014245C708E}">
      <dgm:prSet/>
      <dgm:spPr/>
      <dgm:t>
        <a:bodyPr/>
        <a:lstStyle/>
        <a:p>
          <a:endParaRPr lang="cs-CZ"/>
        </a:p>
      </dgm:t>
    </dgm:pt>
    <dgm:pt modelId="{B258EA04-5E8B-41F8-9CF9-F4F5DFAF9FB9}" type="sibTrans" cxnId="{E64DCAB8-ECB6-45E8-A0DC-3014245C708E}">
      <dgm:prSet/>
      <dgm:spPr/>
      <dgm:t>
        <a:bodyPr/>
        <a:lstStyle/>
        <a:p>
          <a:endParaRPr lang="cs-CZ"/>
        </a:p>
      </dgm:t>
    </dgm:pt>
    <dgm:pt modelId="{DD237460-AB03-4F2F-845E-A1B7D1D3A029}">
      <dgm:prSet phldrT="[Text]"/>
      <dgm:spPr/>
      <dgm:t>
        <a:bodyPr/>
        <a:lstStyle/>
        <a:p>
          <a:r>
            <a:rPr lang="cs-CZ" dirty="0" smtClean="0"/>
            <a:t>CHCI</a:t>
          </a:r>
          <a:endParaRPr lang="cs-CZ" dirty="0"/>
        </a:p>
      </dgm:t>
    </dgm:pt>
    <dgm:pt modelId="{3EA8E580-F037-416B-A755-7384CFF2CCED}" type="parTrans" cxnId="{D124E44F-3081-4EAA-BE30-3540DFDB2942}">
      <dgm:prSet/>
      <dgm:spPr/>
      <dgm:t>
        <a:bodyPr/>
        <a:lstStyle/>
        <a:p>
          <a:endParaRPr lang="cs-CZ"/>
        </a:p>
      </dgm:t>
    </dgm:pt>
    <dgm:pt modelId="{164E2F7D-A4BF-463A-BA71-780322339311}" type="sibTrans" cxnId="{D124E44F-3081-4EAA-BE30-3540DFDB2942}">
      <dgm:prSet/>
      <dgm:spPr/>
      <dgm:t>
        <a:bodyPr/>
        <a:lstStyle/>
        <a:p>
          <a:endParaRPr lang="cs-CZ"/>
        </a:p>
      </dgm:t>
    </dgm:pt>
    <dgm:pt modelId="{9164B0E8-60B7-4544-9BB4-ACF69FD24860}" type="pres">
      <dgm:prSet presAssocID="{39A776D2-C825-45BE-A3A3-F04826CC02B0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cs-CZ"/>
        </a:p>
      </dgm:t>
    </dgm:pt>
    <dgm:pt modelId="{06EA49DD-2EE9-46FB-969D-CD283D8A2D52}" type="pres">
      <dgm:prSet presAssocID="{C3F86465-A7C6-41BA-9FC2-D7073C392710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5F6E88A2-E11A-4EE0-8227-DF090F389D1E}" type="pres">
      <dgm:prSet presAssocID="{F92EAE12-89F6-4422-9C95-06A8F669F9DC}" presName="sibTrans" presStyleLbl="sibTrans2D1" presStyleIdx="0" presStyleCnt="3"/>
      <dgm:spPr/>
      <dgm:t>
        <a:bodyPr/>
        <a:lstStyle/>
        <a:p>
          <a:endParaRPr lang="cs-CZ"/>
        </a:p>
      </dgm:t>
    </dgm:pt>
    <dgm:pt modelId="{AAC4DEBC-863D-4006-9CDB-211F8A3E6B5E}" type="pres">
      <dgm:prSet presAssocID="{F92EAE12-89F6-4422-9C95-06A8F669F9DC}" presName="connectorText" presStyleLbl="sibTrans2D1" presStyleIdx="0" presStyleCnt="3"/>
      <dgm:spPr/>
      <dgm:t>
        <a:bodyPr/>
        <a:lstStyle/>
        <a:p>
          <a:endParaRPr lang="cs-CZ"/>
        </a:p>
      </dgm:t>
    </dgm:pt>
    <dgm:pt modelId="{7D56E4D1-1001-4B6E-9110-163C2177EF54}" type="pres">
      <dgm:prSet presAssocID="{0CFBF64C-C06F-46C0-ABF6-B27A239D0D5D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BEC3979E-B434-47B5-A09E-6AEBE637C660}" type="pres">
      <dgm:prSet presAssocID="{B258EA04-5E8B-41F8-9CF9-F4F5DFAF9FB9}" presName="sibTrans" presStyleLbl="sibTrans2D1" presStyleIdx="1" presStyleCnt="3"/>
      <dgm:spPr/>
      <dgm:t>
        <a:bodyPr/>
        <a:lstStyle/>
        <a:p>
          <a:endParaRPr lang="cs-CZ"/>
        </a:p>
      </dgm:t>
    </dgm:pt>
    <dgm:pt modelId="{38AF36EF-229F-488B-91BD-E315C9A8830E}" type="pres">
      <dgm:prSet presAssocID="{B258EA04-5E8B-41F8-9CF9-F4F5DFAF9FB9}" presName="connectorText" presStyleLbl="sibTrans2D1" presStyleIdx="1" presStyleCnt="3"/>
      <dgm:spPr/>
      <dgm:t>
        <a:bodyPr/>
        <a:lstStyle/>
        <a:p>
          <a:endParaRPr lang="cs-CZ"/>
        </a:p>
      </dgm:t>
    </dgm:pt>
    <dgm:pt modelId="{C485E73D-DB5B-4D11-9136-5656DF4AFBD3}" type="pres">
      <dgm:prSet presAssocID="{DD237460-AB03-4F2F-845E-A1B7D1D3A029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268BEE84-D4AF-4395-AEF2-A381E711AE34}" type="pres">
      <dgm:prSet presAssocID="{164E2F7D-A4BF-463A-BA71-780322339311}" presName="sibTrans" presStyleLbl="sibTrans2D1" presStyleIdx="2" presStyleCnt="3"/>
      <dgm:spPr/>
      <dgm:t>
        <a:bodyPr/>
        <a:lstStyle/>
        <a:p>
          <a:endParaRPr lang="cs-CZ"/>
        </a:p>
      </dgm:t>
    </dgm:pt>
    <dgm:pt modelId="{F3AC8DFD-A46F-4CD1-9C2D-0A930C41267E}" type="pres">
      <dgm:prSet presAssocID="{164E2F7D-A4BF-463A-BA71-780322339311}" presName="connectorText" presStyleLbl="sibTrans2D1" presStyleIdx="2" presStyleCnt="3"/>
      <dgm:spPr/>
      <dgm:t>
        <a:bodyPr/>
        <a:lstStyle/>
        <a:p>
          <a:endParaRPr lang="cs-CZ"/>
        </a:p>
      </dgm:t>
    </dgm:pt>
  </dgm:ptLst>
  <dgm:cxnLst>
    <dgm:cxn modelId="{D1999945-43FF-40F2-85CE-A9823A574A2E}" type="presOf" srcId="{F92EAE12-89F6-4422-9C95-06A8F669F9DC}" destId="{AAC4DEBC-863D-4006-9CDB-211F8A3E6B5E}" srcOrd="1" destOrd="0" presId="urn:microsoft.com/office/officeart/2005/8/layout/cycle2"/>
    <dgm:cxn modelId="{83EE1B07-67E9-4E2F-A578-DBE9CCDA461C}" type="presOf" srcId="{164E2F7D-A4BF-463A-BA71-780322339311}" destId="{F3AC8DFD-A46F-4CD1-9C2D-0A930C41267E}" srcOrd="1" destOrd="0" presId="urn:microsoft.com/office/officeart/2005/8/layout/cycle2"/>
    <dgm:cxn modelId="{35F5BA48-2952-416D-BDB6-CC6A944A17DB}" type="presOf" srcId="{0CFBF64C-C06F-46C0-ABF6-B27A239D0D5D}" destId="{7D56E4D1-1001-4B6E-9110-163C2177EF54}" srcOrd="0" destOrd="0" presId="urn:microsoft.com/office/officeart/2005/8/layout/cycle2"/>
    <dgm:cxn modelId="{FEDCF11B-4670-43B3-AA56-F2E5C356DE0F}" type="presOf" srcId="{F92EAE12-89F6-4422-9C95-06A8F669F9DC}" destId="{5F6E88A2-E11A-4EE0-8227-DF090F389D1E}" srcOrd="0" destOrd="0" presId="urn:microsoft.com/office/officeart/2005/8/layout/cycle2"/>
    <dgm:cxn modelId="{62E15F98-D40C-4B51-A2BC-7065349CBCB3}" type="presOf" srcId="{39A776D2-C825-45BE-A3A3-F04826CC02B0}" destId="{9164B0E8-60B7-4544-9BB4-ACF69FD24860}" srcOrd="0" destOrd="0" presId="urn:microsoft.com/office/officeart/2005/8/layout/cycle2"/>
    <dgm:cxn modelId="{B981FC1F-464F-491C-BCE2-FD4507A4AAAC}" type="presOf" srcId="{DD237460-AB03-4F2F-845E-A1B7D1D3A029}" destId="{C485E73D-DB5B-4D11-9136-5656DF4AFBD3}" srcOrd="0" destOrd="0" presId="urn:microsoft.com/office/officeart/2005/8/layout/cycle2"/>
    <dgm:cxn modelId="{A7F5A6DE-CB41-4E95-A85B-A144866E58C3}" type="presOf" srcId="{C3F86465-A7C6-41BA-9FC2-D7073C392710}" destId="{06EA49DD-2EE9-46FB-969D-CD283D8A2D52}" srcOrd="0" destOrd="0" presId="urn:microsoft.com/office/officeart/2005/8/layout/cycle2"/>
    <dgm:cxn modelId="{108E2253-56BE-49B1-AC63-66F6AF9A1222}" srcId="{39A776D2-C825-45BE-A3A3-F04826CC02B0}" destId="{C3F86465-A7C6-41BA-9FC2-D7073C392710}" srcOrd="0" destOrd="0" parTransId="{A5C36BD7-A642-4B9E-AB9D-9903063EC280}" sibTransId="{F92EAE12-89F6-4422-9C95-06A8F669F9DC}"/>
    <dgm:cxn modelId="{6B72E32C-2165-431C-8D5E-996775EE4851}" type="presOf" srcId="{164E2F7D-A4BF-463A-BA71-780322339311}" destId="{268BEE84-D4AF-4395-AEF2-A381E711AE34}" srcOrd="0" destOrd="0" presId="urn:microsoft.com/office/officeart/2005/8/layout/cycle2"/>
    <dgm:cxn modelId="{00B4FECF-3306-4F1B-954E-A163DF65F815}" type="presOf" srcId="{B258EA04-5E8B-41F8-9CF9-F4F5DFAF9FB9}" destId="{38AF36EF-229F-488B-91BD-E315C9A8830E}" srcOrd="1" destOrd="0" presId="urn:microsoft.com/office/officeart/2005/8/layout/cycle2"/>
    <dgm:cxn modelId="{E64DCAB8-ECB6-45E8-A0DC-3014245C708E}" srcId="{39A776D2-C825-45BE-A3A3-F04826CC02B0}" destId="{0CFBF64C-C06F-46C0-ABF6-B27A239D0D5D}" srcOrd="1" destOrd="0" parTransId="{69D29549-2D81-4004-9302-679B7393C450}" sibTransId="{B258EA04-5E8B-41F8-9CF9-F4F5DFAF9FB9}"/>
    <dgm:cxn modelId="{D124E44F-3081-4EAA-BE30-3540DFDB2942}" srcId="{39A776D2-C825-45BE-A3A3-F04826CC02B0}" destId="{DD237460-AB03-4F2F-845E-A1B7D1D3A029}" srcOrd="2" destOrd="0" parTransId="{3EA8E580-F037-416B-A755-7384CFF2CCED}" sibTransId="{164E2F7D-A4BF-463A-BA71-780322339311}"/>
    <dgm:cxn modelId="{1DBD33A8-CD35-482A-BF0E-F45893AAF27C}" type="presOf" srcId="{B258EA04-5E8B-41F8-9CF9-F4F5DFAF9FB9}" destId="{BEC3979E-B434-47B5-A09E-6AEBE637C660}" srcOrd="0" destOrd="0" presId="urn:microsoft.com/office/officeart/2005/8/layout/cycle2"/>
    <dgm:cxn modelId="{B8521F04-60DA-4E7D-A39B-6ABB86054371}" type="presParOf" srcId="{9164B0E8-60B7-4544-9BB4-ACF69FD24860}" destId="{06EA49DD-2EE9-46FB-969D-CD283D8A2D52}" srcOrd="0" destOrd="0" presId="urn:microsoft.com/office/officeart/2005/8/layout/cycle2"/>
    <dgm:cxn modelId="{EA92174F-A4F8-4AF8-BE4A-D96D46A38CDD}" type="presParOf" srcId="{9164B0E8-60B7-4544-9BB4-ACF69FD24860}" destId="{5F6E88A2-E11A-4EE0-8227-DF090F389D1E}" srcOrd="1" destOrd="0" presId="urn:microsoft.com/office/officeart/2005/8/layout/cycle2"/>
    <dgm:cxn modelId="{195C26ED-2133-4D9E-9D30-827D19B01E19}" type="presParOf" srcId="{5F6E88A2-E11A-4EE0-8227-DF090F389D1E}" destId="{AAC4DEBC-863D-4006-9CDB-211F8A3E6B5E}" srcOrd="0" destOrd="0" presId="urn:microsoft.com/office/officeart/2005/8/layout/cycle2"/>
    <dgm:cxn modelId="{9FFF2AA6-87F4-4C20-8CA4-F2BF378CB932}" type="presParOf" srcId="{9164B0E8-60B7-4544-9BB4-ACF69FD24860}" destId="{7D56E4D1-1001-4B6E-9110-163C2177EF54}" srcOrd="2" destOrd="0" presId="urn:microsoft.com/office/officeart/2005/8/layout/cycle2"/>
    <dgm:cxn modelId="{5934E756-E0DF-4997-AF1F-1158AEE06144}" type="presParOf" srcId="{9164B0E8-60B7-4544-9BB4-ACF69FD24860}" destId="{BEC3979E-B434-47B5-A09E-6AEBE637C660}" srcOrd="3" destOrd="0" presId="urn:microsoft.com/office/officeart/2005/8/layout/cycle2"/>
    <dgm:cxn modelId="{42578580-FBC8-4E70-B2BA-616F34A74D81}" type="presParOf" srcId="{BEC3979E-B434-47B5-A09E-6AEBE637C660}" destId="{38AF36EF-229F-488B-91BD-E315C9A8830E}" srcOrd="0" destOrd="0" presId="urn:microsoft.com/office/officeart/2005/8/layout/cycle2"/>
    <dgm:cxn modelId="{18CB5561-DA76-424F-A489-13DADFFE80C0}" type="presParOf" srcId="{9164B0E8-60B7-4544-9BB4-ACF69FD24860}" destId="{C485E73D-DB5B-4D11-9136-5656DF4AFBD3}" srcOrd="4" destOrd="0" presId="urn:microsoft.com/office/officeart/2005/8/layout/cycle2"/>
    <dgm:cxn modelId="{D18C174C-F022-4021-B236-704ACFA5E1EA}" type="presParOf" srcId="{9164B0E8-60B7-4544-9BB4-ACF69FD24860}" destId="{268BEE84-D4AF-4395-AEF2-A381E711AE34}" srcOrd="5" destOrd="0" presId="urn:microsoft.com/office/officeart/2005/8/layout/cycle2"/>
    <dgm:cxn modelId="{2F4A6800-3C07-4BA7-AC8A-27DF8274A9E5}" type="presParOf" srcId="{268BEE84-D4AF-4395-AEF2-A381E711AE34}" destId="{F3AC8DFD-A46F-4CD1-9C2D-0A930C41267E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A627070-A0CF-46EB-BF65-843708585CCD}" type="doc">
      <dgm:prSet loTypeId="urn:microsoft.com/office/officeart/2005/8/layout/hProcess3" loCatId="process" qsTypeId="urn:microsoft.com/office/officeart/2005/8/quickstyle/simple1" qsCatId="simple" csTypeId="urn:microsoft.com/office/officeart/2005/8/colors/accent1_2" csCatId="accent1" phldr="0"/>
      <dgm:spPr/>
    </dgm:pt>
    <dgm:pt modelId="{4EA1067B-6773-4498-95B9-4AEB88EEE6E2}">
      <dgm:prSet phldrT="[Text]" phldr="1"/>
      <dgm:spPr/>
      <dgm:t>
        <a:bodyPr/>
        <a:lstStyle/>
        <a:p>
          <a:endParaRPr lang="cs-CZ" dirty="0"/>
        </a:p>
      </dgm:t>
    </dgm:pt>
    <dgm:pt modelId="{82539BAD-248B-485D-8859-9E69A4D2C5AD}" type="parTrans" cxnId="{A779B1DD-473E-4924-8D20-0531CFDBA0F4}">
      <dgm:prSet/>
      <dgm:spPr/>
      <dgm:t>
        <a:bodyPr/>
        <a:lstStyle/>
        <a:p>
          <a:endParaRPr lang="cs-CZ"/>
        </a:p>
      </dgm:t>
    </dgm:pt>
    <dgm:pt modelId="{1AEFE2E3-E02C-4E33-8A59-F5D90F612ABA}" type="sibTrans" cxnId="{A779B1DD-473E-4924-8D20-0531CFDBA0F4}">
      <dgm:prSet/>
      <dgm:spPr/>
      <dgm:t>
        <a:bodyPr/>
        <a:lstStyle/>
        <a:p>
          <a:endParaRPr lang="cs-CZ"/>
        </a:p>
      </dgm:t>
    </dgm:pt>
    <dgm:pt modelId="{D1A837F1-2568-414F-A73E-03966E320DB3}">
      <dgm:prSet phldrT="[Text]" phldr="1"/>
      <dgm:spPr/>
      <dgm:t>
        <a:bodyPr/>
        <a:lstStyle/>
        <a:p>
          <a:endParaRPr lang="cs-CZ"/>
        </a:p>
      </dgm:t>
    </dgm:pt>
    <dgm:pt modelId="{4B05C685-363B-4E5A-9D9F-B8AA0EB7547F}" type="parTrans" cxnId="{EE7BCEA7-670A-4452-B28A-907027CDA011}">
      <dgm:prSet/>
      <dgm:spPr/>
      <dgm:t>
        <a:bodyPr/>
        <a:lstStyle/>
        <a:p>
          <a:endParaRPr lang="cs-CZ"/>
        </a:p>
      </dgm:t>
    </dgm:pt>
    <dgm:pt modelId="{578F8BB9-D5F8-42C2-B432-42E412B55CD4}" type="sibTrans" cxnId="{EE7BCEA7-670A-4452-B28A-907027CDA011}">
      <dgm:prSet/>
      <dgm:spPr/>
      <dgm:t>
        <a:bodyPr/>
        <a:lstStyle/>
        <a:p>
          <a:endParaRPr lang="cs-CZ"/>
        </a:p>
      </dgm:t>
    </dgm:pt>
    <dgm:pt modelId="{B6BEC0D0-8A2E-46D5-A466-FCF39AB13330}">
      <dgm:prSet phldrT="[Text]" phldr="1"/>
      <dgm:spPr/>
      <dgm:t>
        <a:bodyPr/>
        <a:lstStyle/>
        <a:p>
          <a:endParaRPr lang="cs-CZ"/>
        </a:p>
      </dgm:t>
    </dgm:pt>
    <dgm:pt modelId="{06465396-4263-413C-858E-8190B3DAFDDC}" type="parTrans" cxnId="{4279DADD-79E5-4674-9D65-58928A971944}">
      <dgm:prSet/>
      <dgm:spPr/>
      <dgm:t>
        <a:bodyPr/>
        <a:lstStyle/>
        <a:p>
          <a:endParaRPr lang="cs-CZ"/>
        </a:p>
      </dgm:t>
    </dgm:pt>
    <dgm:pt modelId="{E0B8C5D8-ACA0-4FD5-B579-0F3C8D3DBC9F}" type="sibTrans" cxnId="{4279DADD-79E5-4674-9D65-58928A971944}">
      <dgm:prSet/>
      <dgm:spPr/>
      <dgm:t>
        <a:bodyPr/>
        <a:lstStyle/>
        <a:p>
          <a:endParaRPr lang="cs-CZ"/>
        </a:p>
      </dgm:t>
    </dgm:pt>
    <dgm:pt modelId="{494D085A-02C5-4ADD-B23B-9F7C56EDE2A5}" type="pres">
      <dgm:prSet presAssocID="{FA627070-A0CF-46EB-BF65-843708585CCD}" presName="Name0" presStyleCnt="0">
        <dgm:presLayoutVars>
          <dgm:dir/>
          <dgm:animLvl val="lvl"/>
          <dgm:resizeHandles val="exact"/>
        </dgm:presLayoutVars>
      </dgm:prSet>
      <dgm:spPr/>
    </dgm:pt>
    <dgm:pt modelId="{0182F49C-1FAA-41A4-9744-FA0FB9936AE1}" type="pres">
      <dgm:prSet presAssocID="{FA627070-A0CF-46EB-BF65-843708585CCD}" presName="dummy" presStyleCnt="0"/>
      <dgm:spPr/>
    </dgm:pt>
    <dgm:pt modelId="{F5161EE6-021B-4C6C-845E-A44076EEDE6B}" type="pres">
      <dgm:prSet presAssocID="{FA627070-A0CF-46EB-BF65-843708585CCD}" presName="linH" presStyleCnt="0"/>
      <dgm:spPr/>
    </dgm:pt>
    <dgm:pt modelId="{79189C7C-1A3C-4164-819C-352B136FDDDB}" type="pres">
      <dgm:prSet presAssocID="{FA627070-A0CF-46EB-BF65-843708585CCD}" presName="padding1" presStyleCnt="0"/>
      <dgm:spPr/>
    </dgm:pt>
    <dgm:pt modelId="{5AD46FED-F629-4DAF-90B7-EF48BCEA64A6}" type="pres">
      <dgm:prSet presAssocID="{4EA1067B-6773-4498-95B9-4AEB88EEE6E2}" presName="linV" presStyleCnt="0"/>
      <dgm:spPr/>
    </dgm:pt>
    <dgm:pt modelId="{139A943A-222A-4B3C-9029-3378FBB4964B}" type="pres">
      <dgm:prSet presAssocID="{4EA1067B-6773-4498-95B9-4AEB88EEE6E2}" presName="spVertical1" presStyleCnt="0"/>
      <dgm:spPr/>
    </dgm:pt>
    <dgm:pt modelId="{3C9EC85F-6BBD-452F-83EA-5864BBA9DC0B}" type="pres">
      <dgm:prSet presAssocID="{4EA1067B-6773-4498-95B9-4AEB88EEE6E2}" presName="parTx" presStyleLbl="revTx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A25EBAA1-5C62-4059-A17E-20B4C38B1AD9}" type="pres">
      <dgm:prSet presAssocID="{4EA1067B-6773-4498-95B9-4AEB88EEE6E2}" presName="spVertical2" presStyleCnt="0"/>
      <dgm:spPr/>
    </dgm:pt>
    <dgm:pt modelId="{E684DF98-A53D-4AC6-B7CC-C95F82E414A1}" type="pres">
      <dgm:prSet presAssocID="{4EA1067B-6773-4498-95B9-4AEB88EEE6E2}" presName="spVertical3" presStyleCnt="0"/>
      <dgm:spPr/>
    </dgm:pt>
    <dgm:pt modelId="{74934739-7A03-4A78-A629-33B7FC160794}" type="pres">
      <dgm:prSet presAssocID="{1AEFE2E3-E02C-4E33-8A59-F5D90F612ABA}" presName="space" presStyleCnt="0"/>
      <dgm:spPr/>
    </dgm:pt>
    <dgm:pt modelId="{32A42FA5-29DD-4A92-881E-444A6543D4DD}" type="pres">
      <dgm:prSet presAssocID="{D1A837F1-2568-414F-A73E-03966E320DB3}" presName="linV" presStyleCnt="0"/>
      <dgm:spPr/>
    </dgm:pt>
    <dgm:pt modelId="{6AF7519E-8E85-4D6A-AD72-6DF96DB8AC54}" type="pres">
      <dgm:prSet presAssocID="{D1A837F1-2568-414F-A73E-03966E320DB3}" presName="spVertical1" presStyleCnt="0"/>
      <dgm:spPr/>
    </dgm:pt>
    <dgm:pt modelId="{4F0088FF-68C7-4EB7-A11A-C9185668C748}" type="pres">
      <dgm:prSet presAssocID="{D1A837F1-2568-414F-A73E-03966E320DB3}" presName="parTx" presStyleLbl="revTx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7476116B-4046-4F1D-8B74-44C9CB95D529}" type="pres">
      <dgm:prSet presAssocID="{D1A837F1-2568-414F-A73E-03966E320DB3}" presName="spVertical2" presStyleCnt="0"/>
      <dgm:spPr/>
    </dgm:pt>
    <dgm:pt modelId="{9EF3F041-190C-4F55-BD9C-2FCB60E70002}" type="pres">
      <dgm:prSet presAssocID="{D1A837F1-2568-414F-A73E-03966E320DB3}" presName="spVertical3" presStyleCnt="0"/>
      <dgm:spPr/>
    </dgm:pt>
    <dgm:pt modelId="{4AA49B2E-19FF-49DE-826C-0AA14018E7AE}" type="pres">
      <dgm:prSet presAssocID="{578F8BB9-D5F8-42C2-B432-42E412B55CD4}" presName="space" presStyleCnt="0"/>
      <dgm:spPr/>
    </dgm:pt>
    <dgm:pt modelId="{BE45446C-E84B-4360-9509-4B9527AA97E7}" type="pres">
      <dgm:prSet presAssocID="{B6BEC0D0-8A2E-46D5-A466-FCF39AB13330}" presName="linV" presStyleCnt="0"/>
      <dgm:spPr/>
    </dgm:pt>
    <dgm:pt modelId="{B2D135CB-7F86-46BD-B539-1878E6EFA223}" type="pres">
      <dgm:prSet presAssocID="{B6BEC0D0-8A2E-46D5-A466-FCF39AB13330}" presName="spVertical1" presStyleCnt="0"/>
      <dgm:spPr/>
    </dgm:pt>
    <dgm:pt modelId="{9534C15A-C429-46CB-8956-B3F8DAE901B6}" type="pres">
      <dgm:prSet presAssocID="{B6BEC0D0-8A2E-46D5-A466-FCF39AB13330}" presName="parTx" presStyleLbl="revTx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DE60B0CC-DD44-4564-A0A3-BDF16E4C65D6}" type="pres">
      <dgm:prSet presAssocID="{B6BEC0D0-8A2E-46D5-A466-FCF39AB13330}" presName="spVertical2" presStyleCnt="0"/>
      <dgm:spPr/>
    </dgm:pt>
    <dgm:pt modelId="{53AAE75A-CAF9-4AB5-B660-921BFE23D2C6}" type="pres">
      <dgm:prSet presAssocID="{B6BEC0D0-8A2E-46D5-A466-FCF39AB13330}" presName="spVertical3" presStyleCnt="0"/>
      <dgm:spPr/>
    </dgm:pt>
    <dgm:pt modelId="{F8519C50-461F-46CE-AEBB-35C6889EDC72}" type="pres">
      <dgm:prSet presAssocID="{FA627070-A0CF-46EB-BF65-843708585CCD}" presName="padding2" presStyleCnt="0"/>
      <dgm:spPr/>
    </dgm:pt>
    <dgm:pt modelId="{DEDD25AE-084F-46F7-ABF1-D6EC22DBF532}" type="pres">
      <dgm:prSet presAssocID="{FA627070-A0CF-46EB-BF65-843708585CCD}" presName="negArrow" presStyleCnt="0"/>
      <dgm:spPr/>
    </dgm:pt>
    <dgm:pt modelId="{EB418CDE-22CC-4D9A-8C12-9EBD09A39547}" type="pres">
      <dgm:prSet presAssocID="{FA627070-A0CF-46EB-BF65-843708585CCD}" presName="backgroundArrow" presStyleLbl="node1" presStyleIdx="0" presStyleCnt="1"/>
      <dgm:spPr/>
    </dgm:pt>
  </dgm:ptLst>
  <dgm:cxnLst>
    <dgm:cxn modelId="{A779B1DD-473E-4924-8D20-0531CFDBA0F4}" srcId="{FA627070-A0CF-46EB-BF65-843708585CCD}" destId="{4EA1067B-6773-4498-95B9-4AEB88EEE6E2}" srcOrd="0" destOrd="0" parTransId="{82539BAD-248B-485D-8859-9E69A4D2C5AD}" sibTransId="{1AEFE2E3-E02C-4E33-8A59-F5D90F612ABA}"/>
    <dgm:cxn modelId="{80287C04-27AD-4589-AABC-7C9E4E3EED20}" type="presOf" srcId="{D1A837F1-2568-414F-A73E-03966E320DB3}" destId="{4F0088FF-68C7-4EB7-A11A-C9185668C748}" srcOrd="0" destOrd="0" presId="urn:microsoft.com/office/officeart/2005/8/layout/hProcess3"/>
    <dgm:cxn modelId="{EE7BCEA7-670A-4452-B28A-907027CDA011}" srcId="{FA627070-A0CF-46EB-BF65-843708585CCD}" destId="{D1A837F1-2568-414F-A73E-03966E320DB3}" srcOrd="1" destOrd="0" parTransId="{4B05C685-363B-4E5A-9D9F-B8AA0EB7547F}" sibTransId="{578F8BB9-D5F8-42C2-B432-42E412B55CD4}"/>
    <dgm:cxn modelId="{C79DEA52-48BC-407C-9E49-7B048131012A}" type="presOf" srcId="{B6BEC0D0-8A2E-46D5-A466-FCF39AB13330}" destId="{9534C15A-C429-46CB-8956-B3F8DAE901B6}" srcOrd="0" destOrd="0" presId="urn:microsoft.com/office/officeart/2005/8/layout/hProcess3"/>
    <dgm:cxn modelId="{ED7B1F23-3C29-4878-B7D3-DF9CCB952538}" type="presOf" srcId="{FA627070-A0CF-46EB-BF65-843708585CCD}" destId="{494D085A-02C5-4ADD-B23B-9F7C56EDE2A5}" srcOrd="0" destOrd="0" presId="urn:microsoft.com/office/officeart/2005/8/layout/hProcess3"/>
    <dgm:cxn modelId="{1B9D6DBC-10AA-4D48-B6FE-D2D10FAD7831}" type="presOf" srcId="{4EA1067B-6773-4498-95B9-4AEB88EEE6E2}" destId="{3C9EC85F-6BBD-452F-83EA-5864BBA9DC0B}" srcOrd="0" destOrd="0" presId="urn:microsoft.com/office/officeart/2005/8/layout/hProcess3"/>
    <dgm:cxn modelId="{4279DADD-79E5-4674-9D65-58928A971944}" srcId="{FA627070-A0CF-46EB-BF65-843708585CCD}" destId="{B6BEC0D0-8A2E-46D5-A466-FCF39AB13330}" srcOrd="2" destOrd="0" parTransId="{06465396-4263-413C-858E-8190B3DAFDDC}" sibTransId="{E0B8C5D8-ACA0-4FD5-B579-0F3C8D3DBC9F}"/>
    <dgm:cxn modelId="{3BA87EE7-FB3A-4F05-ABDF-E6922B9DB81E}" type="presParOf" srcId="{494D085A-02C5-4ADD-B23B-9F7C56EDE2A5}" destId="{0182F49C-1FAA-41A4-9744-FA0FB9936AE1}" srcOrd="0" destOrd="0" presId="urn:microsoft.com/office/officeart/2005/8/layout/hProcess3"/>
    <dgm:cxn modelId="{DBC7DA7D-D199-45E1-AD6F-0E0964BFA913}" type="presParOf" srcId="{494D085A-02C5-4ADD-B23B-9F7C56EDE2A5}" destId="{F5161EE6-021B-4C6C-845E-A44076EEDE6B}" srcOrd="1" destOrd="0" presId="urn:microsoft.com/office/officeart/2005/8/layout/hProcess3"/>
    <dgm:cxn modelId="{163E2F72-D284-4390-AF27-CA3F40710A63}" type="presParOf" srcId="{F5161EE6-021B-4C6C-845E-A44076EEDE6B}" destId="{79189C7C-1A3C-4164-819C-352B136FDDDB}" srcOrd="0" destOrd="0" presId="urn:microsoft.com/office/officeart/2005/8/layout/hProcess3"/>
    <dgm:cxn modelId="{CBDBE14A-B8C7-4067-8643-48D021662F10}" type="presParOf" srcId="{F5161EE6-021B-4C6C-845E-A44076EEDE6B}" destId="{5AD46FED-F629-4DAF-90B7-EF48BCEA64A6}" srcOrd="1" destOrd="0" presId="urn:microsoft.com/office/officeart/2005/8/layout/hProcess3"/>
    <dgm:cxn modelId="{25343029-8576-4D1E-AE7A-CFF145DDB22B}" type="presParOf" srcId="{5AD46FED-F629-4DAF-90B7-EF48BCEA64A6}" destId="{139A943A-222A-4B3C-9029-3378FBB4964B}" srcOrd="0" destOrd="0" presId="urn:microsoft.com/office/officeart/2005/8/layout/hProcess3"/>
    <dgm:cxn modelId="{83D397D1-635F-4F41-B792-3155671067E4}" type="presParOf" srcId="{5AD46FED-F629-4DAF-90B7-EF48BCEA64A6}" destId="{3C9EC85F-6BBD-452F-83EA-5864BBA9DC0B}" srcOrd="1" destOrd="0" presId="urn:microsoft.com/office/officeart/2005/8/layout/hProcess3"/>
    <dgm:cxn modelId="{EFF685EE-79F0-4B38-A59A-B43675DC9158}" type="presParOf" srcId="{5AD46FED-F629-4DAF-90B7-EF48BCEA64A6}" destId="{A25EBAA1-5C62-4059-A17E-20B4C38B1AD9}" srcOrd="2" destOrd="0" presId="urn:microsoft.com/office/officeart/2005/8/layout/hProcess3"/>
    <dgm:cxn modelId="{68CD9E7A-79B5-4B9B-8EC3-22C3F30B2440}" type="presParOf" srcId="{5AD46FED-F629-4DAF-90B7-EF48BCEA64A6}" destId="{E684DF98-A53D-4AC6-B7CC-C95F82E414A1}" srcOrd="3" destOrd="0" presId="urn:microsoft.com/office/officeart/2005/8/layout/hProcess3"/>
    <dgm:cxn modelId="{F667126A-05C8-4F00-A2C3-0399CD45847F}" type="presParOf" srcId="{F5161EE6-021B-4C6C-845E-A44076EEDE6B}" destId="{74934739-7A03-4A78-A629-33B7FC160794}" srcOrd="2" destOrd="0" presId="urn:microsoft.com/office/officeart/2005/8/layout/hProcess3"/>
    <dgm:cxn modelId="{CE366966-E1BB-441A-8D6F-CD31179D923B}" type="presParOf" srcId="{F5161EE6-021B-4C6C-845E-A44076EEDE6B}" destId="{32A42FA5-29DD-4A92-881E-444A6543D4DD}" srcOrd="3" destOrd="0" presId="urn:microsoft.com/office/officeart/2005/8/layout/hProcess3"/>
    <dgm:cxn modelId="{DB3702F3-DEA9-4369-8CCB-4B7CB3EBB3EE}" type="presParOf" srcId="{32A42FA5-29DD-4A92-881E-444A6543D4DD}" destId="{6AF7519E-8E85-4D6A-AD72-6DF96DB8AC54}" srcOrd="0" destOrd="0" presId="urn:microsoft.com/office/officeart/2005/8/layout/hProcess3"/>
    <dgm:cxn modelId="{FF5CF72F-EF51-4830-A176-50B4A019D090}" type="presParOf" srcId="{32A42FA5-29DD-4A92-881E-444A6543D4DD}" destId="{4F0088FF-68C7-4EB7-A11A-C9185668C748}" srcOrd="1" destOrd="0" presId="urn:microsoft.com/office/officeart/2005/8/layout/hProcess3"/>
    <dgm:cxn modelId="{8F024F8E-07F1-4927-A00D-35C0B112B325}" type="presParOf" srcId="{32A42FA5-29DD-4A92-881E-444A6543D4DD}" destId="{7476116B-4046-4F1D-8B74-44C9CB95D529}" srcOrd="2" destOrd="0" presId="urn:microsoft.com/office/officeart/2005/8/layout/hProcess3"/>
    <dgm:cxn modelId="{D1F3E0F1-2501-4B54-89D5-3E92A819430E}" type="presParOf" srcId="{32A42FA5-29DD-4A92-881E-444A6543D4DD}" destId="{9EF3F041-190C-4F55-BD9C-2FCB60E70002}" srcOrd="3" destOrd="0" presId="urn:microsoft.com/office/officeart/2005/8/layout/hProcess3"/>
    <dgm:cxn modelId="{E4AFAC97-36CC-4D75-A4BD-6FDE39CCBD82}" type="presParOf" srcId="{F5161EE6-021B-4C6C-845E-A44076EEDE6B}" destId="{4AA49B2E-19FF-49DE-826C-0AA14018E7AE}" srcOrd="4" destOrd="0" presId="urn:microsoft.com/office/officeart/2005/8/layout/hProcess3"/>
    <dgm:cxn modelId="{2E896063-04E7-4996-9FD9-C7F564C4C443}" type="presParOf" srcId="{F5161EE6-021B-4C6C-845E-A44076EEDE6B}" destId="{BE45446C-E84B-4360-9509-4B9527AA97E7}" srcOrd="5" destOrd="0" presId="urn:microsoft.com/office/officeart/2005/8/layout/hProcess3"/>
    <dgm:cxn modelId="{396E2838-9AF5-426E-94FC-C48E469BF1D5}" type="presParOf" srcId="{BE45446C-E84B-4360-9509-4B9527AA97E7}" destId="{B2D135CB-7F86-46BD-B539-1878E6EFA223}" srcOrd="0" destOrd="0" presId="urn:microsoft.com/office/officeart/2005/8/layout/hProcess3"/>
    <dgm:cxn modelId="{5F1804BB-CB81-4062-BDD3-5802561B67D2}" type="presParOf" srcId="{BE45446C-E84B-4360-9509-4B9527AA97E7}" destId="{9534C15A-C429-46CB-8956-B3F8DAE901B6}" srcOrd="1" destOrd="0" presId="urn:microsoft.com/office/officeart/2005/8/layout/hProcess3"/>
    <dgm:cxn modelId="{CEAC53CD-D8A2-4CCA-BE03-FE0BDC007F80}" type="presParOf" srcId="{BE45446C-E84B-4360-9509-4B9527AA97E7}" destId="{DE60B0CC-DD44-4564-A0A3-BDF16E4C65D6}" srcOrd="2" destOrd="0" presId="urn:microsoft.com/office/officeart/2005/8/layout/hProcess3"/>
    <dgm:cxn modelId="{837F8875-DBAF-4583-935F-F45C5C276066}" type="presParOf" srcId="{BE45446C-E84B-4360-9509-4B9527AA97E7}" destId="{53AAE75A-CAF9-4AB5-B660-921BFE23D2C6}" srcOrd="3" destOrd="0" presId="urn:microsoft.com/office/officeart/2005/8/layout/hProcess3"/>
    <dgm:cxn modelId="{0D59A876-3754-47CE-9E6A-51F445196295}" type="presParOf" srcId="{F5161EE6-021B-4C6C-845E-A44076EEDE6B}" destId="{F8519C50-461F-46CE-AEBB-35C6889EDC72}" srcOrd="6" destOrd="0" presId="urn:microsoft.com/office/officeart/2005/8/layout/hProcess3"/>
    <dgm:cxn modelId="{E78A274B-E877-48CD-BE91-7BCF992C3F77}" type="presParOf" srcId="{F5161EE6-021B-4C6C-845E-A44076EEDE6B}" destId="{DEDD25AE-084F-46F7-ABF1-D6EC22DBF532}" srcOrd="7" destOrd="0" presId="urn:microsoft.com/office/officeart/2005/8/layout/hProcess3"/>
    <dgm:cxn modelId="{349D2021-E54A-44AB-A309-5454C4E10014}" type="presParOf" srcId="{F5161EE6-021B-4C6C-845E-A44076EEDE6B}" destId="{EB418CDE-22CC-4D9A-8C12-9EBD09A39547}" srcOrd="8" destOrd="0" presId="urn:microsoft.com/office/officeart/2005/8/layout/h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6EA49DD-2EE9-46FB-969D-CD283D8A2D52}">
      <dsp:nvSpPr>
        <dsp:cNvPr id="0" name=""/>
        <dsp:cNvSpPr/>
      </dsp:nvSpPr>
      <dsp:spPr>
        <a:xfrm>
          <a:off x="1645815" y="1128"/>
          <a:ext cx="1889968" cy="188996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6990" tIns="46990" rIns="46990" bIns="46990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3700" kern="1200" dirty="0" smtClean="0"/>
            <a:t>UMÍM</a:t>
          </a:r>
          <a:endParaRPr lang="cs-CZ" sz="3700" kern="1200" dirty="0"/>
        </a:p>
      </dsp:txBody>
      <dsp:txXfrm>
        <a:off x="1922594" y="277907"/>
        <a:ext cx="1336410" cy="1336410"/>
      </dsp:txXfrm>
    </dsp:sp>
    <dsp:sp modelId="{5F6E88A2-E11A-4EE0-8227-DF090F389D1E}">
      <dsp:nvSpPr>
        <dsp:cNvPr id="0" name=""/>
        <dsp:cNvSpPr/>
      </dsp:nvSpPr>
      <dsp:spPr>
        <a:xfrm rot="3600000">
          <a:off x="3041926" y="1844401"/>
          <a:ext cx="503272" cy="63786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cs-CZ" sz="2700" kern="1200"/>
        </a:p>
      </dsp:txBody>
      <dsp:txXfrm>
        <a:off x="3079672" y="1906597"/>
        <a:ext cx="352290" cy="382718"/>
      </dsp:txXfrm>
    </dsp:sp>
    <dsp:sp modelId="{7D56E4D1-1001-4B6E-9110-163C2177EF54}">
      <dsp:nvSpPr>
        <dsp:cNvPr id="0" name=""/>
        <dsp:cNvSpPr/>
      </dsp:nvSpPr>
      <dsp:spPr>
        <a:xfrm>
          <a:off x="3065585" y="2460241"/>
          <a:ext cx="1889968" cy="188996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6990" tIns="46990" rIns="46990" bIns="46990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3700" kern="1200" dirty="0" smtClean="0"/>
            <a:t>MŮŽU</a:t>
          </a:r>
          <a:endParaRPr lang="cs-CZ" sz="3700" kern="1200" dirty="0"/>
        </a:p>
      </dsp:txBody>
      <dsp:txXfrm>
        <a:off x="3342364" y="2737020"/>
        <a:ext cx="1336410" cy="1336410"/>
      </dsp:txXfrm>
    </dsp:sp>
    <dsp:sp modelId="{BEC3979E-B434-47B5-A09E-6AEBE637C660}">
      <dsp:nvSpPr>
        <dsp:cNvPr id="0" name=""/>
        <dsp:cNvSpPr/>
      </dsp:nvSpPr>
      <dsp:spPr>
        <a:xfrm rot="10800000">
          <a:off x="2353407" y="3086293"/>
          <a:ext cx="503272" cy="63786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cs-CZ" sz="2700" kern="1200"/>
        </a:p>
      </dsp:txBody>
      <dsp:txXfrm rot="10800000">
        <a:off x="2504389" y="3213866"/>
        <a:ext cx="352290" cy="382718"/>
      </dsp:txXfrm>
    </dsp:sp>
    <dsp:sp modelId="{C485E73D-DB5B-4D11-9136-5656DF4AFBD3}">
      <dsp:nvSpPr>
        <dsp:cNvPr id="0" name=""/>
        <dsp:cNvSpPr/>
      </dsp:nvSpPr>
      <dsp:spPr>
        <a:xfrm>
          <a:off x="226046" y="2460241"/>
          <a:ext cx="1889968" cy="188996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6990" tIns="46990" rIns="46990" bIns="46990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3700" kern="1200" dirty="0" smtClean="0"/>
            <a:t>CHCI</a:t>
          </a:r>
          <a:endParaRPr lang="cs-CZ" sz="3700" kern="1200" dirty="0"/>
        </a:p>
      </dsp:txBody>
      <dsp:txXfrm>
        <a:off x="502825" y="2737020"/>
        <a:ext cx="1336410" cy="1336410"/>
      </dsp:txXfrm>
    </dsp:sp>
    <dsp:sp modelId="{268BEE84-D4AF-4395-AEF2-A381E711AE34}">
      <dsp:nvSpPr>
        <dsp:cNvPr id="0" name=""/>
        <dsp:cNvSpPr/>
      </dsp:nvSpPr>
      <dsp:spPr>
        <a:xfrm rot="18000000">
          <a:off x="1622157" y="1869072"/>
          <a:ext cx="503272" cy="63786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cs-CZ" sz="2700" kern="1200"/>
        </a:p>
      </dsp:txBody>
      <dsp:txXfrm>
        <a:off x="1659903" y="2062022"/>
        <a:ext cx="352290" cy="38271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B418CDE-22CC-4D9A-8C12-9EBD09A39547}">
      <dsp:nvSpPr>
        <dsp:cNvPr id="0" name=""/>
        <dsp:cNvSpPr/>
      </dsp:nvSpPr>
      <dsp:spPr>
        <a:xfrm>
          <a:off x="0" y="15669"/>
          <a:ext cx="10515600" cy="4320000"/>
        </a:xfrm>
        <a:prstGeom prst="rightArrow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534C15A-C429-46CB-8956-B3F8DAE901B6}">
      <dsp:nvSpPr>
        <dsp:cNvPr id="0" name=""/>
        <dsp:cNvSpPr/>
      </dsp:nvSpPr>
      <dsp:spPr>
        <a:xfrm>
          <a:off x="6930129" y="1095669"/>
          <a:ext cx="2533910" cy="216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609600" rIns="0" bIns="609600" numCol="1" spcCol="1270" anchor="ctr" anchorCtr="0">
          <a:noAutofit/>
        </a:bodyPr>
        <a:lstStyle/>
        <a:p>
          <a:pPr lvl="0" algn="ctr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cs-CZ" sz="6000" kern="1200"/>
        </a:p>
      </dsp:txBody>
      <dsp:txXfrm>
        <a:off x="6930129" y="1095669"/>
        <a:ext cx="2533910" cy="2160000"/>
      </dsp:txXfrm>
    </dsp:sp>
    <dsp:sp modelId="{4F0088FF-68C7-4EB7-A11A-C9185668C748}">
      <dsp:nvSpPr>
        <dsp:cNvPr id="0" name=""/>
        <dsp:cNvSpPr/>
      </dsp:nvSpPr>
      <dsp:spPr>
        <a:xfrm>
          <a:off x="3889437" y="1095669"/>
          <a:ext cx="2533910" cy="216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609600" rIns="0" bIns="609600" numCol="1" spcCol="1270" anchor="ctr" anchorCtr="0">
          <a:noAutofit/>
        </a:bodyPr>
        <a:lstStyle/>
        <a:p>
          <a:pPr lvl="0" algn="ctr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cs-CZ" sz="6000" kern="1200"/>
        </a:p>
      </dsp:txBody>
      <dsp:txXfrm>
        <a:off x="3889437" y="1095669"/>
        <a:ext cx="2533910" cy="2160000"/>
      </dsp:txXfrm>
    </dsp:sp>
    <dsp:sp modelId="{3C9EC85F-6BBD-452F-83EA-5864BBA9DC0B}">
      <dsp:nvSpPr>
        <dsp:cNvPr id="0" name=""/>
        <dsp:cNvSpPr/>
      </dsp:nvSpPr>
      <dsp:spPr>
        <a:xfrm>
          <a:off x="848744" y="1095669"/>
          <a:ext cx="2533910" cy="216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609600" rIns="0" bIns="609600" numCol="1" spcCol="1270" anchor="ctr" anchorCtr="0">
          <a:noAutofit/>
        </a:bodyPr>
        <a:lstStyle/>
        <a:p>
          <a:pPr lvl="0" algn="ctr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cs-CZ" sz="6000" kern="1200"/>
        </a:p>
      </dsp:txBody>
      <dsp:txXfrm>
        <a:off x="848744" y="1095669"/>
        <a:ext cx="2533910" cy="2160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3">
  <dgm:title val=""/>
  <dgm:desc val=""/>
  <dgm:catLst>
    <dgm:cat type="process" pri="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 chOrder="t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dummy" refType="w"/>
      <dgm:constr type="h" for="ch" forName="dummy" refType="h"/>
      <dgm:constr type="h" for="ch" forName="dummy" refType="w" refFor="ch" refForName="dummy" op="lte" fact="0.4"/>
      <dgm:constr type="ctrX" for="ch" forName="dummy" refType="w" fact="0.5"/>
      <dgm:constr type="ctrY" for="ch" forName="dummy" refType="h" fact="0.5"/>
      <dgm:constr type="w" for="ch" forName="linH" refType="w"/>
      <dgm:constr type="h" for="ch" forName="linH" refType="h"/>
      <dgm:constr type="ctrX" for="ch" forName="linH" refType="w" fact="0.5"/>
      <dgm:constr type="ctrY" for="ch" forName="linH" refType="h" fact="0.5"/>
      <dgm:constr type="userP" for="ch" forName="linH" refType="h" refFor="ch" refForName="dummy" fact="0.25"/>
      <dgm:constr type="userT" for="des" forName="parTx" refType="w" refFor="ch" refForName="dummy" fact="0.2"/>
    </dgm:constrLst>
    <dgm:ruleLst/>
    <dgm:layoutNode name="dummy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linH">
      <dgm:choose name="Name1">
        <dgm:if name="Name2" func="var" arg="dir" op="equ" val="norm">
          <dgm:alg type="lin">
            <dgm:param type="linDir" val="fromL"/>
            <dgm:param type="nodeVertAlign" val="t"/>
          </dgm:alg>
        </dgm:if>
        <dgm:else name="Name3">
          <dgm:alg type="lin">
            <dgm:param type="linDir" val="fromR"/>
            <dgm:param type="nodeVertAlign" val="t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forName="parTx" val="65"/>
        <dgm:constr type="primFontSz" for="des" forName="desTx" refType="primFontSz" refFor="des" refForName="parTx" op="equ"/>
        <dgm:constr type="h" for="des" forName="parTx" refType="primFontSz" refFor="des" refForName="parTx"/>
        <dgm:constr type="h" for="des" forName="desTx" refType="primFontSz" refFor="des" refForName="parTx" fact="0.5"/>
        <dgm:constr type="h" for="des" forName="parTx" op="equ"/>
        <dgm:constr type="h" for="des" forName="desTx" op="equ"/>
        <dgm:constr type="h" for="ch" forName="backgroundArrow" refType="primFontSz" refFor="des" refForName="parTx" fact="2"/>
        <dgm:constr type="h" for="ch" forName="backgroundArrow" refType="h" refFor="des" refForName="parTx" op="lte" fact="2"/>
        <dgm:constr type="h" for="ch" forName="backgroundArrow" refType="h" refFor="des" refForName="parTx" op="gte" fact="2"/>
        <dgm:constr type="h" for="des" forName="spVertical1" refType="primFontSz" refFor="des" refForName="parTx" fact="0.5"/>
        <dgm:constr type="h" for="des" forName="spVertical1" refType="h" refFor="des" refForName="parTx" op="lte" fact="0.5"/>
        <dgm:constr type="h" for="des" forName="spVertical1" refType="h" refFor="des" refForName="parTx" op="gte" fact="0.5"/>
        <dgm:constr type="h" for="des" forName="spVertical2" refType="primFontSz" refFor="des" refForName="parTx" fact="0.5"/>
        <dgm:constr type="h" for="des" forName="spVertical2" refType="h" refFor="des" refForName="parTx" op="lte" fact="0.5"/>
        <dgm:constr type="h" for="des" forName="spVertical2" refType="h" refFor="des" refForName="parTx" op="gte" fact="0.5"/>
        <dgm:constr type="h" for="des" forName="spVertical3" refType="primFontSz" refFor="des" refForName="parTx" fact="-0.4"/>
        <dgm:constr type="h" for="des" forName="spVertical3" refType="h" refFor="des" refForName="parTx" op="lte" fact="-0.4"/>
        <dgm:constr type="h" for="des" forName="spVertical3" refType="h" refFor="des" refForName="parTx" op="gte" fact="-0.4"/>
        <dgm:constr type="w" for="ch" forName="backgroundArrow" refType="w"/>
        <dgm:constr type="w" for="ch" forName="negArrow" refType="w" fact="-1"/>
        <dgm:constr type="w" for="ch" forName="linV" refType="w"/>
        <dgm:constr type="w" for="ch" forName="space" refType="w" refFor="ch" refForName="linV" fact="0.2"/>
        <dgm:constr type="w" for="ch" forName="padding1" refType="w" fact="0.08"/>
        <dgm:constr type="userP"/>
        <dgm:constr type="w" for="ch" forName="padding2" refType="userP"/>
      </dgm:constrLst>
      <dgm:ruleLst>
        <dgm:rule type="w" for="ch" forName="linV" val="0" fact="NaN" max="NaN"/>
        <dgm:rule type="primFontSz" for="des" forName="parTx" val="5" fact="NaN" max="NaN"/>
      </dgm:ruleLst>
      <dgm:layoutNode name="padding1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forEach name="Name4" axis="ch" ptType="node">
        <dgm:layoutNode name="linV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spVertical1" refType="w"/>
            <dgm:constr type="w" for="ch" forName="parTx" refType="w"/>
            <dgm:constr type="w" for="ch" forName="spVertical2" refType="w"/>
            <dgm:constr type="w" for="ch" forName="spVertical3" refType="w"/>
            <dgm:constr type="w" for="ch" forName="desTx" refType="w"/>
          </dgm:constrLst>
          <dgm:ruleLst/>
          <dgm:layoutNode name="spVertical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parTx" styleLbl="revTx">
            <dgm:varLst>
              <dgm:chMax val="0"/>
              <dgm:chPref val="0"/>
              <dgm:bulletEnabled val="1"/>
            </dgm:varLst>
            <dgm:choose name="Name5">
              <dgm:if name="Name6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">
                <dgm:alg type="tx">
                  <dgm:param type="parTxLTRAlign" val="ctr"/>
                  <dgm:param type="parTxRTLAlign" val="ct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hoose name="Name8">
              <dgm:if name="Name9" func="var" arg="dir" op="equ" val="norm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if>
              <dgm:else name="Name10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else>
            </dgm:choose>
            <dgm:ruleLst>
              <dgm:rule type="h" val="INF" fact="NaN" max="NaN"/>
            </dgm:ruleLst>
          </dgm:layoutNode>
          <dgm:layoutNode name="spVertical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pVertical3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choose name="Name11">
            <dgm:if name="Name12" axis="ch" ptType="node" func="cnt" op="gte" val="1">
              <dgm:layoutNode name="desTx" styleLbl="revTx">
                <dgm:varLst>
                  <dgm:bulletEnabled val="1"/>
                </dgm:varLst>
                <dgm:alg type="tx">
                  <dgm:param type="stBulletLvl" val="1"/>
                </dgm:alg>
                <dgm:shape xmlns:r="http://schemas.openxmlformats.org/officeDocument/2006/relationships" type="rect" r:blip="">
                  <dgm:adjLst/>
                </dgm:shape>
                <dgm:presOf axis="des" ptType="node"/>
                <dgm:constrLst>
                  <dgm:constr type="tMarg"/>
                  <dgm:constr type="bMarg"/>
                  <dgm:constr type="rMarg"/>
                  <dgm:constr type="lMarg"/>
                </dgm:constrLst>
                <dgm:ruleLst>
                  <dgm:rule type="h" val="INF" fact="NaN" max="NaN"/>
                </dgm:ruleLst>
              </dgm:layoutNode>
            </dgm:if>
            <dgm:else name="Name13"/>
          </dgm:choose>
        </dgm:layoutNod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  <dgm:layoutNode name="padding2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negArrow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backgroundArrow" styleLbl="node1">
        <dgm:alg type="sp"/>
        <dgm:choose name="Name15">
          <dgm:if name="Name16" func="var" arg="dir" op="equ" val="norm">
            <dgm:shape xmlns:r="http://schemas.openxmlformats.org/officeDocument/2006/relationships" type="rightArrow" r:blip="">
              <dgm:adjLst/>
            </dgm:shape>
          </dgm:if>
          <dgm:else name="Name17">
            <dgm:shape xmlns:r="http://schemas.openxmlformats.org/officeDocument/2006/relationships" type="leftArrow" r:blip="">
              <dgm:adjLst/>
            </dgm:shape>
          </dgm:else>
        </dgm:choose>
        <dgm:presOf/>
        <dgm:constrLst/>
        <dgm:ruleLst/>
      </dgm:layoutNode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B34886-C297-4C65-8EEE-57927ABF66D0}" type="datetimeFigureOut">
              <a:rPr lang="cs-CZ" smtClean="0"/>
              <a:pPr/>
              <a:t>09.10.2022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 dirty="0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5FA4FB-78F8-4E05-96C1-E81D8F35535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063957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C82C488-41F6-4979-BB60-753B27AF75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61C27BED-B9E3-4FB3-B25D-96FE7C8171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D4C603D5-90C7-418D-9856-33BBD4EEF7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7CFD4-DF4D-4D10-B041-48044D216740}" type="datetime1">
              <a:rPr lang="cs-CZ" smtClean="0"/>
              <a:pPr/>
              <a:t>09.10.2022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1B6FA159-9B27-498C-A667-977596B4E1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1863DC1B-DFAD-4FC0-9A9D-9952D54C02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3121F-2F87-4890-BA0D-0AD48898A3D9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29285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D412E38-FF87-49F7-8E0E-3E9FBB455E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48D60F98-A08E-4E32-BE97-383709473B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7D497713-9FD2-4D67-834A-499642F634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CAADB-CF90-495C-92D3-8A8E566F5B23}" type="datetime1">
              <a:rPr lang="cs-CZ" smtClean="0"/>
              <a:pPr/>
              <a:t>09.10.2022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40631FBA-749E-4FB0-BE0F-C9E0F3C78E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4DCEB1AC-4296-4F20-8B59-CD7619D0C7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3121F-2F87-4890-BA0D-0AD48898A3D9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7117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6F15AF3-AEA0-4C1A-9579-30CFB39676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9BA6DB9D-64A9-47FF-B8B4-E411E058E3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33BD91C4-0594-4CF8-8D9A-905098D81C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62255-8B91-4782-BC5B-9BB52164D87A}" type="datetime1">
              <a:rPr lang="cs-CZ" smtClean="0"/>
              <a:pPr/>
              <a:t>09.10.2022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59C12604-125B-4B08-8B89-CE775602E9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BE81D184-B908-4B0C-8AB1-DDEDEB1ED9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3121F-2F87-4890-BA0D-0AD48898A3D9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707832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6867A2-0A10-4C65-90EF-2536EFB393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942A744-0E1F-4142-BBA9-954E1316A0F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28F5850E-F405-436D-86F9-3180CDE65C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4D4DFB62-6E6B-48A5-998B-D7F42E46FD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13762-9CB4-4E80-988A-B22C80C3E8AC}" type="datetime1">
              <a:rPr lang="cs-CZ" smtClean="0"/>
              <a:pPr/>
              <a:t>09.10.2022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76870116-DAE9-4ECC-80B6-E16EF52C73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DE619B9D-6D5C-4A78-A75A-09871F8965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3121F-2F87-4890-BA0D-0AD48898A3D9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498953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95AE3F0-9F9C-4829-97F3-EE818F4BDC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8554593B-4475-412E-9ADB-4523CC03DE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D903E563-87DC-4E4D-905B-FF399C6611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FFAB2934-0D13-4B96-B5C2-2352C1C8EC9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7DB0E16B-EF74-4986-B67C-E6622D647F2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E15F3E2D-58DF-4FD0-B2AA-6386724E9C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F3B8C-4FDD-495C-BD9B-971E1E903689}" type="datetime1">
              <a:rPr lang="cs-CZ" smtClean="0"/>
              <a:pPr/>
              <a:t>09.10.2022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51D53A61-152E-4118-9C17-7B29E010B8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8CCD1068-5908-4C45-A0C7-0B985B5FCD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3121F-2F87-4890-BA0D-0AD48898A3D9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359330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86FD694-22B3-4CCD-8DFA-C48F3CD453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EECBE387-B9B5-434F-B4CC-E87E4B0532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F17E47-E1B7-487E-8E07-D9A47942C875}" type="datetime1">
              <a:rPr lang="cs-CZ" smtClean="0"/>
              <a:pPr/>
              <a:t>09.10.2022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92F1D5D7-F44A-4FA3-AA68-DB0572466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6D22BB9B-7EA1-4D29-9D13-069582B8EF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3121F-2F87-4890-BA0D-0AD48898A3D9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30434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B1E71BE1-ACE7-45A3-9FAA-58A6AA9D12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7919F-5607-4705-BFFE-C66DC027C1B7}" type="datetime1">
              <a:rPr lang="cs-CZ" smtClean="0"/>
              <a:pPr/>
              <a:t>09.10.2022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26213CFF-C912-4E73-AFD6-C4E6BE7BC2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9B2A2AFC-D324-412A-BD8D-EDDFB79695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3121F-2F87-4890-BA0D-0AD48898A3D9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236168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CFDD420-3F97-42A1-843F-1DA0149901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4C6C933B-7FEF-4B5C-8083-7E7B162B25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3B0A0B1D-0FDB-4400-BEB2-58DA63C1E2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1F26D129-AD0C-4F23-A487-58CBFEA750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A8778-7211-466E-8606-54E2CEC2803D}" type="datetime1">
              <a:rPr lang="cs-CZ" smtClean="0"/>
              <a:pPr/>
              <a:t>09.10.2022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586D0A03-F734-4671-A4C8-48EE6AC165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AC9AC75F-B0F2-4A60-97DC-12FC801CC1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3121F-2F87-4890-BA0D-0AD48898A3D9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969090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9C7C4F2-45D4-42A6-8907-C05867AD0D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80C90117-5EC9-4D36-AF18-B2A6B438C0C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55FE2DF5-1E25-4678-8BD1-EAE4026906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FAD7E86A-911B-4CC8-86C7-F5119053F8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97208-D16E-4FB1-9775-28B6E3E4FF0A}" type="datetime1">
              <a:rPr lang="cs-CZ" smtClean="0"/>
              <a:pPr/>
              <a:t>09.10.2022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FC66E330-0851-4CE5-B163-AB1F1ED13C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0A64E435-108A-4D08-B73A-2AAB86745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3121F-2F87-4890-BA0D-0AD48898A3D9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703214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1C6A251-10E2-4F82-8CD3-EA1C9B413F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D2ED8061-2EE8-49FE-B464-80E74BAFF7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0A4F6BFF-B8A2-44AB-A9CE-2C13C61412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73A12-EC05-49BD-93A0-838697B98904}" type="datetime1">
              <a:rPr lang="cs-CZ" smtClean="0"/>
              <a:pPr/>
              <a:t>09.10.2022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48F7061A-2E36-4E3A-832A-27D83445F3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FE5E0CC2-22AC-4054-9C23-18592B7A75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3121F-2F87-4890-BA0D-0AD48898A3D9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181272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48598C48-F362-4704-A9EB-05C17702445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94A51E36-3C49-4D02-BFF8-69CEAC8B665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3285A993-2F83-43E8-A0F0-D70BD90113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87117-FC75-4301-88FB-1580BE526A9D}" type="datetime1">
              <a:rPr lang="cs-CZ" smtClean="0"/>
              <a:pPr/>
              <a:t>09.10.2022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979904BD-6076-4A0D-98F3-65B3D6EE54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DA4B96A0-12AA-463B-B25A-CF4D07B7EC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3121F-2F87-4890-BA0D-0AD48898A3D9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983595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66B27932-4DA1-4A3A-B881-B6A1B891E3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45EA1BF5-B5EE-4A5A-89CB-5B469FEC02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6EDC1AD7-1434-4ACF-A1C6-CA2E6AB9581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FF2B1E-E255-4427-AF3A-57F8AFC3A333}" type="datetime1">
              <a:rPr lang="cs-CZ" smtClean="0"/>
              <a:pPr/>
              <a:t>09.10.2022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5DC8CBCA-AB6F-4681-AD03-F78775E71A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91B8F723-1D1D-4403-8406-8474656849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13121F-2F87-4890-BA0D-0AD48898A3D9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154562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4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dpis 2">
            <a:extLst>
              <a:ext uri="{FF2B5EF4-FFF2-40B4-BE49-F238E27FC236}">
                <a16:creationId xmlns:a16="http://schemas.microsoft.com/office/drawing/2014/main" id="{73204C83-C7DF-417E-A854-A08D364B4F7E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1413164" y="457200"/>
            <a:ext cx="9010302" cy="4554785"/>
          </a:xfrm>
        </p:spPr>
        <p:txBody>
          <a:bodyPr>
            <a:normAutofit/>
          </a:bodyPr>
          <a:lstStyle/>
          <a:p>
            <a:endParaRPr lang="cs-CZ" dirty="0"/>
          </a:p>
          <a:p>
            <a:endParaRPr lang="cs-CZ" dirty="0"/>
          </a:p>
          <a:p>
            <a:pPr marL="0" indent="0" algn="ctr">
              <a:buNone/>
            </a:pPr>
            <a:r>
              <a:rPr lang="cs-CZ" smtClean="0"/>
              <a:t>Workshop </a:t>
            </a:r>
            <a:r>
              <a:rPr lang="cs-CZ" dirty="0"/>
              <a:t>k projektu</a:t>
            </a:r>
          </a:p>
          <a:p>
            <a:pPr marL="0" indent="0" algn="ctr">
              <a:buNone/>
            </a:pPr>
            <a:endParaRPr lang="cs-CZ" dirty="0"/>
          </a:p>
          <a:p>
            <a:pPr marL="0" indent="0" algn="ctr">
              <a:buNone/>
            </a:pPr>
            <a:r>
              <a:rPr lang="cs-CZ" sz="2400" b="1" dirty="0">
                <a:solidFill>
                  <a:srgbClr val="0D0D0D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ZVYŠOVÁNÍ INFORMOVANOSTI NEFORMÁLNÍCH PEČUJÍCÍCH O OSOBY S CHRONICKÝM ONEMOCNĚNÍM</a:t>
            </a:r>
            <a:endParaRPr lang="cs-CZ" sz="24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cs-CZ" dirty="0"/>
          </a:p>
          <a:p>
            <a:pPr marL="0" indent="0" algn="ctr">
              <a:buNone/>
            </a:pPr>
            <a:endParaRPr lang="cs-CZ" sz="18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cs-CZ" dirty="0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BCB51D26-9C19-4C19-A484-893A737EF4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555" y="4044909"/>
            <a:ext cx="4042062" cy="452191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65842475-A9C2-46B8-84FD-54FEC76868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8742" y="3525183"/>
            <a:ext cx="3325091" cy="1330625"/>
          </a:xfrm>
          <a:prstGeom prst="rect">
            <a:avLst/>
          </a:prstGeom>
        </p:spPr>
      </p:pic>
      <p:sp>
        <p:nvSpPr>
          <p:cNvPr id="7" name="Zástupný symbol pro zápatí 6">
            <a:extLst>
              <a:ext uri="{FF2B5EF4-FFF2-40B4-BE49-F238E27FC236}">
                <a16:creationId xmlns:a16="http://schemas.microsoft.com/office/drawing/2014/main" id="{CE9DDF02-36DD-47F8-A507-01391DDA5B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81643" y="5511338"/>
            <a:ext cx="11105803" cy="1210137"/>
          </a:xfrm>
        </p:spPr>
        <p:txBody>
          <a:bodyPr/>
          <a:lstStyle/>
          <a:p>
            <a:r>
              <a:rPr lang="cs-CZ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Projekt č. 18/22/PPZ  „Zvyšování informovanosti neformálních pečujících o osoby s chronickým onemocněním“ je realizován za finanční podpory Ministerstva zdravotnictví ČR.</a:t>
            </a:r>
          </a:p>
        </p:txBody>
      </p:sp>
    </p:spTree>
    <p:extLst>
      <p:ext uri="{BB962C8B-B14F-4D97-AF65-F5344CB8AC3E}">
        <p14:creationId xmlns:p14="http://schemas.microsoft.com/office/powerpoint/2010/main" val="2136846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065675A-57C4-4E3A-B57D-69E18D49CC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828800"/>
            <a:ext cx="9144000" cy="3028208"/>
          </a:xfrm>
        </p:spPr>
        <p:txBody>
          <a:bodyPr>
            <a:normAutofit fontScale="90000"/>
          </a:bodyPr>
          <a:lstStyle/>
          <a:p>
            <a:pPr algn="ctr"/>
            <a:r>
              <a:rPr lang="cs-CZ" sz="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/>
            </a:r>
            <a:br>
              <a:rPr lang="cs-CZ" sz="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cs-CZ" sz="2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/>
            </a:r>
            <a:br>
              <a:rPr lang="cs-CZ" sz="2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cs-CZ" sz="2800" b="1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/>
            </a:r>
            <a:br>
              <a:rPr lang="cs-CZ" sz="2800" b="1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cs-CZ" sz="28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/>
            </a:r>
            <a:br>
              <a:rPr lang="cs-CZ" sz="28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cs-CZ" sz="2800" b="1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/>
            </a:r>
            <a:br>
              <a:rPr lang="cs-CZ" sz="2800" b="1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cs-CZ" sz="28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/>
            </a:r>
            <a:br>
              <a:rPr lang="cs-CZ" sz="28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cs-CZ" sz="2800" b="1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Prevence kardiovaskulárních onemocnění</a:t>
            </a:r>
            <a:r>
              <a:rPr lang="cs-CZ" sz="2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/>
            </a:r>
            <a:br>
              <a:rPr lang="cs-CZ" sz="2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cs-CZ" sz="2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/>
            </a:r>
            <a:br>
              <a:rPr lang="cs-CZ" sz="2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cs-CZ" sz="2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/>
            </a:r>
            <a:br>
              <a:rPr lang="cs-CZ" sz="2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cs-CZ" sz="2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/>
            </a:r>
            <a:br>
              <a:rPr lang="cs-CZ" sz="2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cs-CZ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cs-CZ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cs-CZ" dirty="0"/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052BE292-639B-4E94-B901-14D6DE7234A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cs-CZ" sz="2400" dirty="0" smtClean="0"/>
              <a:t>Mgr. Jaroslava Nováková</a:t>
            </a:r>
          </a:p>
          <a:p>
            <a:r>
              <a:rPr lang="cs-CZ" sz="2400" dirty="0" smtClean="0"/>
              <a:t>ZČU </a:t>
            </a:r>
            <a:r>
              <a:rPr lang="cs-CZ" sz="2400" dirty="0"/>
              <a:t>v Plzni, Fakulta zdravotnických studií</a:t>
            </a:r>
          </a:p>
        </p:txBody>
      </p:sp>
    </p:spTree>
    <p:extLst>
      <p:ext uri="{BB962C8B-B14F-4D97-AF65-F5344CB8AC3E}">
        <p14:creationId xmlns:p14="http://schemas.microsoft.com/office/powerpoint/2010/main" val="1135674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Definice KVO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cs-CZ" dirty="0"/>
              <a:t>Kardiovaskulární onemocnění jsou v širším slova smyslu veškerá onemocnění srdce a cév. </a:t>
            </a:r>
            <a:endParaRPr lang="cs-CZ" dirty="0" smtClean="0"/>
          </a:p>
          <a:p>
            <a:r>
              <a:rPr lang="cs-CZ" dirty="0" smtClean="0"/>
              <a:t>Patří </a:t>
            </a:r>
            <a:r>
              <a:rPr lang="cs-CZ" dirty="0"/>
              <a:t>sem vysoký krevní tlak, ischemická choroba srdeční, ischemická </a:t>
            </a:r>
            <a:r>
              <a:rPr lang="cs-CZ" dirty="0" smtClean="0"/>
              <a:t>choroba </a:t>
            </a:r>
            <a:r>
              <a:rPr lang="cs-CZ" dirty="0"/>
              <a:t>dolních končetin a ischemická cévní mozková příhoda.</a:t>
            </a:r>
          </a:p>
        </p:txBody>
      </p:sp>
      <p:pic>
        <p:nvPicPr>
          <p:cNvPr id="5" name="Zástupný symbol pro obsah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675165" y="602971"/>
            <a:ext cx="2786996" cy="5573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300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Prevence</a:t>
            </a:r>
            <a:endParaRPr lang="cs-CZ" dirty="0"/>
          </a:p>
        </p:txBody>
      </p:sp>
      <p:sp>
        <p:nvSpPr>
          <p:cNvPr id="6" name="Zástupný symbol pro obsah 5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dirty="0"/>
              <a:t>S</a:t>
            </a:r>
            <a:r>
              <a:rPr lang="cs-CZ" dirty="0" smtClean="0"/>
              <a:t>oubor </a:t>
            </a:r>
            <a:r>
              <a:rPr lang="cs-CZ" dirty="0"/>
              <a:t>opatření, jejichž cílem je zabránit </a:t>
            </a:r>
            <a:r>
              <a:rPr lang="cs-CZ" dirty="0" smtClean="0"/>
              <a:t>něčemu NEŽÁDOUCÍMU</a:t>
            </a:r>
            <a:endParaRPr lang="cs-CZ" dirty="0"/>
          </a:p>
        </p:txBody>
      </p:sp>
      <p:graphicFrame>
        <p:nvGraphicFramePr>
          <p:cNvPr id="11" name="Zástupný symbol pro obsah 10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876971120"/>
              </p:ext>
            </p:extLst>
          </p:nvPr>
        </p:nvGraphicFramePr>
        <p:xfrm>
          <a:off x="6172200" y="1825625"/>
          <a:ext cx="5181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2" name="Obrázek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86000" y="3236397"/>
            <a:ext cx="2286000" cy="2000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681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Režimová opatření</a:t>
            </a:r>
            <a:endParaRPr lang="cs-CZ" dirty="0"/>
          </a:p>
        </p:txBody>
      </p:sp>
      <p:graphicFrame>
        <p:nvGraphicFramePr>
          <p:cNvPr id="4" name="Zástupný symbol pro obsah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28670646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78965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Měření TK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Vhodný přístroj, včetně správně velké manžety</a:t>
            </a:r>
          </a:p>
          <a:p>
            <a:r>
              <a:rPr lang="cs-CZ" dirty="0" smtClean="0"/>
              <a:t>Měření ve vhodnou dobu</a:t>
            </a:r>
          </a:p>
          <a:p>
            <a:r>
              <a:rPr lang="cs-CZ" dirty="0" smtClean="0"/>
              <a:t>Posadit se, paže v úrovni srdce</a:t>
            </a:r>
          </a:p>
          <a:p>
            <a:r>
              <a:rPr lang="cs-CZ" dirty="0" smtClean="0"/>
              <a:t>Měřit po chvíli klidu</a:t>
            </a:r>
          </a:p>
          <a:p>
            <a:r>
              <a:rPr lang="cs-CZ" dirty="0" smtClean="0"/>
              <a:t>Měřit na volné paži</a:t>
            </a:r>
          </a:p>
          <a:p>
            <a:r>
              <a:rPr lang="cs-CZ" dirty="0" smtClean="0"/>
              <a:t>Opakovat měření, jedno měření je pouze orientační…</a:t>
            </a:r>
          </a:p>
          <a:p>
            <a:r>
              <a:rPr lang="cs-CZ" dirty="0" smtClean="0"/>
              <a:t>Hodnoty zaznamenávat</a:t>
            </a:r>
          </a:p>
          <a:p>
            <a:endParaRPr lang="cs-CZ" dirty="0" smtClean="0"/>
          </a:p>
        </p:txBody>
      </p:sp>
    </p:spTree>
    <p:extLst>
      <p:ext uri="{BB962C8B-B14F-4D97-AF65-F5344CB8AC3E}">
        <p14:creationId xmlns:p14="http://schemas.microsoft.com/office/powerpoint/2010/main" val="3346930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Měření TK</a:t>
            </a:r>
            <a:endParaRPr lang="cs-CZ" dirty="0"/>
          </a:p>
        </p:txBody>
      </p:sp>
      <p:sp>
        <p:nvSpPr>
          <p:cNvPr id="5" name="Zástupný symbol pro obsah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cs-CZ" dirty="0" smtClean="0"/>
              <a:t>Indikátor srdíčko</a:t>
            </a:r>
          </a:p>
          <a:p>
            <a:r>
              <a:rPr lang="cs-CZ" dirty="0" smtClean="0"/>
              <a:t>Indikátor manžeta</a:t>
            </a:r>
          </a:p>
          <a:p>
            <a:r>
              <a:rPr lang="cs-CZ" dirty="0" smtClean="0"/>
              <a:t>Manuál </a:t>
            </a:r>
            <a:r>
              <a:rPr lang="cs-CZ" dirty="0" smtClean="0">
                <a:sym typeface="Wingdings" panose="05000000000000000000" pitchFamily="2" charset="2"/>
              </a:rPr>
              <a:t></a:t>
            </a:r>
            <a:endParaRPr lang="cs-CZ" dirty="0"/>
          </a:p>
        </p:txBody>
      </p:sp>
      <p:pic>
        <p:nvPicPr>
          <p:cNvPr id="7" name="Zástupný symbol pro obsah 6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587331" y="1825625"/>
            <a:ext cx="4351338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5446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Užívání léků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729554"/>
          </a:xfrm>
        </p:spPr>
        <p:txBody>
          <a:bodyPr>
            <a:normAutofit lnSpcReduction="10000"/>
          </a:bodyPr>
          <a:lstStyle/>
          <a:p>
            <a:r>
              <a:rPr lang="cs-CZ" dirty="0" smtClean="0"/>
              <a:t>Seznam léků aktuálně užívaných</a:t>
            </a:r>
          </a:p>
          <a:p>
            <a:r>
              <a:rPr lang="cs-CZ" dirty="0" smtClean="0"/>
              <a:t>Pozor na doplňky stravy a volně prodejné léky</a:t>
            </a:r>
          </a:p>
          <a:p>
            <a:r>
              <a:rPr lang="cs-CZ" dirty="0" smtClean="0"/>
              <a:t>Léky užívat pravidelně</a:t>
            </a:r>
          </a:p>
          <a:p>
            <a:r>
              <a:rPr lang="cs-CZ" dirty="0" smtClean="0"/>
              <a:t>Vysazení konzultovat s lékařem</a:t>
            </a:r>
          </a:p>
          <a:p>
            <a:r>
              <a:rPr lang="cs-CZ" dirty="0" smtClean="0"/>
              <a:t>Informovat všechny zdravotníky o aktuálně užívaných lécích </a:t>
            </a:r>
          </a:p>
          <a:p>
            <a:r>
              <a:rPr lang="cs-CZ" dirty="0" smtClean="0"/>
              <a:t>Používat dávkovače nebo jiné vhodné pomůcky</a:t>
            </a:r>
          </a:p>
          <a:p>
            <a:r>
              <a:rPr lang="cs-CZ" dirty="0" smtClean="0"/>
              <a:t>Originální krabičky, lahvičky</a:t>
            </a:r>
          </a:p>
          <a:p>
            <a:r>
              <a:rPr lang="cs-CZ" dirty="0" smtClean="0"/>
              <a:t>Zásoba léků</a:t>
            </a:r>
          </a:p>
          <a:p>
            <a:r>
              <a:rPr lang="cs-CZ" dirty="0" smtClean="0"/>
              <a:t>Bezpečné užívání léků</a:t>
            </a:r>
          </a:p>
          <a:p>
            <a:r>
              <a:rPr lang="cs-CZ" dirty="0" smtClean="0"/>
              <a:t>NĚKDO DALŠÍ VÍ, CO UŽÍVÁM ZA LÉKY</a:t>
            </a:r>
          </a:p>
          <a:p>
            <a:endParaRPr lang="cs-CZ" dirty="0" smtClean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072045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Strava, pitný režim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Sůl v potravinách 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2636322"/>
            <a:ext cx="8177750" cy="3080286"/>
          </a:xfrm>
          <a:prstGeom prst="rect">
            <a:avLst/>
          </a:prstGeom>
        </p:spPr>
      </p:pic>
      <p:sp>
        <p:nvSpPr>
          <p:cNvPr id="5" name="TextovéPole 4"/>
          <p:cNvSpPr txBox="1"/>
          <p:nvPr/>
        </p:nvSpPr>
        <p:spPr>
          <a:xfrm>
            <a:off x="9381506" y="2078182"/>
            <a:ext cx="2529445" cy="40987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cs-CZ" dirty="0"/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47681" y="2965522"/>
            <a:ext cx="1971675" cy="232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8170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Pohyb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cs-CZ" dirty="0" smtClean="0"/>
              <a:t>Procházka</a:t>
            </a:r>
          </a:p>
          <a:p>
            <a:r>
              <a:rPr lang="cs-CZ" dirty="0" smtClean="0"/>
              <a:t>Jízda na kole</a:t>
            </a:r>
          </a:p>
          <a:p>
            <a:r>
              <a:rPr lang="cs-CZ" dirty="0" smtClean="0"/>
              <a:t>Jízda na rotopedu</a:t>
            </a:r>
          </a:p>
          <a:p>
            <a:r>
              <a:rPr lang="cs-CZ" dirty="0" smtClean="0"/>
              <a:t>Venčení pejska</a:t>
            </a:r>
          </a:p>
          <a:p>
            <a:r>
              <a:rPr lang="cs-CZ" dirty="0" smtClean="0"/>
              <a:t>Venčení vnoučat</a:t>
            </a:r>
          </a:p>
          <a:p>
            <a:r>
              <a:rPr lang="cs-CZ" dirty="0" smtClean="0"/>
              <a:t>Výlet s kamarády</a:t>
            </a:r>
          </a:p>
          <a:p>
            <a:endParaRPr lang="cs-CZ" dirty="0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cs-CZ" dirty="0" smtClean="0"/>
          </a:p>
          <a:p>
            <a:endParaRPr lang="cs-CZ" dirty="0"/>
          </a:p>
          <a:p>
            <a:endParaRPr lang="cs-CZ" dirty="0" smtClean="0"/>
          </a:p>
          <a:p>
            <a:pPr marL="0" indent="0">
              <a:buNone/>
            </a:pPr>
            <a:r>
              <a:rPr lang="cs-CZ" dirty="0"/>
              <a:t> </a:t>
            </a:r>
            <a:r>
              <a:rPr lang="cs-CZ" dirty="0" smtClean="0"/>
              <a:t>                 </a:t>
            </a:r>
            <a:r>
              <a:rPr lang="cs-CZ" sz="4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MOTIVACE</a:t>
            </a:r>
            <a:endParaRPr lang="cs-CZ" sz="40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Srdce 7"/>
          <p:cNvSpPr/>
          <p:nvPr/>
        </p:nvSpPr>
        <p:spPr>
          <a:xfrm>
            <a:off x="6448301" y="1690688"/>
            <a:ext cx="4678878" cy="3973841"/>
          </a:xfrm>
          <a:prstGeom prst="heart">
            <a:avLst/>
          </a:prstGeom>
          <a:noFill/>
          <a:ln w="793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41309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A další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Udržení vhodné hmotnosti</a:t>
            </a:r>
          </a:p>
          <a:p>
            <a:r>
              <a:rPr lang="cs-CZ" dirty="0" smtClean="0"/>
              <a:t>Minimum alkoholu</a:t>
            </a:r>
          </a:p>
          <a:p>
            <a:r>
              <a:rPr lang="cs-CZ" dirty="0" smtClean="0"/>
              <a:t>Nekouřit</a:t>
            </a:r>
          </a:p>
          <a:p>
            <a:r>
              <a:rPr lang="cs-CZ" dirty="0" smtClean="0"/>
              <a:t>Znát hladinu cholesterolu a dalších tukových látek v krvi</a:t>
            </a:r>
          </a:p>
          <a:p>
            <a:r>
              <a:rPr lang="cs-CZ" dirty="0" smtClean="0"/>
              <a:t>Znát hladinu krevního cukru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62745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Co je v </a:t>
            </a:r>
            <a:r>
              <a:rPr lang="cs-CZ" smtClean="0"/>
              <a:t>životě reálné…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endParaRPr lang="cs-CZ" sz="1600" dirty="0" smtClean="0"/>
          </a:p>
          <a:p>
            <a:r>
              <a:rPr lang="cs-CZ" sz="4200" dirty="0" smtClean="0"/>
              <a:t>Nebát se říci si o pomoc</a:t>
            </a:r>
          </a:p>
          <a:p>
            <a:r>
              <a:rPr lang="cs-CZ" sz="4200" dirty="0" smtClean="0"/>
              <a:t>Sdílet úspěchy i neúspěchy</a:t>
            </a:r>
          </a:p>
          <a:p>
            <a:r>
              <a:rPr lang="cs-CZ" sz="4200" dirty="0" smtClean="0"/>
              <a:t>Radovat se</a:t>
            </a:r>
          </a:p>
          <a:p>
            <a:r>
              <a:rPr lang="cs-CZ" sz="4200" dirty="0" smtClean="0"/>
              <a:t>Motivovat sebe i ostatní</a:t>
            </a:r>
            <a:endParaRPr lang="cs-CZ" sz="4200" dirty="0"/>
          </a:p>
          <a:p>
            <a:endParaRPr lang="cs-CZ" sz="1600" dirty="0" smtClean="0"/>
          </a:p>
          <a:p>
            <a:endParaRPr lang="cs-CZ" sz="1600" dirty="0"/>
          </a:p>
          <a:p>
            <a:endParaRPr lang="cs-CZ" sz="1600" dirty="0" smtClean="0"/>
          </a:p>
          <a:p>
            <a:endParaRPr lang="cs-CZ" sz="1600" dirty="0"/>
          </a:p>
          <a:p>
            <a:endParaRPr lang="cs-CZ" sz="1600" dirty="0" smtClean="0"/>
          </a:p>
          <a:p>
            <a:pPr marL="0" indent="0">
              <a:buNone/>
            </a:pPr>
            <a:endParaRPr lang="cs-CZ" sz="1600" dirty="0"/>
          </a:p>
          <a:p>
            <a:endParaRPr lang="cs-CZ" sz="1600" dirty="0" smtClean="0"/>
          </a:p>
          <a:p>
            <a:r>
              <a:rPr lang="cs-CZ" sz="1600" dirty="0" smtClean="0"/>
              <a:t>SOVOVÁ</a:t>
            </a:r>
            <a:r>
              <a:rPr lang="cs-CZ" sz="1600" dirty="0"/>
              <a:t>, Eliška a Jan LUKL. </a:t>
            </a:r>
            <a:r>
              <a:rPr lang="cs-CZ" sz="1600" i="1" dirty="0"/>
              <a:t>100 1 otázek a odpovědí pro kardiaky</a:t>
            </a:r>
            <a:r>
              <a:rPr lang="cs-CZ" sz="1600" dirty="0"/>
              <a:t>. Praha: Grada, 2005. ISBN 80-247-1166-4</a:t>
            </a:r>
            <a:r>
              <a:rPr lang="cs-CZ" sz="1600" dirty="0" smtClean="0"/>
              <a:t>.</a:t>
            </a:r>
            <a:endParaRPr lang="cs-CZ" sz="1600" dirty="0"/>
          </a:p>
          <a:p>
            <a:r>
              <a:rPr lang="cs-CZ" sz="1600" dirty="0"/>
              <a:t>ŠPINAR, Jindřich a Jiří VÍTOVEC. Jak dobře žít s nemocným srdcem. Praha: Grada, 2007. ISBN 978-80-247-1822-4.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33111" y="2101933"/>
            <a:ext cx="3534888" cy="2651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9866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390</TotalTime>
  <Words>329</Words>
  <Application>Microsoft Office PowerPoint</Application>
  <PresentationFormat>Širokoúhlá obrazovka</PresentationFormat>
  <Paragraphs>76</Paragraphs>
  <Slides>12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12</vt:i4>
      </vt:variant>
    </vt:vector>
  </HeadingPairs>
  <TitlesOfParts>
    <vt:vector size="18" baseType="lpstr">
      <vt:lpstr>Arial</vt:lpstr>
      <vt:lpstr>Calibri</vt:lpstr>
      <vt:lpstr>Calibri Light</vt:lpstr>
      <vt:lpstr>Times New Roman</vt:lpstr>
      <vt:lpstr>Wingdings</vt:lpstr>
      <vt:lpstr>Motiv Office</vt:lpstr>
      <vt:lpstr>Prezentace aplikace PowerPoint</vt:lpstr>
      <vt:lpstr>      Prevence kardiovaskulárních onemocnění     </vt:lpstr>
      <vt:lpstr>Definice KVO</vt:lpstr>
      <vt:lpstr>Prevence</vt:lpstr>
      <vt:lpstr>Režimová opatření</vt:lpstr>
      <vt:lpstr>Měření TK</vt:lpstr>
      <vt:lpstr>Měření TK</vt:lpstr>
      <vt:lpstr>Užívání léků</vt:lpstr>
      <vt:lpstr>Strava, pitný režim</vt:lpstr>
      <vt:lpstr>Pohyb</vt:lpstr>
      <vt:lpstr>A další</vt:lpstr>
      <vt:lpstr>Co je v životě reálné…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Jana Horova</dc:creator>
  <cp:lastModifiedBy>Jaroslava Nováková</cp:lastModifiedBy>
  <cp:revision>22</cp:revision>
  <dcterms:created xsi:type="dcterms:W3CDTF">2022-04-23T11:04:53Z</dcterms:created>
  <dcterms:modified xsi:type="dcterms:W3CDTF">2022-10-09T09:00:24Z</dcterms:modified>
</cp:coreProperties>
</file>