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740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971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317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062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299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223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567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38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380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027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8255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3006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0539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3290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2454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94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29F15-C080-45D3-8383-C00C73A48F1E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B2E0459-25D6-4F08-8A54-BE36673ED4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89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">
            <a:extLst>
              <a:ext uri="{FF2B5EF4-FFF2-40B4-BE49-F238E27FC236}">
                <a16:creationId xmlns:a16="http://schemas.microsoft.com/office/drawing/2014/main" id="{8CF9FC56-E299-C7D9-D4E9-1CA4A8D88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17" y="130645"/>
            <a:ext cx="9030098" cy="659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1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C00EAD-3109-4EB7-AF55-40F2FF448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5308"/>
          </a:xfrm>
        </p:spPr>
        <p:txBody>
          <a:bodyPr>
            <a:normAutofit fontScale="90000"/>
          </a:bodyPr>
          <a:lstStyle/>
          <a:p>
            <a:r>
              <a:rPr lang="cs-CZ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Sebereflektující otázky k výuce</a:t>
            </a:r>
            <a:br>
              <a:rPr lang="cs-CZ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035531-C8DD-4A20-9DAD-B53A5DAE3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64" y="1902691"/>
            <a:ext cx="10091448" cy="409165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ealizuji výuku tak, aby žáci viděli smysluplnost učení a jeho dopady do praktického života?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yužívám ve výuce konstruktivistického přístupu – práce s prekoncepty, konstruování pojmů?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ařazuji metody, při nichž žáci sami docházejí k objevům, závěrům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danému cíli?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olím vhodné metody s akcentem na aktivitu žáků?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0290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20DDD9-5643-429B-B534-4407F9CE9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745" y="1745673"/>
            <a:ext cx="10146867" cy="4165549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Prezentuji učivo věcně správně 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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zadávám úkoly, při nichž žáci kombinují zpracování z různých zdrojů?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Poskytuji žákům možnost svobodné volby (úkolu, času, způsobu řešení, zpracování…)?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Zohledňuji rozdíly ve schopnostech, dovednostech, poznatcích a pracovním tempu žáků?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1131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2A5783-9FB9-4B74-B749-F01B1FC83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794" y="1375794"/>
            <a:ext cx="9597006" cy="453542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rovádím individualizaci a vnitřní diferenciaci výuky? 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ařazuji do výuky sebehodnocení žáků?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průběhu hodiny používám formativní hodnocení?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 třídě navozuji a udržuji pracovní atmosféru?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 hodině  střídám hromadnou, skupinovou (kooperativní) a individuální výuku – obsahuje hodina aktivity pro společnou, skupinovou i individuální práci?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cs-C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058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7C75E0-0364-4BF9-97A2-8AE0DA785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128" y="1778466"/>
            <a:ext cx="10086873" cy="4308925"/>
          </a:xfrm>
        </p:spPr>
        <p:txBody>
          <a:bodyPr/>
          <a:lstStyle/>
          <a:p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adávám úkoly, při nichž mohou žáci spolupracovat? 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Vytvářím prostor pro řešení problémových úloh?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ytvářím prostor pro jejich řešení?</a:t>
            </a:r>
          </a:p>
          <a:p>
            <a:pPr>
              <a:lnSpc>
                <a:spcPct val="107000"/>
              </a:lnSpc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ři definování učebních úloh používám všech rovin </a:t>
            </a:r>
            <a:r>
              <a:rPr lang="cs-CZ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Bloomovy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taxonomie?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Pracuji s pravidly, s pravidly komunikace, vedu žáky k prezentování získaných informací a diskusi.</a:t>
            </a:r>
          </a:p>
          <a:p>
            <a:endParaRPr lang="cs-C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9662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0ED829-D966-8479-567D-FE806FFF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6656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F9CC2A-66AC-649F-BDCC-FC7B21EBF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1528" y="2133600"/>
            <a:ext cx="9530366" cy="3777622"/>
          </a:xfrm>
        </p:spPr>
        <p:txBody>
          <a:bodyPr/>
          <a:lstStyle/>
          <a:p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Slavík, J., </a:t>
            </a:r>
            <a:r>
              <a:rPr lang="cs-CZ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Hajerová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Mullerová, L., Soukupová, P. 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Reflexe a hodnocení kvality výuky.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Plzeň: ZČU 2020. ISBN 978-80-261-0920-4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173207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</TotalTime>
  <Words>232</Words>
  <Application>Microsoft Office PowerPoint</Application>
  <PresentationFormat>Širokoúhlá obrazovka</PresentationFormat>
  <Paragraphs>20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Symbol</vt:lpstr>
      <vt:lpstr>Wingdings 3</vt:lpstr>
      <vt:lpstr>Stébla</vt:lpstr>
      <vt:lpstr>Prezentace aplikace PowerPoint</vt:lpstr>
      <vt:lpstr>Sebereflektující otázky k výuce </vt:lpstr>
      <vt:lpstr>Prezentace aplikace PowerPoint</vt:lpstr>
      <vt:lpstr>Prezentace aplikace PowerPoint</vt:lpstr>
      <vt:lpstr>Prezentace aplikace PowerPoint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10</cp:revision>
  <dcterms:created xsi:type="dcterms:W3CDTF">2021-08-31T14:37:34Z</dcterms:created>
  <dcterms:modified xsi:type="dcterms:W3CDTF">2023-07-12T11:56:19Z</dcterms:modified>
</cp:coreProperties>
</file>