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jWrDVOnKTMV4xRil6booWqeGV5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části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1196752"/>
            <a:ext cx="7330617" cy="435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cs-CZ"/>
              <a:t>Antropogenní činitelé vzdělávání</a:t>
            </a:r>
            <a:endParaRPr/>
          </a:p>
        </p:txBody>
      </p:sp>
      <p:pic>
        <p:nvPicPr>
          <p:cNvPr descr="Obsah obrázku text&#10;&#10;Popis byl vytvořen automaticky"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022" y="5770287"/>
            <a:ext cx="4327978" cy="85298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4716016" y="6052567"/>
            <a:ext cx="496855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 „Inspire“ je spolufinancován Evropskou unií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Registrační číslo: CZ.02.3.68/0.0/0.0/19_068/0015764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457200" y="26064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cs-CZ"/>
              <a:t>Antropogenní činitelé vzdělávání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Poznání žáků, jejich potřeb a zájmů je základní podmínkou efektivního vzdělávání.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Diagnostika předpokladů jedince – volba metod výuky. Předpoklady fyzické X psychické.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Zdatnost, zdraví, somatotyp, pohybové možnosti, citlivost smyslových orgánů, koordinace….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Nadání, schopnosti… abstraktní myšlení, inteligence….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6156187" y="4185579"/>
            <a:ext cx="1728300" cy="4320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Test, sirky</a:t>
            </a:r>
            <a:endParaRPr/>
          </a:p>
        </p:txBody>
      </p:sp>
      <p:sp>
        <p:nvSpPr>
          <p:cNvPr id="103" name="Google Shape;103;p3"/>
          <p:cNvSpPr/>
          <p:nvPr/>
        </p:nvSpPr>
        <p:spPr>
          <a:xfrm>
            <a:off x="6156176" y="5733256"/>
            <a:ext cx="1728192" cy="432048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Test, tangramy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9" name="Google Shape;109;p4"/>
          <p:cNvSpPr txBox="1"/>
          <p:nvPr>
            <p:ph idx="1" type="body"/>
          </p:nvPr>
        </p:nvSpPr>
        <p:spPr>
          <a:xfrm>
            <a:off x="457200" y="26064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cs-CZ"/>
              <a:t>Antropogenní činitelé vzdělávání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Determinanty: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cs-CZ" sz="2800">
                <a:latin typeface="Arial"/>
                <a:ea typeface="Arial"/>
                <a:cs typeface="Arial"/>
                <a:sym typeface="Arial"/>
              </a:rPr>
              <a:t>Kognitivní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Vnímání a poznávací proces žáků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cs-CZ" sz="2800">
                <a:latin typeface="Arial"/>
                <a:ea typeface="Arial"/>
                <a:cs typeface="Arial"/>
                <a:sym typeface="Arial"/>
              </a:rPr>
              <a:t>Sociokulturní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Sociální prostředí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i="1" lang="cs-CZ" sz="2800">
                <a:latin typeface="Arial"/>
                <a:ea typeface="Arial"/>
                <a:cs typeface="Arial"/>
                <a:sym typeface="Arial"/>
              </a:rPr>
              <a:t>Fyzické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Rozdíly věku a pohlaví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15" name="Google Shape;115;p5"/>
          <p:cNvSpPr txBox="1"/>
          <p:nvPr>
            <p:ph idx="1" type="body"/>
          </p:nvPr>
        </p:nvSpPr>
        <p:spPr>
          <a:xfrm>
            <a:off x="457200" y="26064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cs-CZ"/>
              <a:t>Testy manuálních dovedností by Honzíková: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cs-CZ"/>
              <a:t>… praktická ukazka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21" name="Google Shape;121;p6"/>
          <p:cNvSpPr txBox="1"/>
          <p:nvPr>
            <p:ph idx="1" type="body"/>
          </p:nvPr>
        </p:nvSpPr>
        <p:spPr>
          <a:xfrm>
            <a:off x="457200" y="26064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cs-CZ"/>
              <a:t>Handicapovaní žáci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Zvláštní vzdělávací potřeby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Žáci tělesně, duševně, smyslově postižení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Žáci znevýhodněni sociokulturními podmínkami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Zrakové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Sluchové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Řečové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Tělesné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Mentální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Obtížně vychovávatelní jedinci (delikvence, záškoláctví…)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S poruchami učení (např. dys….)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i="1" lang="cs-CZ" sz="2800">
                <a:latin typeface="Arial"/>
                <a:ea typeface="Arial"/>
                <a:cs typeface="Arial"/>
                <a:sym typeface="Arial"/>
              </a:rPr>
              <a:t>Kombinované postižení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27" name="Google Shape;127;p7"/>
          <p:cNvSpPr txBox="1"/>
          <p:nvPr>
            <p:ph idx="1" type="body"/>
          </p:nvPr>
        </p:nvSpPr>
        <p:spPr>
          <a:xfrm>
            <a:off x="457200" y="26064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cs-CZ"/>
              <a:t>Integrace a inkluze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cs-CZ" sz="2800">
                <a:latin typeface="Arial"/>
                <a:ea typeface="Arial"/>
                <a:cs typeface="Arial"/>
                <a:sym typeface="Arial"/>
              </a:rPr>
              <a:t>Integrace</a:t>
            </a:r>
            <a:r>
              <a:rPr lang="cs-CZ" sz="2800">
                <a:latin typeface="Arial"/>
                <a:ea typeface="Arial"/>
                <a:cs typeface="Arial"/>
                <a:sym typeface="Arial"/>
              </a:rPr>
              <a:t> – redukce handicapu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 sz="2800">
                <a:latin typeface="Arial"/>
                <a:ea typeface="Arial"/>
                <a:cs typeface="Arial"/>
                <a:sym typeface="Arial"/>
              </a:rPr>
              <a:t>+ osvojení napodobováním, pozorováním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 sz="2800">
                <a:latin typeface="Arial"/>
                <a:ea typeface="Arial"/>
                <a:cs typeface="Arial"/>
                <a:sym typeface="Arial"/>
              </a:rPr>
              <a:t>+ motivace, přínos pro skupinu….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cs-CZ" sz="2800">
                <a:latin typeface="Arial"/>
                <a:ea typeface="Arial"/>
                <a:cs typeface="Arial"/>
                <a:sym typeface="Arial"/>
              </a:rPr>
              <a:t>Inkluze</a:t>
            </a:r>
            <a:r>
              <a:rPr lang="cs-CZ" sz="2800">
                <a:latin typeface="Arial"/>
                <a:ea typeface="Arial"/>
                <a:cs typeface="Arial"/>
                <a:sym typeface="Arial"/>
              </a:rPr>
              <a:t> – začleňování všech (zdravotní i SPU) do hlavního vzdělávacího proudu.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 sz="2800">
                <a:latin typeface="Arial"/>
                <a:ea typeface="Arial"/>
                <a:cs typeface="Arial"/>
                <a:sym typeface="Arial"/>
              </a:rPr>
              <a:t>+ sociální uvědomění majority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-"/>
            </a:pPr>
            <a:r>
              <a:rPr lang="cs-CZ" sz="2800">
                <a:latin typeface="Arial"/>
                <a:ea typeface="Arial"/>
                <a:cs typeface="Arial"/>
                <a:sym typeface="Arial"/>
              </a:rPr>
              <a:t>Nižší efektivita hlavního proudu (při špatném nastavení systému)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-"/>
            </a:pPr>
            <a:r>
              <a:rPr lang="cs-CZ" sz="2800">
                <a:latin typeface="Arial"/>
                <a:ea typeface="Arial"/>
                <a:cs typeface="Arial"/>
                <a:sym typeface="Arial"/>
              </a:rPr>
              <a:t>Tvorba speciálních podmínek pro tyto žáky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b="1" lang="cs-CZ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Ergoterapie</a:t>
            </a:r>
            <a:r>
              <a:rPr lang="cs-CZ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– adaptace technik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lang="cs-CZ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Postižení motoriky, koordinace, vnímání, psychiky, sociálních schopností….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33" name="Google Shape;133;p8"/>
          <p:cNvSpPr txBox="1"/>
          <p:nvPr>
            <p:ph idx="1" type="body"/>
          </p:nvPr>
        </p:nvSpPr>
        <p:spPr>
          <a:xfrm>
            <a:off x="457200" y="26064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134" name="Google Shape;134;p8"/>
          <p:cNvSpPr/>
          <p:nvPr/>
        </p:nvSpPr>
        <p:spPr>
          <a:xfrm>
            <a:off x="457200" y="548680"/>
            <a:ext cx="843528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Zdroje: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Honzíková, Jarmila; Bajtoš, Ján. Didaktika pracovní výchovy na 1. stupni ZŠ. Plzeň: Západočeská univerzita, 2004. ISBN 80-7043-255-1.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iv sady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2014-02-17T07:38:52Z</dcterms:created>
  <dc:creator>jhonziko</dc:creator>
</cp:coreProperties>
</file>