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7" r:id="rId11"/>
    <p:sldId id="266" r:id="rId12"/>
    <p:sldId id="268" r:id="rId13"/>
    <p:sldId id="265" r:id="rId14"/>
    <p:sldId id="269" r:id="rId15"/>
    <p:sldId id="270" r:id="rId16"/>
    <p:sldId id="271" r:id="rId17"/>
    <p:sldId id="273" r:id="rId18"/>
    <p:sldId id="275" r:id="rId19"/>
    <p:sldId id="274" r:id="rId20"/>
    <p:sldId id="276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CAECF-699B-4F8E-9A67-394FA76BC560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5187754A-9A52-4D5C-B9A1-9A4212C6522B}">
      <dgm:prSet phldrT="[Text]"/>
      <dgm:spPr/>
      <dgm:t>
        <a:bodyPr/>
        <a:lstStyle/>
        <a:p>
          <a:r>
            <a:rPr lang="cs-CZ" dirty="0"/>
            <a:t>Obsah edukace</a:t>
          </a:r>
        </a:p>
        <a:p>
          <a:r>
            <a:rPr lang="cs-CZ" dirty="0"/>
            <a:t>Definován oborem   a RVP/ŠVP</a:t>
          </a:r>
        </a:p>
      </dgm:t>
    </dgm:pt>
    <dgm:pt modelId="{65D5E7D6-150A-4302-9D10-2C38E6C7EB1C}" type="parTrans" cxnId="{DCA239E7-CFA3-454F-B24C-602BC0D5F920}">
      <dgm:prSet/>
      <dgm:spPr/>
      <dgm:t>
        <a:bodyPr/>
        <a:lstStyle/>
        <a:p>
          <a:endParaRPr lang="cs-CZ"/>
        </a:p>
      </dgm:t>
    </dgm:pt>
    <dgm:pt modelId="{AE32FC5B-9BCA-4021-8454-F7C10D0335AB}" type="sibTrans" cxnId="{DCA239E7-CFA3-454F-B24C-602BC0D5F920}">
      <dgm:prSet/>
      <dgm:spPr/>
      <dgm:t>
        <a:bodyPr/>
        <a:lstStyle/>
        <a:p>
          <a:endParaRPr lang="cs-CZ"/>
        </a:p>
      </dgm:t>
    </dgm:pt>
    <dgm:pt modelId="{C02951B9-963A-4167-8166-B5167B8BBCD8}">
      <dgm:prSet phldrT="[Text]"/>
      <dgm:spPr/>
      <dgm:t>
        <a:bodyPr/>
        <a:lstStyle/>
        <a:p>
          <a:r>
            <a:rPr lang="cs-CZ" dirty="0"/>
            <a:t>žáci</a:t>
          </a:r>
        </a:p>
      </dgm:t>
    </dgm:pt>
    <dgm:pt modelId="{88D3A549-E45D-4FF1-B1F2-3062071136D6}" type="parTrans" cxnId="{E8F08AE0-65F0-46FA-B03F-896217562E67}">
      <dgm:prSet/>
      <dgm:spPr/>
      <dgm:t>
        <a:bodyPr/>
        <a:lstStyle/>
        <a:p>
          <a:endParaRPr lang="cs-CZ"/>
        </a:p>
      </dgm:t>
    </dgm:pt>
    <dgm:pt modelId="{6A965F2A-B403-4D26-9D56-8E0B931937BE}" type="sibTrans" cxnId="{E8F08AE0-65F0-46FA-B03F-896217562E67}">
      <dgm:prSet/>
      <dgm:spPr/>
      <dgm:t>
        <a:bodyPr/>
        <a:lstStyle/>
        <a:p>
          <a:endParaRPr lang="cs-CZ"/>
        </a:p>
      </dgm:t>
    </dgm:pt>
    <dgm:pt modelId="{C6E7D33D-6C5E-48C5-AD48-13245464C119}">
      <dgm:prSet phldrT="[Text]"/>
      <dgm:spPr/>
      <dgm:t>
        <a:bodyPr/>
        <a:lstStyle/>
        <a:p>
          <a:r>
            <a:rPr lang="cs-CZ"/>
            <a:t>učitel</a:t>
          </a:r>
        </a:p>
      </dgm:t>
    </dgm:pt>
    <dgm:pt modelId="{2B9A3965-9390-4EB7-87EC-E366EB37726D}" type="parTrans" cxnId="{2042731A-76E5-4343-A6CA-1077D965A3EE}">
      <dgm:prSet/>
      <dgm:spPr/>
      <dgm:t>
        <a:bodyPr/>
        <a:lstStyle/>
        <a:p>
          <a:endParaRPr lang="cs-CZ"/>
        </a:p>
      </dgm:t>
    </dgm:pt>
    <dgm:pt modelId="{069E0F9A-DBE5-482A-ACA1-84C91EBEE44C}" type="sibTrans" cxnId="{2042731A-76E5-4343-A6CA-1077D965A3EE}">
      <dgm:prSet/>
      <dgm:spPr/>
      <dgm:t>
        <a:bodyPr/>
        <a:lstStyle/>
        <a:p>
          <a:endParaRPr lang="cs-CZ"/>
        </a:p>
      </dgm:t>
    </dgm:pt>
    <dgm:pt modelId="{DA0ADC0F-765F-448E-8756-1CB1993166DB}" type="pres">
      <dgm:prSet presAssocID="{3DCCAECF-699B-4F8E-9A67-394FA76BC560}" presName="Name0" presStyleCnt="0">
        <dgm:presLayoutVars>
          <dgm:dir/>
          <dgm:resizeHandles val="exact"/>
        </dgm:presLayoutVars>
      </dgm:prSet>
      <dgm:spPr/>
    </dgm:pt>
    <dgm:pt modelId="{2C25328E-18E7-474C-AF2B-792DDE85A694}" type="pres">
      <dgm:prSet presAssocID="{5187754A-9A52-4D5C-B9A1-9A4212C6522B}" presName="node" presStyleLbl="node1" presStyleIdx="0" presStyleCnt="3">
        <dgm:presLayoutVars>
          <dgm:bulletEnabled val="1"/>
        </dgm:presLayoutVars>
      </dgm:prSet>
      <dgm:spPr/>
    </dgm:pt>
    <dgm:pt modelId="{189CCE8C-4B3D-4668-AB3E-E35710284916}" type="pres">
      <dgm:prSet presAssocID="{AE32FC5B-9BCA-4021-8454-F7C10D0335AB}" presName="sibTrans" presStyleLbl="sibTrans2D1" presStyleIdx="0" presStyleCnt="3" custAng="14568997" custFlipVert="1" custScaleX="162245" custScaleY="116853" custLinFactNeighborX="65077" custLinFactNeighborY="-10149"/>
      <dgm:spPr/>
    </dgm:pt>
    <dgm:pt modelId="{62660E95-44C7-46C2-8DD3-B0FE40B53107}" type="pres">
      <dgm:prSet presAssocID="{AE32FC5B-9BCA-4021-8454-F7C10D0335AB}" presName="connectorText" presStyleLbl="sibTrans2D1" presStyleIdx="0" presStyleCnt="3"/>
      <dgm:spPr/>
    </dgm:pt>
    <dgm:pt modelId="{619C5A2C-DC2D-425A-8A15-CC1B7A0887DC}" type="pres">
      <dgm:prSet presAssocID="{C02951B9-963A-4167-8166-B5167B8BBCD8}" presName="node" presStyleLbl="node1" presStyleIdx="1" presStyleCnt="3" custRadScaleRad="101993" custRadScaleInc="-1018">
        <dgm:presLayoutVars>
          <dgm:bulletEnabled val="1"/>
        </dgm:presLayoutVars>
      </dgm:prSet>
      <dgm:spPr/>
    </dgm:pt>
    <dgm:pt modelId="{26A4350C-BFC6-44A2-ABA9-23CBAFF340D2}" type="pres">
      <dgm:prSet presAssocID="{6A965F2A-B403-4D26-9D56-8E0B931937BE}" presName="sibTrans" presStyleLbl="sibTrans2D1" presStyleIdx="1" presStyleCnt="3" custLinFactNeighborY="740"/>
      <dgm:spPr/>
    </dgm:pt>
    <dgm:pt modelId="{6AF50557-D109-4D1F-AF9F-D18CC77ED2E0}" type="pres">
      <dgm:prSet presAssocID="{6A965F2A-B403-4D26-9D56-8E0B931937BE}" presName="connectorText" presStyleLbl="sibTrans2D1" presStyleIdx="1" presStyleCnt="3"/>
      <dgm:spPr/>
    </dgm:pt>
    <dgm:pt modelId="{39B89C2E-5193-4B3F-AD24-8F16EB491E5A}" type="pres">
      <dgm:prSet presAssocID="{C6E7D33D-6C5E-48C5-AD48-13245464C119}" presName="node" presStyleLbl="node1" presStyleIdx="2" presStyleCnt="3" custRadScaleRad="110806" custRadScaleInc="894">
        <dgm:presLayoutVars>
          <dgm:bulletEnabled val="1"/>
        </dgm:presLayoutVars>
      </dgm:prSet>
      <dgm:spPr/>
    </dgm:pt>
    <dgm:pt modelId="{214FFAB3-7226-45CE-860D-DC870C281BA0}" type="pres">
      <dgm:prSet presAssocID="{069E0F9A-DBE5-482A-ACA1-84C91EBEE44C}" presName="sibTrans" presStyleLbl="sibTrans2D1" presStyleIdx="2" presStyleCnt="3" custAng="6374861" custFlipVert="1" custScaleX="133998" custScaleY="111031" custLinFactNeighborX="-78389" custLinFactNeighborY="-15783"/>
      <dgm:spPr/>
    </dgm:pt>
    <dgm:pt modelId="{EF540557-E7F3-49D9-B664-B7A3772EA393}" type="pres">
      <dgm:prSet presAssocID="{069E0F9A-DBE5-482A-ACA1-84C91EBEE44C}" presName="connectorText" presStyleLbl="sibTrans2D1" presStyleIdx="2" presStyleCnt="3"/>
      <dgm:spPr/>
    </dgm:pt>
  </dgm:ptLst>
  <dgm:cxnLst>
    <dgm:cxn modelId="{7E5C4D18-9B13-45F2-B847-3FCA275C2525}" type="presOf" srcId="{6A965F2A-B403-4D26-9D56-8E0B931937BE}" destId="{26A4350C-BFC6-44A2-ABA9-23CBAFF340D2}" srcOrd="0" destOrd="0" presId="urn:microsoft.com/office/officeart/2005/8/layout/cycle7"/>
    <dgm:cxn modelId="{2042731A-76E5-4343-A6CA-1077D965A3EE}" srcId="{3DCCAECF-699B-4F8E-9A67-394FA76BC560}" destId="{C6E7D33D-6C5E-48C5-AD48-13245464C119}" srcOrd="2" destOrd="0" parTransId="{2B9A3965-9390-4EB7-87EC-E366EB37726D}" sibTransId="{069E0F9A-DBE5-482A-ACA1-84C91EBEE44C}"/>
    <dgm:cxn modelId="{6569271C-7B4E-48E6-9D2E-0E8C1A1EA337}" type="presOf" srcId="{AE32FC5B-9BCA-4021-8454-F7C10D0335AB}" destId="{62660E95-44C7-46C2-8DD3-B0FE40B53107}" srcOrd="1" destOrd="0" presId="urn:microsoft.com/office/officeart/2005/8/layout/cycle7"/>
    <dgm:cxn modelId="{1B7DB322-F868-47D6-BF83-E87A53E068C5}" type="presOf" srcId="{C02951B9-963A-4167-8166-B5167B8BBCD8}" destId="{619C5A2C-DC2D-425A-8A15-CC1B7A0887DC}" srcOrd="0" destOrd="0" presId="urn:microsoft.com/office/officeart/2005/8/layout/cycle7"/>
    <dgm:cxn modelId="{1E0F3C40-1F02-46E4-9566-6C89B1644F9A}" type="presOf" srcId="{5187754A-9A52-4D5C-B9A1-9A4212C6522B}" destId="{2C25328E-18E7-474C-AF2B-792DDE85A694}" srcOrd="0" destOrd="0" presId="urn:microsoft.com/office/officeart/2005/8/layout/cycle7"/>
    <dgm:cxn modelId="{611B0052-5FBC-48B6-A28F-4AB0B28BCF09}" type="presOf" srcId="{AE32FC5B-9BCA-4021-8454-F7C10D0335AB}" destId="{189CCE8C-4B3D-4668-AB3E-E35710284916}" srcOrd="0" destOrd="0" presId="urn:microsoft.com/office/officeart/2005/8/layout/cycle7"/>
    <dgm:cxn modelId="{94FC846B-4F25-4419-A59E-CFFEE1CC3ABF}" type="presOf" srcId="{3DCCAECF-699B-4F8E-9A67-394FA76BC560}" destId="{DA0ADC0F-765F-448E-8756-1CB1993166DB}" srcOrd="0" destOrd="0" presId="urn:microsoft.com/office/officeart/2005/8/layout/cycle7"/>
    <dgm:cxn modelId="{2AA172D6-CF36-4E05-ACB4-DBC737295687}" type="presOf" srcId="{6A965F2A-B403-4D26-9D56-8E0B931937BE}" destId="{6AF50557-D109-4D1F-AF9F-D18CC77ED2E0}" srcOrd="1" destOrd="0" presId="urn:microsoft.com/office/officeart/2005/8/layout/cycle7"/>
    <dgm:cxn modelId="{697863DD-D15A-4661-A7BE-96844E74591B}" type="presOf" srcId="{069E0F9A-DBE5-482A-ACA1-84C91EBEE44C}" destId="{EF540557-E7F3-49D9-B664-B7A3772EA393}" srcOrd="1" destOrd="0" presId="urn:microsoft.com/office/officeart/2005/8/layout/cycle7"/>
    <dgm:cxn modelId="{E8F08AE0-65F0-46FA-B03F-896217562E67}" srcId="{3DCCAECF-699B-4F8E-9A67-394FA76BC560}" destId="{C02951B9-963A-4167-8166-B5167B8BBCD8}" srcOrd="1" destOrd="0" parTransId="{88D3A549-E45D-4FF1-B1F2-3062071136D6}" sibTransId="{6A965F2A-B403-4D26-9D56-8E0B931937BE}"/>
    <dgm:cxn modelId="{A1BE2CE3-13B8-4E92-9784-74F36B1604FF}" type="presOf" srcId="{069E0F9A-DBE5-482A-ACA1-84C91EBEE44C}" destId="{214FFAB3-7226-45CE-860D-DC870C281BA0}" srcOrd="0" destOrd="0" presId="urn:microsoft.com/office/officeart/2005/8/layout/cycle7"/>
    <dgm:cxn modelId="{DCA239E7-CFA3-454F-B24C-602BC0D5F920}" srcId="{3DCCAECF-699B-4F8E-9A67-394FA76BC560}" destId="{5187754A-9A52-4D5C-B9A1-9A4212C6522B}" srcOrd="0" destOrd="0" parTransId="{65D5E7D6-150A-4302-9D10-2C38E6C7EB1C}" sibTransId="{AE32FC5B-9BCA-4021-8454-F7C10D0335AB}"/>
    <dgm:cxn modelId="{5827F9FF-D115-4DD0-ADA5-026BD9338F87}" type="presOf" srcId="{C6E7D33D-6C5E-48C5-AD48-13245464C119}" destId="{39B89C2E-5193-4B3F-AD24-8F16EB491E5A}" srcOrd="0" destOrd="0" presId="urn:microsoft.com/office/officeart/2005/8/layout/cycle7"/>
    <dgm:cxn modelId="{3B19DD52-9CE1-49A0-B470-34E3BCC5D54A}" type="presParOf" srcId="{DA0ADC0F-765F-448E-8756-1CB1993166DB}" destId="{2C25328E-18E7-474C-AF2B-792DDE85A694}" srcOrd="0" destOrd="0" presId="urn:microsoft.com/office/officeart/2005/8/layout/cycle7"/>
    <dgm:cxn modelId="{0852C9ED-2B8D-41C4-9BFF-257281D67562}" type="presParOf" srcId="{DA0ADC0F-765F-448E-8756-1CB1993166DB}" destId="{189CCE8C-4B3D-4668-AB3E-E35710284916}" srcOrd="1" destOrd="0" presId="urn:microsoft.com/office/officeart/2005/8/layout/cycle7"/>
    <dgm:cxn modelId="{09DFD54A-DC81-4F81-B3A8-35D9F9216A63}" type="presParOf" srcId="{189CCE8C-4B3D-4668-AB3E-E35710284916}" destId="{62660E95-44C7-46C2-8DD3-B0FE40B53107}" srcOrd="0" destOrd="0" presId="urn:microsoft.com/office/officeart/2005/8/layout/cycle7"/>
    <dgm:cxn modelId="{A945C190-1AF8-496C-9BC7-28494134561C}" type="presParOf" srcId="{DA0ADC0F-765F-448E-8756-1CB1993166DB}" destId="{619C5A2C-DC2D-425A-8A15-CC1B7A0887DC}" srcOrd="2" destOrd="0" presId="urn:microsoft.com/office/officeart/2005/8/layout/cycle7"/>
    <dgm:cxn modelId="{D4850740-38D1-44EA-B715-A7AAB0596C66}" type="presParOf" srcId="{DA0ADC0F-765F-448E-8756-1CB1993166DB}" destId="{26A4350C-BFC6-44A2-ABA9-23CBAFF340D2}" srcOrd="3" destOrd="0" presId="urn:microsoft.com/office/officeart/2005/8/layout/cycle7"/>
    <dgm:cxn modelId="{5CDF4B19-091A-46C2-B555-E27C400D86EB}" type="presParOf" srcId="{26A4350C-BFC6-44A2-ABA9-23CBAFF340D2}" destId="{6AF50557-D109-4D1F-AF9F-D18CC77ED2E0}" srcOrd="0" destOrd="0" presId="urn:microsoft.com/office/officeart/2005/8/layout/cycle7"/>
    <dgm:cxn modelId="{33245513-AF1B-4167-941D-6AAE06C20917}" type="presParOf" srcId="{DA0ADC0F-765F-448E-8756-1CB1993166DB}" destId="{39B89C2E-5193-4B3F-AD24-8F16EB491E5A}" srcOrd="4" destOrd="0" presId="urn:microsoft.com/office/officeart/2005/8/layout/cycle7"/>
    <dgm:cxn modelId="{C6EF56E9-7EEA-4F54-85D8-6FF9FC1AAC87}" type="presParOf" srcId="{DA0ADC0F-765F-448E-8756-1CB1993166DB}" destId="{214FFAB3-7226-45CE-860D-DC870C281BA0}" srcOrd="5" destOrd="0" presId="urn:microsoft.com/office/officeart/2005/8/layout/cycle7"/>
    <dgm:cxn modelId="{94B08B13-26D2-484A-9592-2297F8F9B4AC}" type="presParOf" srcId="{214FFAB3-7226-45CE-860D-DC870C281BA0}" destId="{EF540557-E7F3-49D9-B664-B7A3772EA393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9B1943-0ECC-4A74-8D5D-6EAEFB44C22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AB74954-053B-4E76-B922-AD7677A7EF8B}">
      <dgm:prSet phldrT="[Text]"/>
      <dgm:spPr/>
      <dgm:t>
        <a:bodyPr/>
        <a:lstStyle/>
        <a:p>
          <a:r>
            <a:rPr lang="cs-CZ" dirty="0" err="1"/>
            <a:t>Konceptová</a:t>
          </a:r>
          <a:r>
            <a:rPr lang="cs-CZ" dirty="0"/>
            <a:t> </a:t>
          </a:r>
          <a:r>
            <a:rPr lang="cs-CZ" dirty="0" err="1"/>
            <a:t>vstra</a:t>
          </a:r>
          <a:endParaRPr lang="cs-CZ" dirty="0"/>
        </a:p>
      </dgm:t>
    </dgm:pt>
    <dgm:pt modelId="{3DB0EA95-FF73-4FC5-96E2-D3251A6EB328}" type="parTrans" cxnId="{5F3AFADE-7687-457C-BE1D-07D64229AEEE}">
      <dgm:prSet/>
      <dgm:spPr/>
      <dgm:t>
        <a:bodyPr/>
        <a:lstStyle/>
        <a:p>
          <a:endParaRPr lang="cs-CZ"/>
        </a:p>
      </dgm:t>
    </dgm:pt>
    <dgm:pt modelId="{CE5E2D50-2E34-4E47-BB77-6BF455C53375}" type="sibTrans" cxnId="{5F3AFADE-7687-457C-BE1D-07D64229AEEE}">
      <dgm:prSet/>
      <dgm:spPr/>
      <dgm:t>
        <a:bodyPr/>
        <a:lstStyle/>
        <a:p>
          <a:endParaRPr lang="cs-CZ"/>
        </a:p>
      </dgm:t>
    </dgm:pt>
    <dgm:pt modelId="{ED844A00-0F19-455D-AC1C-18C9C01AB52F}">
      <dgm:prSet phldrT="[Text]"/>
      <dgm:spPr/>
      <dgm:t>
        <a:bodyPr/>
        <a:lstStyle/>
        <a:p>
          <a:r>
            <a:rPr lang="cs-CZ" dirty="0"/>
            <a:t>Jaký je prekoncept jednotlivých žáků ale i celé třídy k danému obsahu?</a:t>
          </a:r>
        </a:p>
      </dgm:t>
    </dgm:pt>
    <dgm:pt modelId="{2B3DA360-201E-4214-9657-B4C9978B46CB}" type="parTrans" cxnId="{61CB55C0-B2FE-4402-B1B7-E76BA7C164AE}">
      <dgm:prSet/>
      <dgm:spPr/>
      <dgm:t>
        <a:bodyPr/>
        <a:lstStyle/>
        <a:p>
          <a:endParaRPr lang="cs-CZ"/>
        </a:p>
      </dgm:t>
    </dgm:pt>
    <dgm:pt modelId="{A5A79E0D-51EE-4D65-98CC-4F28700BB86C}" type="sibTrans" cxnId="{61CB55C0-B2FE-4402-B1B7-E76BA7C164AE}">
      <dgm:prSet/>
      <dgm:spPr/>
      <dgm:t>
        <a:bodyPr/>
        <a:lstStyle/>
        <a:p>
          <a:endParaRPr lang="cs-CZ"/>
        </a:p>
      </dgm:t>
    </dgm:pt>
    <dgm:pt modelId="{973FCD85-3AF3-4C05-AAE8-81D8A0564EC0}">
      <dgm:prSet phldrT="[Text]"/>
      <dgm:spPr/>
      <dgm:t>
        <a:bodyPr/>
        <a:lstStyle/>
        <a:p>
          <a:r>
            <a:rPr lang="cs-CZ" i="1" dirty="0"/>
            <a:t>Jaký obsah z oboru podle RVP/ŠVP chci učit?</a:t>
          </a:r>
        </a:p>
      </dgm:t>
    </dgm:pt>
    <dgm:pt modelId="{E90F24C0-CC95-449C-AFF5-0D9F97DCA8D8}" type="parTrans" cxnId="{5120098A-BD95-4B2A-A0DA-B2556774D044}">
      <dgm:prSet/>
      <dgm:spPr/>
      <dgm:t>
        <a:bodyPr/>
        <a:lstStyle/>
        <a:p>
          <a:endParaRPr lang="cs-CZ"/>
        </a:p>
      </dgm:t>
    </dgm:pt>
    <dgm:pt modelId="{812181D5-51DE-4616-92B5-F1BCDF187118}" type="sibTrans" cxnId="{5120098A-BD95-4B2A-A0DA-B2556774D044}">
      <dgm:prSet/>
      <dgm:spPr/>
      <dgm:t>
        <a:bodyPr/>
        <a:lstStyle/>
        <a:p>
          <a:endParaRPr lang="cs-CZ"/>
        </a:p>
      </dgm:t>
    </dgm:pt>
    <dgm:pt modelId="{8787B39B-1AA9-4EF2-AE86-501FDFA6147D}">
      <dgm:prSet phldrT="[Text]"/>
      <dgm:spPr/>
      <dgm:t>
        <a:bodyPr/>
        <a:lstStyle/>
        <a:p>
          <a:r>
            <a:rPr lang="cs-CZ" dirty="0"/>
            <a:t>Tematická vrstva</a:t>
          </a:r>
        </a:p>
      </dgm:t>
    </dgm:pt>
    <dgm:pt modelId="{3072174B-2F44-4AD4-A57A-25446560CBDC}" type="parTrans" cxnId="{673C21D2-340A-47BE-9ABF-C75161BABE9D}">
      <dgm:prSet/>
      <dgm:spPr/>
      <dgm:t>
        <a:bodyPr/>
        <a:lstStyle/>
        <a:p>
          <a:endParaRPr lang="cs-CZ"/>
        </a:p>
      </dgm:t>
    </dgm:pt>
    <dgm:pt modelId="{FA02EB17-5D30-4AAC-9B55-91D6ED151462}" type="sibTrans" cxnId="{673C21D2-340A-47BE-9ABF-C75161BABE9D}">
      <dgm:prSet/>
      <dgm:spPr/>
      <dgm:t>
        <a:bodyPr/>
        <a:lstStyle/>
        <a:p>
          <a:endParaRPr lang="cs-CZ"/>
        </a:p>
      </dgm:t>
    </dgm:pt>
    <dgm:pt modelId="{0AC2682B-9531-4A1E-9DFD-7835348C02B3}">
      <dgm:prSet phldrT="[Text]"/>
      <dgm:spPr/>
      <dgm:t>
        <a:bodyPr/>
        <a:lstStyle/>
        <a:p>
          <a:r>
            <a:rPr lang="cs-CZ" dirty="0"/>
            <a:t>Kompetenční vrstva</a:t>
          </a:r>
        </a:p>
      </dgm:t>
    </dgm:pt>
    <dgm:pt modelId="{7F1E9BC3-0111-409F-83EB-8342B93C9A0E}" type="parTrans" cxnId="{C102EDDB-F73B-43E1-BB44-7DF07CD95BBA}">
      <dgm:prSet/>
      <dgm:spPr/>
      <dgm:t>
        <a:bodyPr/>
        <a:lstStyle/>
        <a:p>
          <a:endParaRPr lang="cs-CZ"/>
        </a:p>
      </dgm:t>
    </dgm:pt>
    <dgm:pt modelId="{C4A09F39-0265-446F-89DC-B3BDD414D1BC}" type="sibTrans" cxnId="{C102EDDB-F73B-43E1-BB44-7DF07CD95BBA}">
      <dgm:prSet/>
      <dgm:spPr/>
      <dgm:t>
        <a:bodyPr/>
        <a:lstStyle/>
        <a:p>
          <a:endParaRPr lang="cs-CZ"/>
        </a:p>
      </dgm:t>
    </dgm:pt>
    <dgm:pt modelId="{FA6926AC-D78D-4CBD-AE11-D878DBFE72CB}">
      <dgm:prSet phldrT="[Text]"/>
      <dgm:spPr/>
      <dgm:t>
        <a:bodyPr/>
        <a:lstStyle/>
        <a:p>
          <a:r>
            <a:rPr lang="cs-CZ" dirty="0"/>
            <a:t>Jaký je prekoncept zkušeností s procesy sledovaných kompetencí u jednotlivých žáků tak celé třídy?</a:t>
          </a:r>
        </a:p>
      </dgm:t>
    </dgm:pt>
    <dgm:pt modelId="{6610A094-15EB-4845-B5DB-6B0CFF171F8F}" type="parTrans" cxnId="{68A50417-6033-4A01-9A7C-4D319ED7338F}">
      <dgm:prSet/>
      <dgm:spPr/>
      <dgm:t>
        <a:bodyPr/>
        <a:lstStyle/>
        <a:p>
          <a:endParaRPr lang="cs-CZ"/>
        </a:p>
      </dgm:t>
    </dgm:pt>
    <dgm:pt modelId="{50665C0C-E44F-47BB-A851-C9873008B937}" type="sibTrans" cxnId="{68A50417-6033-4A01-9A7C-4D319ED7338F}">
      <dgm:prSet/>
      <dgm:spPr/>
      <dgm:t>
        <a:bodyPr/>
        <a:lstStyle/>
        <a:p>
          <a:endParaRPr lang="cs-CZ"/>
        </a:p>
      </dgm:t>
    </dgm:pt>
    <dgm:pt modelId="{D0B67A1E-A755-4A9C-93B2-9CB067501736}">
      <dgm:prSet phldrT="[Text]"/>
      <dgm:spPr/>
      <dgm:t>
        <a:bodyPr/>
        <a:lstStyle/>
        <a:p>
          <a:r>
            <a:rPr lang="cs-CZ" i="1" dirty="0"/>
            <a:t>Jaké kompetence cíleně rozvíjím danou úlohou?</a:t>
          </a:r>
        </a:p>
      </dgm:t>
    </dgm:pt>
    <dgm:pt modelId="{98566EEA-7B25-4EE6-AC4C-2987EED2FA33}" type="parTrans" cxnId="{CD836105-ED03-4D2E-8363-CE4954D1B7B9}">
      <dgm:prSet/>
      <dgm:spPr/>
      <dgm:t>
        <a:bodyPr/>
        <a:lstStyle/>
        <a:p>
          <a:endParaRPr lang="cs-CZ"/>
        </a:p>
      </dgm:t>
    </dgm:pt>
    <dgm:pt modelId="{3663576C-5E5E-4D29-B2D7-D94725CC0F25}" type="sibTrans" cxnId="{CD836105-ED03-4D2E-8363-CE4954D1B7B9}">
      <dgm:prSet/>
      <dgm:spPr/>
      <dgm:t>
        <a:bodyPr/>
        <a:lstStyle/>
        <a:p>
          <a:endParaRPr lang="cs-CZ"/>
        </a:p>
      </dgm:t>
    </dgm:pt>
    <dgm:pt modelId="{52083477-3C56-4151-9FAD-BD6A8D6768E8}">
      <dgm:prSet phldrT="[Text]"/>
      <dgm:spPr/>
      <dgm:t>
        <a:bodyPr/>
        <a:lstStyle/>
        <a:p>
          <a:r>
            <a:rPr lang="cs-CZ" dirty="0"/>
            <a:t>Jaký je prekoncept jednotlivých žáků ale i celé třídy ke konkrétním daným pojmů, zvolené formě výuky a zvoleným didaktickým metodám?</a:t>
          </a:r>
        </a:p>
      </dgm:t>
    </dgm:pt>
    <dgm:pt modelId="{989A0C45-C964-42FA-A0D7-531DBDB29467}" type="sibTrans" cxnId="{BEB78336-48A9-427A-9D9B-3386A473C276}">
      <dgm:prSet/>
      <dgm:spPr/>
      <dgm:t>
        <a:bodyPr/>
        <a:lstStyle/>
        <a:p>
          <a:endParaRPr lang="cs-CZ"/>
        </a:p>
      </dgm:t>
    </dgm:pt>
    <dgm:pt modelId="{03D19BD3-7E22-4637-AB60-D9D3641D362F}" type="parTrans" cxnId="{BEB78336-48A9-427A-9D9B-3386A473C276}">
      <dgm:prSet/>
      <dgm:spPr/>
      <dgm:t>
        <a:bodyPr/>
        <a:lstStyle/>
        <a:p>
          <a:endParaRPr lang="cs-CZ"/>
        </a:p>
      </dgm:t>
    </dgm:pt>
    <dgm:pt modelId="{64B4A608-D981-44EF-AB98-1916BE1AF579}">
      <dgm:prSet phldrT="[Text]"/>
      <dgm:spPr/>
      <dgm:t>
        <a:bodyPr/>
        <a:lstStyle/>
        <a:p>
          <a:r>
            <a:rPr lang="cs-CZ" i="1" dirty="0"/>
            <a:t>Jaké konkrétní oborové pojmy operacionalizuji jakou formou výuky a didaktickými metodami?</a:t>
          </a:r>
        </a:p>
      </dgm:t>
    </dgm:pt>
    <dgm:pt modelId="{88832446-7CEB-4377-B443-0D187AA8CF80}" type="sibTrans" cxnId="{89E1C243-6235-4269-89E2-2AAF97EB05D4}">
      <dgm:prSet/>
      <dgm:spPr/>
      <dgm:t>
        <a:bodyPr/>
        <a:lstStyle/>
        <a:p>
          <a:endParaRPr lang="cs-CZ"/>
        </a:p>
      </dgm:t>
    </dgm:pt>
    <dgm:pt modelId="{3F52BC59-3890-4360-A736-8F85DB12E7A8}" type="parTrans" cxnId="{89E1C243-6235-4269-89E2-2AAF97EB05D4}">
      <dgm:prSet/>
      <dgm:spPr/>
      <dgm:t>
        <a:bodyPr/>
        <a:lstStyle/>
        <a:p>
          <a:endParaRPr lang="cs-CZ"/>
        </a:p>
      </dgm:t>
    </dgm:pt>
    <dgm:pt modelId="{553ADEC4-1EE7-4C78-944E-AD03E57210CB}" type="pres">
      <dgm:prSet presAssocID="{E79B1943-0ECC-4A74-8D5D-6EAEFB44C226}" presName="linearFlow" presStyleCnt="0">
        <dgm:presLayoutVars>
          <dgm:dir/>
          <dgm:animLvl val="lvl"/>
          <dgm:resizeHandles val="exact"/>
        </dgm:presLayoutVars>
      </dgm:prSet>
      <dgm:spPr/>
    </dgm:pt>
    <dgm:pt modelId="{20B2BA86-66C7-43BB-AE03-746A2DC353B5}" type="pres">
      <dgm:prSet presAssocID="{7AB74954-053B-4E76-B922-AD7677A7EF8B}" presName="composite" presStyleCnt="0"/>
      <dgm:spPr/>
    </dgm:pt>
    <dgm:pt modelId="{1C3B62CC-C50C-4601-84EC-0C7D9158EADB}" type="pres">
      <dgm:prSet presAssocID="{7AB74954-053B-4E76-B922-AD7677A7EF8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4A9687C-F04F-4B7C-903B-37415034959F}" type="pres">
      <dgm:prSet presAssocID="{7AB74954-053B-4E76-B922-AD7677A7EF8B}" presName="descendantText" presStyleLbl="alignAcc1" presStyleIdx="0" presStyleCnt="3" custLinFactNeighborX="-1014" custLinFactNeighborY="7055">
        <dgm:presLayoutVars>
          <dgm:bulletEnabled val="1"/>
        </dgm:presLayoutVars>
      </dgm:prSet>
      <dgm:spPr/>
    </dgm:pt>
    <dgm:pt modelId="{B36D1B64-8D95-451C-B208-E5E74BB559B0}" type="pres">
      <dgm:prSet presAssocID="{CE5E2D50-2E34-4E47-BB77-6BF455C53375}" presName="sp" presStyleCnt="0"/>
      <dgm:spPr/>
    </dgm:pt>
    <dgm:pt modelId="{1D7A9068-F1CE-4D75-BCEE-8815CFF2AEB9}" type="pres">
      <dgm:prSet presAssocID="{8787B39B-1AA9-4EF2-AE86-501FDFA6147D}" presName="composite" presStyleCnt="0"/>
      <dgm:spPr/>
    </dgm:pt>
    <dgm:pt modelId="{A5C91FE6-26A6-4324-8247-CE7190923226}" type="pres">
      <dgm:prSet presAssocID="{8787B39B-1AA9-4EF2-AE86-501FDFA6147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EAE07EC-AB6F-4EBD-8D49-2F806C463918}" type="pres">
      <dgm:prSet presAssocID="{8787B39B-1AA9-4EF2-AE86-501FDFA6147D}" presName="descendantText" presStyleLbl="alignAcc1" presStyleIdx="1" presStyleCnt="3" custLinFactNeighborX="-506" custLinFactNeighborY="2785">
        <dgm:presLayoutVars>
          <dgm:bulletEnabled val="1"/>
        </dgm:presLayoutVars>
      </dgm:prSet>
      <dgm:spPr/>
    </dgm:pt>
    <dgm:pt modelId="{E45195A5-5010-44AA-95ED-3D878B3FFF99}" type="pres">
      <dgm:prSet presAssocID="{FA02EB17-5D30-4AAC-9B55-91D6ED151462}" presName="sp" presStyleCnt="0"/>
      <dgm:spPr/>
    </dgm:pt>
    <dgm:pt modelId="{BA327D5F-0045-48A5-89F0-C934BE057EA0}" type="pres">
      <dgm:prSet presAssocID="{0AC2682B-9531-4A1E-9DFD-7835348C02B3}" presName="composite" presStyleCnt="0"/>
      <dgm:spPr/>
    </dgm:pt>
    <dgm:pt modelId="{A32ABCD7-6FD7-47D5-9C7E-74F33C92F421}" type="pres">
      <dgm:prSet presAssocID="{0AC2682B-9531-4A1E-9DFD-7835348C02B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6C9D307-E5E8-4AE3-94B8-99DCB87B5592}" type="pres">
      <dgm:prSet presAssocID="{0AC2682B-9531-4A1E-9DFD-7835348C02B3}" presName="descendantText" presStyleLbl="alignAcc1" presStyleIdx="2" presStyleCnt="3" custLinFactNeighborY="0">
        <dgm:presLayoutVars>
          <dgm:bulletEnabled val="1"/>
        </dgm:presLayoutVars>
      </dgm:prSet>
      <dgm:spPr/>
    </dgm:pt>
  </dgm:ptLst>
  <dgm:cxnLst>
    <dgm:cxn modelId="{CD836105-ED03-4D2E-8363-CE4954D1B7B9}" srcId="{0AC2682B-9531-4A1E-9DFD-7835348C02B3}" destId="{D0B67A1E-A755-4A9C-93B2-9CB067501736}" srcOrd="1" destOrd="0" parTransId="{98566EEA-7B25-4EE6-AC4C-2987EED2FA33}" sibTransId="{3663576C-5E5E-4D29-B2D7-D94725CC0F25}"/>
    <dgm:cxn modelId="{68A50417-6033-4A01-9A7C-4D319ED7338F}" srcId="{0AC2682B-9531-4A1E-9DFD-7835348C02B3}" destId="{FA6926AC-D78D-4CBD-AE11-D878DBFE72CB}" srcOrd="0" destOrd="0" parTransId="{6610A094-15EB-4845-B5DB-6B0CFF171F8F}" sibTransId="{50665C0C-E44F-47BB-A851-C9873008B937}"/>
    <dgm:cxn modelId="{871E2133-0857-4F11-8375-D4A97DF9A55E}" type="presOf" srcId="{E79B1943-0ECC-4A74-8D5D-6EAEFB44C226}" destId="{553ADEC4-1EE7-4C78-944E-AD03E57210CB}" srcOrd="0" destOrd="0" presId="urn:microsoft.com/office/officeart/2005/8/layout/chevron2"/>
    <dgm:cxn modelId="{56CE0935-0C9C-40A8-B14E-85CAE15C8608}" type="presOf" srcId="{ED844A00-0F19-455D-AC1C-18C9C01AB52F}" destId="{34A9687C-F04F-4B7C-903B-37415034959F}" srcOrd="0" destOrd="0" presId="urn:microsoft.com/office/officeart/2005/8/layout/chevron2"/>
    <dgm:cxn modelId="{BEB78336-48A9-427A-9D9B-3386A473C276}" srcId="{8787B39B-1AA9-4EF2-AE86-501FDFA6147D}" destId="{52083477-3C56-4151-9FAD-BD6A8D6768E8}" srcOrd="0" destOrd="0" parTransId="{03D19BD3-7E22-4637-AB60-D9D3641D362F}" sibTransId="{989A0C45-C964-42FA-A0D7-531DBDB29467}"/>
    <dgm:cxn modelId="{89E1C243-6235-4269-89E2-2AAF97EB05D4}" srcId="{8787B39B-1AA9-4EF2-AE86-501FDFA6147D}" destId="{64B4A608-D981-44EF-AB98-1916BE1AF579}" srcOrd="1" destOrd="0" parTransId="{3F52BC59-3890-4360-A736-8F85DB12E7A8}" sibTransId="{88832446-7CEB-4377-B443-0D187AA8CF80}"/>
    <dgm:cxn modelId="{0B0C9868-F3A2-40A8-8CBF-414AE5F6898C}" type="presOf" srcId="{0AC2682B-9531-4A1E-9DFD-7835348C02B3}" destId="{A32ABCD7-6FD7-47D5-9C7E-74F33C92F421}" srcOrd="0" destOrd="0" presId="urn:microsoft.com/office/officeart/2005/8/layout/chevron2"/>
    <dgm:cxn modelId="{2EDFAD7A-7F74-473C-BF59-8F9A74D8B812}" type="presOf" srcId="{973FCD85-3AF3-4C05-AAE8-81D8A0564EC0}" destId="{34A9687C-F04F-4B7C-903B-37415034959F}" srcOrd="0" destOrd="1" presId="urn:microsoft.com/office/officeart/2005/8/layout/chevron2"/>
    <dgm:cxn modelId="{132E6C87-A3AB-4192-AD1E-60356EDD9545}" type="presOf" srcId="{FA6926AC-D78D-4CBD-AE11-D878DBFE72CB}" destId="{16C9D307-E5E8-4AE3-94B8-99DCB87B5592}" srcOrd="0" destOrd="0" presId="urn:microsoft.com/office/officeart/2005/8/layout/chevron2"/>
    <dgm:cxn modelId="{5120098A-BD95-4B2A-A0DA-B2556774D044}" srcId="{7AB74954-053B-4E76-B922-AD7677A7EF8B}" destId="{973FCD85-3AF3-4C05-AAE8-81D8A0564EC0}" srcOrd="1" destOrd="0" parTransId="{E90F24C0-CC95-449C-AFF5-0D9F97DCA8D8}" sibTransId="{812181D5-51DE-4616-92B5-F1BCDF187118}"/>
    <dgm:cxn modelId="{FE82BD9A-9D0E-491C-B9AE-27D1ACE782A0}" type="presOf" srcId="{8787B39B-1AA9-4EF2-AE86-501FDFA6147D}" destId="{A5C91FE6-26A6-4324-8247-CE7190923226}" srcOrd="0" destOrd="0" presId="urn:microsoft.com/office/officeart/2005/8/layout/chevron2"/>
    <dgm:cxn modelId="{2716EDA0-E8BB-4F38-B9C3-E816D3E37BCA}" type="presOf" srcId="{64B4A608-D981-44EF-AB98-1916BE1AF579}" destId="{9EAE07EC-AB6F-4EBD-8D49-2F806C463918}" srcOrd="0" destOrd="1" presId="urn:microsoft.com/office/officeart/2005/8/layout/chevron2"/>
    <dgm:cxn modelId="{61CB55C0-B2FE-4402-B1B7-E76BA7C164AE}" srcId="{7AB74954-053B-4E76-B922-AD7677A7EF8B}" destId="{ED844A00-0F19-455D-AC1C-18C9C01AB52F}" srcOrd="0" destOrd="0" parTransId="{2B3DA360-201E-4214-9657-B4C9978B46CB}" sibTransId="{A5A79E0D-51EE-4D65-98CC-4F28700BB86C}"/>
    <dgm:cxn modelId="{F259D9C4-058C-47CD-8281-29132E4C6585}" type="presOf" srcId="{52083477-3C56-4151-9FAD-BD6A8D6768E8}" destId="{9EAE07EC-AB6F-4EBD-8D49-2F806C463918}" srcOrd="0" destOrd="0" presId="urn:microsoft.com/office/officeart/2005/8/layout/chevron2"/>
    <dgm:cxn modelId="{673C21D2-340A-47BE-9ABF-C75161BABE9D}" srcId="{E79B1943-0ECC-4A74-8D5D-6EAEFB44C226}" destId="{8787B39B-1AA9-4EF2-AE86-501FDFA6147D}" srcOrd="1" destOrd="0" parTransId="{3072174B-2F44-4AD4-A57A-25446560CBDC}" sibTransId="{FA02EB17-5D30-4AAC-9B55-91D6ED151462}"/>
    <dgm:cxn modelId="{C102EDDB-F73B-43E1-BB44-7DF07CD95BBA}" srcId="{E79B1943-0ECC-4A74-8D5D-6EAEFB44C226}" destId="{0AC2682B-9531-4A1E-9DFD-7835348C02B3}" srcOrd="2" destOrd="0" parTransId="{7F1E9BC3-0111-409F-83EB-8342B93C9A0E}" sibTransId="{C4A09F39-0265-446F-89DC-B3BDD414D1BC}"/>
    <dgm:cxn modelId="{5F3AFADE-7687-457C-BE1D-07D64229AEEE}" srcId="{E79B1943-0ECC-4A74-8D5D-6EAEFB44C226}" destId="{7AB74954-053B-4E76-B922-AD7677A7EF8B}" srcOrd="0" destOrd="0" parTransId="{3DB0EA95-FF73-4FC5-96E2-D3251A6EB328}" sibTransId="{CE5E2D50-2E34-4E47-BB77-6BF455C53375}"/>
    <dgm:cxn modelId="{7639ABEE-090E-4B45-BF97-65C05E99B38C}" type="presOf" srcId="{D0B67A1E-A755-4A9C-93B2-9CB067501736}" destId="{16C9D307-E5E8-4AE3-94B8-99DCB87B5592}" srcOrd="0" destOrd="1" presId="urn:microsoft.com/office/officeart/2005/8/layout/chevron2"/>
    <dgm:cxn modelId="{2C4DDDFF-5A8F-4FE2-A70F-562B9FD47FAC}" type="presOf" srcId="{7AB74954-053B-4E76-B922-AD7677A7EF8B}" destId="{1C3B62CC-C50C-4601-84EC-0C7D9158EADB}" srcOrd="0" destOrd="0" presId="urn:microsoft.com/office/officeart/2005/8/layout/chevron2"/>
    <dgm:cxn modelId="{430C68A2-8FB3-4052-808F-0E37451D275C}" type="presParOf" srcId="{553ADEC4-1EE7-4C78-944E-AD03E57210CB}" destId="{20B2BA86-66C7-43BB-AE03-746A2DC353B5}" srcOrd="0" destOrd="0" presId="urn:microsoft.com/office/officeart/2005/8/layout/chevron2"/>
    <dgm:cxn modelId="{20767072-0ED5-49F6-A250-D5336099FF7C}" type="presParOf" srcId="{20B2BA86-66C7-43BB-AE03-746A2DC353B5}" destId="{1C3B62CC-C50C-4601-84EC-0C7D9158EADB}" srcOrd="0" destOrd="0" presId="urn:microsoft.com/office/officeart/2005/8/layout/chevron2"/>
    <dgm:cxn modelId="{E96F5552-0EBE-41D2-87E7-990F3C943E4D}" type="presParOf" srcId="{20B2BA86-66C7-43BB-AE03-746A2DC353B5}" destId="{34A9687C-F04F-4B7C-903B-37415034959F}" srcOrd="1" destOrd="0" presId="urn:microsoft.com/office/officeart/2005/8/layout/chevron2"/>
    <dgm:cxn modelId="{8D2FF95F-E244-47C4-938D-9D3A3E052168}" type="presParOf" srcId="{553ADEC4-1EE7-4C78-944E-AD03E57210CB}" destId="{B36D1B64-8D95-451C-B208-E5E74BB559B0}" srcOrd="1" destOrd="0" presId="urn:microsoft.com/office/officeart/2005/8/layout/chevron2"/>
    <dgm:cxn modelId="{E3B00C37-22E3-48E7-A6E6-6B2C6B685EFF}" type="presParOf" srcId="{553ADEC4-1EE7-4C78-944E-AD03E57210CB}" destId="{1D7A9068-F1CE-4D75-BCEE-8815CFF2AEB9}" srcOrd="2" destOrd="0" presId="urn:microsoft.com/office/officeart/2005/8/layout/chevron2"/>
    <dgm:cxn modelId="{1412B6D5-F1E2-41BC-B81D-6340D40D23CE}" type="presParOf" srcId="{1D7A9068-F1CE-4D75-BCEE-8815CFF2AEB9}" destId="{A5C91FE6-26A6-4324-8247-CE7190923226}" srcOrd="0" destOrd="0" presId="urn:microsoft.com/office/officeart/2005/8/layout/chevron2"/>
    <dgm:cxn modelId="{3B5FBD99-5303-4265-A8FF-EB356004C8BD}" type="presParOf" srcId="{1D7A9068-F1CE-4D75-BCEE-8815CFF2AEB9}" destId="{9EAE07EC-AB6F-4EBD-8D49-2F806C463918}" srcOrd="1" destOrd="0" presId="urn:microsoft.com/office/officeart/2005/8/layout/chevron2"/>
    <dgm:cxn modelId="{224E83B1-34C6-48E4-BD00-5A4CA62609B2}" type="presParOf" srcId="{553ADEC4-1EE7-4C78-944E-AD03E57210CB}" destId="{E45195A5-5010-44AA-95ED-3D878B3FFF99}" srcOrd="3" destOrd="0" presId="urn:microsoft.com/office/officeart/2005/8/layout/chevron2"/>
    <dgm:cxn modelId="{35C76511-BD68-4165-A2FC-E1275190E212}" type="presParOf" srcId="{553ADEC4-1EE7-4C78-944E-AD03E57210CB}" destId="{BA327D5F-0045-48A5-89F0-C934BE057EA0}" srcOrd="4" destOrd="0" presId="urn:microsoft.com/office/officeart/2005/8/layout/chevron2"/>
    <dgm:cxn modelId="{2B5FE75D-677F-46D3-AAE5-A380A51BEBCE}" type="presParOf" srcId="{BA327D5F-0045-48A5-89F0-C934BE057EA0}" destId="{A32ABCD7-6FD7-47D5-9C7E-74F33C92F421}" srcOrd="0" destOrd="0" presId="urn:microsoft.com/office/officeart/2005/8/layout/chevron2"/>
    <dgm:cxn modelId="{5ADAE9AB-A1CD-4826-B55A-E8ED5ACCF547}" type="presParOf" srcId="{BA327D5F-0045-48A5-89F0-C934BE057EA0}" destId="{16C9D307-E5E8-4AE3-94B8-99DCB87B559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5328E-18E7-474C-AF2B-792DDE85A694}">
      <dsp:nvSpPr>
        <dsp:cNvPr id="0" name=""/>
        <dsp:cNvSpPr/>
      </dsp:nvSpPr>
      <dsp:spPr>
        <a:xfrm>
          <a:off x="3770002" y="994"/>
          <a:ext cx="2461245" cy="1230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Obsah edukace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Definován oborem   a RVP/ŠVP</a:t>
          </a:r>
        </a:p>
      </dsp:txBody>
      <dsp:txXfrm>
        <a:off x="3806046" y="37038"/>
        <a:ext cx="2389157" cy="1158534"/>
      </dsp:txXfrm>
    </dsp:sp>
    <dsp:sp modelId="{189CCE8C-4B3D-4668-AB3E-E35710284916}">
      <dsp:nvSpPr>
        <dsp:cNvPr id="0" name=""/>
        <dsp:cNvSpPr/>
      </dsp:nvSpPr>
      <dsp:spPr>
        <a:xfrm rot="3469248" flipV="1">
          <a:off x="5800652" y="2080298"/>
          <a:ext cx="2447062" cy="50330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700" kern="1200"/>
        </a:p>
      </dsp:txBody>
      <dsp:txXfrm rot="10800000">
        <a:off x="5951644" y="2180959"/>
        <a:ext cx="2145078" cy="301984"/>
      </dsp:txXfrm>
    </dsp:sp>
    <dsp:sp modelId="{619C5A2C-DC2D-425A-8A15-CC1B7A0887DC}">
      <dsp:nvSpPr>
        <dsp:cNvPr id="0" name=""/>
        <dsp:cNvSpPr/>
      </dsp:nvSpPr>
      <dsp:spPr>
        <a:xfrm>
          <a:off x="5854070" y="3519714"/>
          <a:ext cx="2461245" cy="1230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/>
            <a:t>žáci</a:t>
          </a:r>
        </a:p>
      </dsp:txBody>
      <dsp:txXfrm>
        <a:off x="5890114" y="3555758"/>
        <a:ext cx="2389157" cy="1158534"/>
      </dsp:txXfrm>
    </dsp:sp>
    <dsp:sp modelId="{26A4350C-BFC6-44A2-ABA9-23CBAFF340D2}">
      <dsp:nvSpPr>
        <dsp:cNvPr id="0" name=""/>
        <dsp:cNvSpPr/>
      </dsp:nvSpPr>
      <dsp:spPr>
        <a:xfrm rot="10800000">
          <a:off x="4157288" y="3922854"/>
          <a:ext cx="1508251" cy="430717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700" kern="1200"/>
        </a:p>
      </dsp:txBody>
      <dsp:txXfrm rot="10800000">
        <a:off x="4286503" y="4008997"/>
        <a:ext cx="1249821" cy="258431"/>
      </dsp:txXfrm>
    </dsp:sp>
    <dsp:sp modelId="{39B89C2E-5193-4B3F-AD24-8F16EB491E5A}">
      <dsp:nvSpPr>
        <dsp:cNvPr id="0" name=""/>
        <dsp:cNvSpPr/>
      </dsp:nvSpPr>
      <dsp:spPr>
        <a:xfrm>
          <a:off x="1507511" y="3519714"/>
          <a:ext cx="2461245" cy="12306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/>
            <a:t>učitel</a:t>
          </a:r>
        </a:p>
      </dsp:txBody>
      <dsp:txXfrm>
        <a:off x="1543555" y="3555758"/>
        <a:ext cx="2389157" cy="1158534"/>
      </dsp:txXfrm>
    </dsp:sp>
    <dsp:sp modelId="{214FFAB3-7226-45CE-860D-DC870C281BA0}">
      <dsp:nvSpPr>
        <dsp:cNvPr id="0" name=""/>
        <dsp:cNvSpPr/>
      </dsp:nvSpPr>
      <dsp:spPr>
        <a:xfrm rot="18660710" flipV="1">
          <a:off x="1676563" y="2068570"/>
          <a:ext cx="2021026" cy="47823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700" kern="1200"/>
        </a:p>
      </dsp:txBody>
      <dsp:txXfrm rot="-10800000">
        <a:off x="1820032" y="2164216"/>
        <a:ext cx="1734088" cy="2869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B62CC-C50C-4601-84EC-0C7D9158EADB}">
      <dsp:nvSpPr>
        <dsp:cNvPr id="0" name=""/>
        <dsp:cNvSpPr/>
      </dsp:nvSpPr>
      <dsp:spPr>
        <a:xfrm rot="5400000">
          <a:off x="-236795" y="238852"/>
          <a:ext cx="1578634" cy="1105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 err="1"/>
            <a:t>Konceptová</a:t>
          </a:r>
          <a:r>
            <a:rPr lang="cs-CZ" sz="1500" kern="1200" dirty="0"/>
            <a:t> </a:t>
          </a:r>
          <a:r>
            <a:rPr lang="cs-CZ" sz="1500" kern="1200" dirty="0" err="1"/>
            <a:t>vstra</a:t>
          </a:r>
          <a:endParaRPr lang="cs-CZ" sz="1500" kern="1200" dirty="0"/>
        </a:p>
      </dsp:txBody>
      <dsp:txXfrm rot="-5400000">
        <a:off x="0" y="554579"/>
        <a:ext cx="1105044" cy="473590"/>
      </dsp:txXfrm>
    </dsp:sp>
    <dsp:sp modelId="{34A9687C-F04F-4B7C-903B-37415034959F}">
      <dsp:nvSpPr>
        <dsp:cNvPr id="0" name=""/>
        <dsp:cNvSpPr/>
      </dsp:nvSpPr>
      <dsp:spPr>
        <a:xfrm rot="5400000">
          <a:off x="5201842" y="-4117771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Jaký je prekoncept jednotlivých žáků ale i celé třídy k danému obsahu?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i="1" kern="1200" dirty="0"/>
            <a:t>Jaký obsah z oboru podle RVP/ŠVP chci učit?</a:t>
          </a:r>
        </a:p>
      </dsp:txBody>
      <dsp:txXfrm rot="-5400000">
        <a:off x="1009621" y="124541"/>
        <a:ext cx="9360464" cy="925930"/>
      </dsp:txXfrm>
    </dsp:sp>
    <dsp:sp modelId="{A5C91FE6-26A6-4324-8247-CE7190923226}">
      <dsp:nvSpPr>
        <dsp:cNvPr id="0" name=""/>
        <dsp:cNvSpPr/>
      </dsp:nvSpPr>
      <dsp:spPr>
        <a:xfrm rot="5400000">
          <a:off x="-236795" y="1623146"/>
          <a:ext cx="1578634" cy="1105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Tematická vrstva</a:t>
          </a:r>
        </a:p>
      </dsp:txBody>
      <dsp:txXfrm rot="-5400000">
        <a:off x="0" y="1938873"/>
        <a:ext cx="1105044" cy="473590"/>
      </dsp:txXfrm>
    </dsp:sp>
    <dsp:sp modelId="{9EAE07EC-AB6F-4EBD-8D49-2F806C463918}">
      <dsp:nvSpPr>
        <dsp:cNvPr id="0" name=""/>
        <dsp:cNvSpPr/>
      </dsp:nvSpPr>
      <dsp:spPr>
        <a:xfrm rot="5400000">
          <a:off x="5249648" y="-2777292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Jaký je prekoncept jednotlivých žáků ale i celé třídy ke konkrétním daným pojmů, zvolené formě výuky a zvoleným didaktickým metodám?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i="1" kern="1200" dirty="0"/>
            <a:t>Jaké konkrétní oborové pojmy operacionalizuji jakou formou výuky a didaktickými metodami?</a:t>
          </a:r>
        </a:p>
      </dsp:txBody>
      <dsp:txXfrm rot="-5400000">
        <a:off x="1057427" y="1465020"/>
        <a:ext cx="9360464" cy="925930"/>
      </dsp:txXfrm>
    </dsp:sp>
    <dsp:sp modelId="{A32ABCD7-6FD7-47D5-9C7E-74F33C92F421}">
      <dsp:nvSpPr>
        <dsp:cNvPr id="0" name=""/>
        <dsp:cNvSpPr/>
      </dsp:nvSpPr>
      <dsp:spPr>
        <a:xfrm rot="5400000">
          <a:off x="-236795" y="3007440"/>
          <a:ext cx="1578634" cy="1105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Kompetenční vrstva</a:t>
          </a:r>
        </a:p>
      </dsp:txBody>
      <dsp:txXfrm rot="-5400000">
        <a:off x="0" y="3323167"/>
        <a:ext cx="1105044" cy="473590"/>
      </dsp:txXfrm>
    </dsp:sp>
    <dsp:sp modelId="{16C9D307-E5E8-4AE3-94B8-99DCB87B5592}">
      <dsp:nvSpPr>
        <dsp:cNvPr id="0" name=""/>
        <dsp:cNvSpPr/>
      </dsp:nvSpPr>
      <dsp:spPr>
        <a:xfrm rot="5400000">
          <a:off x="5297265" y="-1421576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/>
            <a:t>Jaký je prekoncept zkušeností s procesy sledovaných kompetencí u jednotlivých žáků tak celé třídy?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i="1" kern="1200" dirty="0"/>
            <a:t>Jaké kompetence cíleně rozvíjím danou úlohou?</a:t>
          </a:r>
        </a:p>
      </dsp:txBody>
      <dsp:txXfrm rot="-5400000">
        <a:off x="1105044" y="2820736"/>
        <a:ext cx="9360464" cy="925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D6436-DE84-569A-51B3-6357675E75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7C1EC95-61AE-E297-C555-0A78E77B4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D36487-C15B-00BD-8B13-70B079E4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920073-1BE6-47EE-4D2F-2697BE4B3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00C7173-EC6F-3F1B-A798-5F09EA1B0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476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BA1CC0-20FA-ED91-BDD6-303DD55C2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F82E33-DC63-CA5F-E122-65435C853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87074AB-460B-3C49-65CE-AEE812AD6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233F47-E24D-1C1A-C282-C566AD48D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9F8A69-FF76-1B15-2A1E-D0E04A96F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4692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46E1A8-5ECE-6D34-D054-9A35839F5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B89F2FC-FCDE-16F3-138A-94F6B2018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BD50C3-A3F4-9287-42B5-EF534F322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EEDFB5D-CF5B-C1CA-E457-71F715731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FC8A7C-4EA8-38B4-8D61-3444200C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709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0F8DD9-E0B1-441D-C611-1A15A0AB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CB2644-B992-5E41-9ACB-B400F1706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5B885DF-B2B9-3B5F-0D8E-84C738CDDC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26627A-6866-D185-1B63-734A6EDFC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CFAE6DF-CC88-6F60-8739-2374011C2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4F94260-11EC-4FEA-4659-961B49311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4446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CB9425-13E6-08E7-6E48-395247DA3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EC439B9-ABB8-B4D4-3D1B-F84A8C1C7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2301948-417E-7C67-E5AF-3939E2A9F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ABD9D6B-63AC-CFB2-51A8-20185DF024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CE1FE8F-740F-1EA2-C553-CC28D51B06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591D1F9-A5A0-2E76-17F3-DF42FD40C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8EA20E5-BEB4-F6D6-E6FC-414B78F5D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05A2E33-BE30-7D89-C213-C1062879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038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E97826-ECCD-FE18-0EAF-B0CC7CEA6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F0BC432-4C77-0708-AF56-C671CB02D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00D19E8-DC11-EF52-B279-5E20FEF24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BFF09B5-3406-2D3C-DFD0-5157CCCFC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2832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CB3187-96E7-637F-351F-F8F0BEF1E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B9B88E8-17A9-1640-0609-B04C93CA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9EB1BA7-8CF8-8BCF-86FD-D1E39302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7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069603-B37C-AC57-5311-92962BAC7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2B1A20-3931-7464-A47B-F725C410B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4740AC1-7602-E759-9B7E-E821C7210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9706CB1-2F9D-814D-0D85-72EAB69C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D3D4856-A4F3-F596-6773-8D12309B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484EBCA-56E8-1DDB-ACE2-DA7E1542A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7654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26A3F6-3EE4-9DC9-4813-FE72B339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0F051BD-899C-87C5-79B5-04F2E089C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BF3E003-94B5-67A8-6EA5-EA660B734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F79853E-3C8F-C205-0A56-427D559A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011B8E6-1679-41B9-1DD7-9FFE78A7F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AE8FE92-24E9-4BA7-0F80-C9892794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8976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F84BBF-D1E7-CAF3-F20D-683B0D47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C97F6C2-2423-1C8F-EC10-CDD64A441E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6D800F-8B32-7DD6-A1C9-0669EC34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348860-59D0-A381-405F-1655FFAAC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1F278C-EA4F-490F-DF03-BAC83A0EF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782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BF748DF-65C3-8918-5121-D8CF2B2070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2D48DAF-C7F5-4610-AAB3-EABABA1503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6975E3-381A-2F8F-4720-8614A4537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75CDAFD-EF4B-F152-5A82-BC6D03FE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F05402D-8B0D-13AD-9CF9-C16C21AF9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475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9BA27D0-7877-9996-34B8-2146EE1DC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D807713-4007-F1E4-6CF6-765A10C6B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DB9049-68D7-347E-4AA1-3A9922A4E2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D788D-428A-48F9-80D8-B8120CF6EAB8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46271B-770A-030A-80ED-A07F6D470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C6D7951-913E-E2BA-C109-E09487D15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61465-4E7C-4550-85D1-57A27183E1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593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1834263-B5C0-2100-FDCD-C809E9FDE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267" y="548025"/>
            <a:ext cx="10243465" cy="5761949"/>
          </a:xfrm>
        </p:spPr>
      </p:pic>
    </p:spTree>
    <p:extLst>
      <p:ext uri="{BB962C8B-B14F-4D97-AF65-F5344CB8AC3E}">
        <p14:creationId xmlns:p14="http://schemas.microsoft.com/office/powerpoint/2010/main" val="18044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ABC718-6811-F635-D283-CA0E49790E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sz="2400" dirty="0"/>
              <a:t>Analýzy pedagogických situací z hlediska psychodidaktiky – lekce 1</a:t>
            </a:r>
            <a:br>
              <a:rPr lang="cs-CZ" sz="2400" dirty="0"/>
            </a:br>
            <a:br>
              <a:rPr lang="cs-CZ" sz="2400" dirty="0"/>
            </a:br>
            <a:r>
              <a:rPr lang="cs-CZ" dirty="0"/>
              <a:t>ÚVOD do kurzu- rozdíly mezi </a:t>
            </a:r>
            <a:r>
              <a:rPr lang="cs-CZ" dirty="0" err="1"/>
              <a:t>onto</a:t>
            </a:r>
            <a:r>
              <a:rPr lang="cs-CZ" dirty="0"/>
              <a:t>- a psychodidaktikou</a:t>
            </a:r>
            <a:endParaRPr lang="cs-CZ" sz="240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C90D013-A551-3959-A3F6-A033841A81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9700" y="4725988"/>
            <a:ext cx="9144000" cy="1655762"/>
          </a:xfrm>
        </p:spPr>
        <p:txBody>
          <a:bodyPr>
            <a:normAutofit/>
          </a:bodyPr>
          <a:lstStyle/>
          <a:p>
            <a:r>
              <a:rPr lang="cs-CZ" dirty="0" err="1"/>
              <a:t>Mkom</a:t>
            </a:r>
            <a:r>
              <a:rPr lang="cs-CZ" dirty="0"/>
              <a:t>, KPS, FPE, ZČU</a:t>
            </a:r>
          </a:p>
          <a:p>
            <a:r>
              <a:rPr lang="cs-CZ" sz="1600" dirty="0"/>
              <a:t>(kompletní text  je výběrem z autorského archívu)</a:t>
            </a:r>
          </a:p>
        </p:txBody>
      </p:sp>
    </p:spTree>
    <p:extLst>
      <p:ext uri="{BB962C8B-B14F-4D97-AF65-F5344CB8AC3E}">
        <p14:creationId xmlns:p14="http://schemas.microsoft.com/office/powerpoint/2010/main" val="317084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E0A5C5C-2A95-428E-9F6A-0D29EBD57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8395" y="1040837"/>
            <a:ext cx="4754948" cy="4754948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056F38F-7C4E-461D-8709-7D0024AE1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9411" y="1029607"/>
            <a:ext cx="4754948" cy="475494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7278469-3C3C-49CE-AEEE-E176A4900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60" y="934855"/>
            <a:ext cx="4754948" cy="4754948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5B4634A-2793-0325-FEE6-D184CE941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8" y="1877492"/>
            <a:ext cx="4030132" cy="3215373"/>
          </a:xfrm>
        </p:spPr>
        <p:txBody>
          <a:bodyPr>
            <a:normAutofit/>
          </a:bodyPr>
          <a:lstStyle/>
          <a:p>
            <a:pPr algn="ctr"/>
            <a:r>
              <a:rPr lang="cs-CZ">
                <a:solidFill>
                  <a:schemeClr val="bg1"/>
                </a:solidFill>
              </a:rPr>
              <a:t>Cíl kurzu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3DC754C-7E09-422D-A8BB-AF632E90D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77893"/>
            <a:ext cx="1861854" cy="717514"/>
            <a:chOff x="0" y="377893"/>
            <a:chExt cx="1861854" cy="717514"/>
          </a:xfrm>
          <a:solidFill>
            <a:schemeClr val="bg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A741B9-65EC-4C5B-9FE0-4A18575771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778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0BB4301-41FA-4453-956F-A11CC664B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1762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2" name="Graphic 212">
            <a:extLst>
              <a:ext uri="{FF2B5EF4-FFF2-40B4-BE49-F238E27FC236}">
                <a16:creationId xmlns:a16="http://schemas.microsoft.com/office/drawing/2014/main" id="{4C6598AB-1C17-4D54-951C-A082D94AC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Graphic 212">
            <a:extLst>
              <a:ext uri="{FF2B5EF4-FFF2-40B4-BE49-F238E27FC236}">
                <a16:creationId xmlns:a16="http://schemas.microsoft.com/office/drawing/2014/main" id="{C83B66D7-137D-4AC1-B172-53D60F08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8524" y="457812"/>
            <a:ext cx="914565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6B92503-6984-4D15-8B98-8718709B7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8DDF938-524E-4C18-A47D-C00627832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976" y="4946663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F7F32E7B-3C4E-E77A-8741-AAA5B3B39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4868" y="1130846"/>
            <a:ext cx="5217173" cy="4351338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bg1"/>
                </a:solidFill>
              </a:rPr>
              <a:t>UMĚT PŘIPRAVIT, ZREALIZOVAT A ZANALYZOVAT/ZREFLEKTOVAT SVOU HODINU z </a:t>
            </a:r>
            <a:r>
              <a:rPr lang="cs-CZ" dirty="0" err="1">
                <a:solidFill>
                  <a:schemeClr val="bg1"/>
                </a:solidFill>
              </a:rPr>
              <a:t>psychodidaktického</a:t>
            </a:r>
            <a:r>
              <a:rPr lang="cs-CZ" dirty="0">
                <a:solidFill>
                  <a:schemeClr val="bg1"/>
                </a:solidFill>
              </a:rPr>
              <a:t> hlediska</a:t>
            </a:r>
          </a:p>
          <a:p>
            <a:endParaRPr lang="cs-CZ" dirty="0">
              <a:solidFill>
                <a:schemeClr val="bg1"/>
              </a:solidFill>
            </a:endParaRPr>
          </a:p>
          <a:p>
            <a:r>
              <a:rPr lang="cs-CZ" dirty="0">
                <a:solidFill>
                  <a:schemeClr val="bg1"/>
                </a:solidFill>
              </a:rPr>
              <a:t>MINIMÁLNÍ CÍL</a:t>
            </a:r>
            <a:r>
              <a:rPr lang="cs-CZ" sz="1700" dirty="0">
                <a:solidFill>
                  <a:schemeClr val="bg1"/>
                </a:solidFill>
              </a:rPr>
              <a:t>: VĚDĚT, CO VŠE MUSÍM JAKO UČITEL VE SVÉ HODINĚ ŘEŠIT</a:t>
            </a:r>
          </a:p>
          <a:p>
            <a:r>
              <a:rPr lang="cs-CZ" dirty="0">
                <a:solidFill>
                  <a:schemeClr val="bg1"/>
                </a:solidFill>
              </a:rPr>
              <a:t>STANDARDNÍ CÍL: </a:t>
            </a:r>
            <a:r>
              <a:rPr lang="cs-CZ" sz="1700" dirty="0">
                <a:solidFill>
                  <a:schemeClr val="bg1"/>
                </a:solidFill>
              </a:rPr>
              <a:t>BÝT SCHOPEN realizovat ZNALOSTI Z KURZU V  odborné PRAXI</a:t>
            </a:r>
          </a:p>
          <a:p>
            <a:r>
              <a:rPr lang="cs-CZ" dirty="0">
                <a:solidFill>
                  <a:schemeClr val="bg1"/>
                </a:solidFill>
              </a:rPr>
              <a:t>NADSTANDARNÍ CÍL: </a:t>
            </a:r>
            <a:r>
              <a:rPr lang="cs-CZ" sz="1700" dirty="0">
                <a:solidFill>
                  <a:schemeClr val="bg1"/>
                </a:solidFill>
              </a:rPr>
              <a:t>DANOU METODU ROZVÍJET DÁL VE VZTAHU K POZNÁNÍ PRAXE A TEORIE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  <p:grpSp>
        <p:nvGrpSpPr>
          <p:cNvPr id="30" name="Graphic 185">
            <a:extLst>
              <a:ext uri="{FF2B5EF4-FFF2-40B4-BE49-F238E27FC236}">
                <a16:creationId xmlns:a16="http://schemas.microsoft.com/office/drawing/2014/main" id="{3773FAF5-C452-4455-9411-D6AF5EBD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12239" y="6139464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ECA0D96-F63C-4F7B-BE16-0F3FE76D7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4F83A81-0546-400A-918A-90C9C48B81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741F692-A5B6-4215-86D9-B1FD4FF2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C0876CB-9C60-4580-8FED-CD64EC766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79B3B7-48DB-4D3A-BB33-02766EAD3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286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EF463D-EE6B-46FF-B7C7-74B09A96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A27B3A-460C-4100-99B5-817F25979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7089" y="1498602"/>
            <a:ext cx="4403345" cy="3940174"/>
            <a:chOff x="827089" y="1498602"/>
            <a:chExt cx="4403345" cy="3940174"/>
          </a:xfrm>
          <a:effectLst>
            <a:outerShdw blurRad="381000" dist="1524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5450488-7F33-43E4-B4DA-CAB50A1CC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E5154B2-BEF9-4C08-B6B1-9DED9F17C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9" y="1498602"/>
              <a:ext cx="4403345" cy="3940174"/>
            </a:xfrm>
            <a:custGeom>
              <a:avLst/>
              <a:gdLst>
                <a:gd name="connsiteX0" fmla="*/ 0 w 5260975"/>
                <a:gd name="connsiteY0" fmla="*/ 0 h 4707593"/>
                <a:gd name="connsiteX1" fmla="*/ 5260975 w 5260975"/>
                <a:gd name="connsiteY1" fmla="*/ 0 h 4707593"/>
                <a:gd name="connsiteX2" fmla="*/ 5260975 w 5260975"/>
                <a:gd name="connsiteY2" fmla="*/ 3296937 h 4707593"/>
                <a:gd name="connsiteX3" fmla="*/ 5260975 w 5260975"/>
                <a:gd name="connsiteY3" fmla="*/ 3518571 h 4707593"/>
                <a:gd name="connsiteX4" fmla="*/ 5226504 w 5260975"/>
                <a:gd name="connsiteY4" fmla="*/ 3534000 h 4707593"/>
                <a:gd name="connsiteX5" fmla="*/ 5206341 w 5260975"/>
                <a:gd name="connsiteY5" fmla="*/ 3542065 h 4707593"/>
                <a:gd name="connsiteX6" fmla="*/ 5123287 w 5260975"/>
                <a:gd name="connsiteY6" fmla="*/ 3594010 h 4707593"/>
                <a:gd name="connsiteX7" fmla="*/ 5048107 w 5260975"/>
                <a:gd name="connsiteY7" fmla="*/ 3658244 h 4707593"/>
                <a:gd name="connsiteX8" fmla="*/ 4992899 w 5260975"/>
                <a:gd name="connsiteY8" fmla="*/ 3734479 h 4707593"/>
                <a:gd name="connsiteX9" fmla="*/ 4977440 w 5260975"/>
                <a:gd name="connsiteY9" fmla="*/ 3752627 h 4707593"/>
                <a:gd name="connsiteX10" fmla="*/ 4935194 w 5260975"/>
                <a:gd name="connsiteY10" fmla="*/ 3775382 h 4707593"/>
                <a:gd name="connsiteX11" fmla="*/ 4897844 w 5260975"/>
                <a:gd name="connsiteY11" fmla="*/ 3792472 h 4707593"/>
                <a:gd name="connsiteX12" fmla="*/ 4870767 w 5260975"/>
                <a:gd name="connsiteY12" fmla="*/ 3811388 h 4707593"/>
                <a:gd name="connsiteX13" fmla="*/ 4847917 w 5260975"/>
                <a:gd name="connsiteY13" fmla="*/ 3828767 h 4707593"/>
                <a:gd name="connsiteX14" fmla="*/ 4796163 w 5260975"/>
                <a:gd name="connsiteY14" fmla="*/ 3873702 h 4707593"/>
                <a:gd name="connsiteX15" fmla="*/ 4738843 w 5260975"/>
                <a:gd name="connsiteY15" fmla="*/ 3911628 h 4707593"/>
                <a:gd name="connsiteX16" fmla="*/ 4692755 w 5260975"/>
                <a:gd name="connsiteY16" fmla="*/ 3958099 h 4707593"/>
                <a:gd name="connsiteX17" fmla="*/ 4673744 w 5260975"/>
                <a:gd name="connsiteY17" fmla="*/ 3983255 h 4707593"/>
                <a:gd name="connsiteX18" fmla="*/ 4633801 w 5260975"/>
                <a:gd name="connsiteY18" fmla="*/ 4000442 h 4707593"/>
                <a:gd name="connsiteX19" fmla="*/ 4590499 w 5260975"/>
                <a:gd name="connsiteY19" fmla="*/ 4027326 h 4707593"/>
                <a:gd name="connsiteX20" fmla="*/ 4559773 w 5260975"/>
                <a:gd name="connsiteY20" fmla="*/ 4054018 h 4707593"/>
                <a:gd name="connsiteX21" fmla="*/ 4536059 w 5260975"/>
                <a:gd name="connsiteY21" fmla="*/ 4071877 h 4707593"/>
                <a:gd name="connsiteX22" fmla="*/ 4502550 w 5260975"/>
                <a:gd name="connsiteY22" fmla="*/ 4089832 h 4707593"/>
                <a:gd name="connsiteX23" fmla="*/ 4468944 w 5260975"/>
                <a:gd name="connsiteY23" fmla="*/ 4113356 h 4707593"/>
                <a:gd name="connsiteX24" fmla="*/ 4452623 w 5260975"/>
                <a:gd name="connsiteY24" fmla="*/ 4127854 h 4707593"/>
                <a:gd name="connsiteX25" fmla="*/ 4421032 w 5260975"/>
                <a:gd name="connsiteY25" fmla="*/ 4151953 h 4707593"/>
                <a:gd name="connsiteX26" fmla="*/ 4388483 w 5260975"/>
                <a:gd name="connsiteY26" fmla="*/ 4174421 h 4707593"/>
                <a:gd name="connsiteX27" fmla="*/ 4327321 w 5260975"/>
                <a:gd name="connsiteY27" fmla="*/ 4200153 h 4707593"/>
                <a:gd name="connsiteX28" fmla="*/ 4271633 w 5260975"/>
                <a:gd name="connsiteY28" fmla="*/ 4237983 h 4707593"/>
                <a:gd name="connsiteX29" fmla="*/ 4227465 w 5260975"/>
                <a:gd name="connsiteY29" fmla="*/ 4265635 h 4707593"/>
                <a:gd name="connsiteX30" fmla="*/ 4201733 w 5260975"/>
                <a:gd name="connsiteY30" fmla="*/ 4283783 h 4707593"/>
                <a:gd name="connsiteX31" fmla="*/ 4154494 w 5260975"/>
                <a:gd name="connsiteY31" fmla="*/ 4324301 h 4707593"/>
                <a:gd name="connsiteX32" fmla="*/ 4081234 w 5260975"/>
                <a:gd name="connsiteY32" fmla="*/ 4366931 h 4707593"/>
                <a:gd name="connsiteX33" fmla="*/ 4036971 w 5260975"/>
                <a:gd name="connsiteY33" fmla="*/ 4389975 h 4707593"/>
                <a:gd name="connsiteX34" fmla="*/ 3941725 w 5260975"/>
                <a:gd name="connsiteY34" fmla="*/ 4424733 h 4707593"/>
                <a:gd name="connsiteX35" fmla="*/ 3910999 w 5260975"/>
                <a:gd name="connsiteY35" fmla="*/ 4437119 h 4707593"/>
                <a:gd name="connsiteX36" fmla="*/ 3875859 w 5260975"/>
                <a:gd name="connsiteY36" fmla="*/ 4445280 h 4707593"/>
                <a:gd name="connsiteX37" fmla="*/ 3819401 w 5260975"/>
                <a:gd name="connsiteY37" fmla="*/ 4464579 h 4707593"/>
                <a:gd name="connsiteX38" fmla="*/ 3709176 w 5260975"/>
                <a:gd name="connsiteY38" fmla="*/ 4497800 h 4707593"/>
                <a:gd name="connsiteX39" fmla="*/ 3684981 w 5260975"/>
                <a:gd name="connsiteY39" fmla="*/ 4502889 h 4707593"/>
                <a:gd name="connsiteX40" fmla="*/ 3623338 w 5260975"/>
                <a:gd name="connsiteY40" fmla="*/ 4524300 h 4707593"/>
                <a:gd name="connsiteX41" fmla="*/ 3586373 w 5260975"/>
                <a:gd name="connsiteY41" fmla="*/ 4538702 h 4707593"/>
                <a:gd name="connsiteX42" fmla="*/ 3555743 w 5260975"/>
                <a:gd name="connsiteY42" fmla="*/ 4546960 h 4707593"/>
                <a:gd name="connsiteX43" fmla="*/ 3528667 w 5260975"/>
                <a:gd name="connsiteY43" fmla="*/ 4550801 h 4707593"/>
                <a:gd name="connsiteX44" fmla="*/ 3457424 w 5260975"/>
                <a:gd name="connsiteY44" fmla="*/ 4569811 h 4707593"/>
                <a:gd name="connsiteX45" fmla="*/ 3429003 w 5260975"/>
                <a:gd name="connsiteY45" fmla="*/ 4577301 h 4707593"/>
                <a:gd name="connsiteX46" fmla="*/ 3355264 w 5260975"/>
                <a:gd name="connsiteY46" fmla="*/ 4603033 h 4707593"/>
                <a:gd name="connsiteX47" fmla="*/ 3292757 w 5260975"/>
                <a:gd name="connsiteY47" fmla="*/ 4620027 h 4707593"/>
                <a:gd name="connsiteX48" fmla="*/ 3266643 w 5260975"/>
                <a:gd name="connsiteY48" fmla="*/ 4628188 h 4707593"/>
                <a:gd name="connsiteX49" fmla="*/ 3206921 w 5260975"/>
                <a:gd name="connsiteY49" fmla="*/ 4641823 h 4707593"/>
                <a:gd name="connsiteX50" fmla="*/ 3173123 w 5260975"/>
                <a:gd name="connsiteY50" fmla="*/ 4651425 h 4707593"/>
                <a:gd name="connsiteX51" fmla="*/ 3090646 w 5260975"/>
                <a:gd name="connsiteY51" fmla="*/ 4662274 h 4707593"/>
                <a:gd name="connsiteX52" fmla="*/ 3005480 w 5260975"/>
                <a:gd name="connsiteY52" fmla="*/ 4672739 h 4707593"/>
                <a:gd name="connsiteX53" fmla="*/ 2958721 w 5260975"/>
                <a:gd name="connsiteY53" fmla="*/ 4676196 h 4707593"/>
                <a:gd name="connsiteX54" fmla="*/ 2917915 w 5260975"/>
                <a:gd name="connsiteY54" fmla="*/ 4681670 h 4707593"/>
                <a:gd name="connsiteX55" fmla="*/ 2882389 w 5260975"/>
                <a:gd name="connsiteY55" fmla="*/ 4685126 h 4707593"/>
                <a:gd name="connsiteX56" fmla="*/ 2825837 w 5260975"/>
                <a:gd name="connsiteY56" fmla="*/ 4692135 h 4707593"/>
                <a:gd name="connsiteX57" fmla="*/ 2802313 w 5260975"/>
                <a:gd name="connsiteY57" fmla="*/ 4693960 h 4707593"/>
                <a:gd name="connsiteX58" fmla="*/ 2746816 w 5260975"/>
                <a:gd name="connsiteY58" fmla="*/ 4693863 h 4707593"/>
                <a:gd name="connsiteX59" fmla="*/ 2727517 w 5260975"/>
                <a:gd name="connsiteY59" fmla="*/ 4692903 h 4707593"/>
                <a:gd name="connsiteX60" fmla="*/ 2690359 w 5260975"/>
                <a:gd name="connsiteY60" fmla="*/ 4680997 h 4707593"/>
                <a:gd name="connsiteX61" fmla="*/ 2685943 w 5260975"/>
                <a:gd name="connsiteY61" fmla="*/ 4680133 h 4707593"/>
                <a:gd name="connsiteX62" fmla="*/ 2661554 w 5260975"/>
                <a:gd name="connsiteY62" fmla="*/ 4675428 h 4707593"/>
                <a:gd name="connsiteX63" fmla="*/ 2648208 w 5260975"/>
                <a:gd name="connsiteY63" fmla="*/ 4673892 h 4707593"/>
                <a:gd name="connsiteX64" fmla="*/ 2597512 w 5260975"/>
                <a:gd name="connsiteY64" fmla="*/ 4664099 h 4707593"/>
                <a:gd name="connsiteX65" fmla="*/ 2568324 w 5260975"/>
                <a:gd name="connsiteY65" fmla="*/ 4659490 h 4707593"/>
                <a:gd name="connsiteX66" fmla="*/ 2544704 w 5260975"/>
                <a:gd name="connsiteY66" fmla="*/ 4660162 h 4707593"/>
                <a:gd name="connsiteX67" fmla="*/ 2503225 w 5260975"/>
                <a:gd name="connsiteY67" fmla="*/ 4661026 h 4707593"/>
                <a:gd name="connsiteX68" fmla="*/ 2489975 w 5260975"/>
                <a:gd name="connsiteY68" fmla="*/ 4663235 h 4707593"/>
                <a:gd name="connsiteX69" fmla="*/ 2430061 w 5260975"/>
                <a:gd name="connsiteY69" fmla="*/ 4656897 h 4707593"/>
                <a:gd name="connsiteX70" fmla="*/ 2395880 w 5260975"/>
                <a:gd name="connsiteY70" fmla="*/ 4656417 h 4707593"/>
                <a:gd name="connsiteX71" fmla="*/ 2357378 w 5260975"/>
                <a:gd name="connsiteY71" fmla="*/ 4648544 h 4707593"/>
                <a:gd name="connsiteX72" fmla="*/ 2346145 w 5260975"/>
                <a:gd name="connsiteY72" fmla="*/ 4648928 h 4707593"/>
                <a:gd name="connsiteX73" fmla="*/ 2333567 w 5260975"/>
                <a:gd name="connsiteY73" fmla="*/ 4649600 h 4707593"/>
                <a:gd name="connsiteX74" fmla="*/ 2294968 w 5260975"/>
                <a:gd name="connsiteY74" fmla="*/ 4650177 h 4707593"/>
                <a:gd name="connsiteX75" fmla="*/ 2271540 w 5260975"/>
                <a:gd name="connsiteY75" fmla="*/ 4653057 h 4707593"/>
                <a:gd name="connsiteX76" fmla="*/ 2226895 w 5260975"/>
                <a:gd name="connsiteY76" fmla="*/ 4651329 h 4707593"/>
                <a:gd name="connsiteX77" fmla="*/ 2210379 w 5260975"/>
                <a:gd name="connsiteY77" fmla="*/ 4653825 h 4707593"/>
                <a:gd name="connsiteX78" fmla="*/ 2168613 w 5260975"/>
                <a:gd name="connsiteY78" fmla="*/ 4654113 h 4707593"/>
                <a:gd name="connsiteX79" fmla="*/ 2131167 w 5260975"/>
                <a:gd name="connsiteY79" fmla="*/ 4652673 h 4707593"/>
                <a:gd name="connsiteX80" fmla="*/ 2095065 w 5260975"/>
                <a:gd name="connsiteY80" fmla="*/ 4653441 h 4707593"/>
                <a:gd name="connsiteX81" fmla="*/ 2069237 w 5260975"/>
                <a:gd name="connsiteY81" fmla="*/ 4656609 h 4707593"/>
                <a:gd name="connsiteX82" fmla="*/ 2041201 w 5260975"/>
                <a:gd name="connsiteY82" fmla="*/ 4658529 h 4707593"/>
                <a:gd name="connsiteX83" fmla="*/ 1963909 w 5260975"/>
                <a:gd name="connsiteY83" fmla="*/ 4669955 h 4707593"/>
                <a:gd name="connsiteX84" fmla="*/ 1949603 w 5260975"/>
                <a:gd name="connsiteY84" fmla="*/ 4667171 h 4707593"/>
                <a:gd name="connsiteX85" fmla="*/ 1868373 w 5260975"/>
                <a:gd name="connsiteY85" fmla="*/ 4664578 h 4707593"/>
                <a:gd name="connsiteX86" fmla="*/ 1850707 w 5260975"/>
                <a:gd name="connsiteY86" fmla="*/ 4664771 h 4707593"/>
                <a:gd name="connsiteX87" fmla="*/ 1803275 w 5260975"/>
                <a:gd name="connsiteY87" fmla="*/ 4653441 h 4707593"/>
                <a:gd name="connsiteX88" fmla="*/ 1730112 w 5260975"/>
                <a:gd name="connsiteY88" fmla="*/ 4671396 h 4707593"/>
                <a:gd name="connsiteX89" fmla="*/ 1661652 w 5260975"/>
                <a:gd name="connsiteY89" fmla="*/ 4693863 h 4707593"/>
                <a:gd name="connsiteX90" fmla="*/ 1653011 w 5260975"/>
                <a:gd name="connsiteY90" fmla="*/ 4696744 h 4707593"/>
                <a:gd name="connsiteX91" fmla="*/ 1628431 w 5260975"/>
                <a:gd name="connsiteY91" fmla="*/ 4701641 h 4707593"/>
                <a:gd name="connsiteX92" fmla="*/ 1597995 w 5260975"/>
                <a:gd name="connsiteY92" fmla="*/ 4703369 h 4707593"/>
                <a:gd name="connsiteX93" fmla="*/ 1559396 w 5260975"/>
                <a:gd name="connsiteY93" fmla="*/ 4707593 h 4707593"/>
                <a:gd name="connsiteX94" fmla="*/ 1528480 w 5260975"/>
                <a:gd name="connsiteY94" fmla="*/ 4702312 h 4707593"/>
                <a:gd name="connsiteX95" fmla="*/ 1485272 w 5260975"/>
                <a:gd name="connsiteY95" fmla="*/ 4694439 h 4707593"/>
                <a:gd name="connsiteX96" fmla="*/ 1444562 w 5260975"/>
                <a:gd name="connsiteY96" fmla="*/ 4686950 h 4707593"/>
                <a:gd name="connsiteX97" fmla="*/ 1431696 w 5260975"/>
                <a:gd name="connsiteY97" fmla="*/ 4695783 h 4707593"/>
                <a:gd name="connsiteX98" fmla="*/ 1411821 w 5260975"/>
                <a:gd name="connsiteY98" fmla="*/ 4703464 h 4707593"/>
                <a:gd name="connsiteX99" fmla="*/ 1389738 w 5260975"/>
                <a:gd name="connsiteY99" fmla="*/ 4694247 h 4707593"/>
                <a:gd name="connsiteX100" fmla="*/ 1338081 w 5260975"/>
                <a:gd name="connsiteY100" fmla="*/ 4675141 h 4707593"/>
                <a:gd name="connsiteX101" fmla="*/ 1305436 w 5260975"/>
                <a:gd name="connsiteY101" fmla="*/ 4674276 h 4707593"/>
                <a:gd name="connsiteX102" fmla="*/ 1234481 w 5260975"/>
                <a:gd name="connsiteY102" fmla="*/ 4666115 h 4707593"/>
                <a:gd name="connsiteX103" fmla="*/ 1188106 w 5260975"/>
                <a:gd name="connsiteY103" fmla="*/ 4654497 h 4707593"/>
                <a:gd name="connsiteX104" fmla="*/ 1154790 w 5260975"/>
                <a:gd name="connsiteY104" fmla="*/ 4641343 h 4707593"/>
                <a:gd name="connsiteX105" fmla="*/ 1107069 w 5260975"/>
                <a:gd name="connsiteY105" fmla="*/ 4624156 h 4707593"/>
                <a:gd name="connsiteX106" fmla="*/ 1059158 w 5260975"/>
                <a:gd name="connsiteY106" fmla="*/ 4615227 h 4707593"/>
                <a:gd name="connsiteX107" fmla="*/ 1024496 w 5260975"/>
                <a:gd name="connsiteY107" fmla="*/ 4603993 h 4707593"/>
                <a:gd name="connsiteX108" fmla="*/ 982153 w 5260975"/>
                <a:gd name="connsiteY108" fmla="*/ 4596311 h 4707593"/>
                <a:gd name="connsiteX109" fmla="*/ 946628 w 5260975"/>
                <a:gd name="connsiteY109" fmla="*/ 4596024 h 4707593"/>
                <a:gd name="connsiteX110" fmla="*/ 890939 w 5260975"/>
                <a:gd name="connsiteY110" fmla="*/ 4597368 h 4707593"/>
                <a:gd name="connsiteX111" fmla="*/ 822769 w 5260975"/>
                <a:gd name="connsiteY111" fmla="*/ 4574133 h 4707593"/>
                <a:gd name="connsiteX112" fmla="*/ 795212 w 5260975"/>
                <a:gd name="connsiteY112" fmla="*/ 4568947 h 4707593"/>
                <a:gd name="connsiteX113" fmla="*/ 769288 w 5260975"/>
                <a:gd name="connsiteY113" fmla="*/ 4566547 h 4707593"/>
                <a:gd name="connsiteX114" fmla="*/ 714271 w 5260975"/>
                <a:gd name="connsiteY114" fmla="*/ 4551089 h 4707593"/>
                <a:gd name="connsiteX115" fmla="*/ 691900 w 5260975"/>
                <a:gd name="connsiteY115" fmla="*/ 4545999 h 4707593"/>
                <a:gd name="connsiteX116" fmla="*/ 660598 w 5260975"/>
                <a:gd name="connsiteY116" fmla="*/ 4546096 h 4707593"/>
                <a:gd name="connsiteX117" fmla="*/ 603662 w 5260975"/>
                <a:gd name="connsiteY117" fmla="*/ 4538991 h 4707593"/>
                <a:gd name="connsiteX118" fmla="*/ 546821 w 5260975"/>
                <a:gd name="connsiteY118" fmla="*/ 4518251 h 4707593"/>
                <a:gd name="connsiteX119" fmla="*/ 522721 w 5260975"/>
                <a:gd name="connsiteY119" fmla="*/ 4520267 h 4707593"/>
                <a:gd name="connsiteX120" fmla="*/ 514080 w 5260975"/>
                <a:gd name="connsiteY120" fmla="*/ 4519788 h 4707593"/>
                <a:gd name="connsiteX121" fmla="*/ 436404 w 5260975"/>
                <a:gd name="connsiteY121" fmla="*/ 4508361 h 4707593"/>
                <a:gd name="connsiteX122" fmla="*/ 428626 w 5260975"/>
                <a:gd name="connsiteY122" fmla="*/ 4507114 h 4707593"/>
                <a:gd name="connsiteX123" fmla="*/ 392141 w 5260975"/>
                <a:gd name="connsiteY123" fmla="*/ 4496936 h 4707593"/>
                <a:gd name="connsiteX124" fmla="*/ 300157 w 5260975"/>
                <a:gd name="connsiteY124" fmla="*/ 4490599 h 4707593"/>
                <a:gd name="connsiteX125" fmla="*/ 294493 w 5260975"/>
                <a:gd name="connsiteY125" fmla="*/ 4489831 h 4707593"/>
                <a:gd name="connsiteX126" fmla="*/ 263671 w 5260975"/>
                <a:gd name="connsiteY126" fmla="*/ 4494919 h 4707593"/>
                <a:gd name="connsiteX127" fmla="*/ 248406 w 5260975"/>
                <a:gd name="connsiteY127" fmla="*/ 4502121 h 4707593"/>
                <a:gd name="connsiteX128" fmla="*/ 224594 w 5260975"/>
                <a:gd name="connsiteY128" fmla="*/ 4509610 h 4707593"/>
                <a:gd name="connsiteX129" fmla="*/ 200398 w 5260975"/>
                <a:gd name="connsiteY129" fmla="*/ 4512395 h 4707593"/>
                <a:gd name="connsiteX130" fmla="*/ 159783 w 5260975"/>
                <a:gd name="connsiteY130" fmla="*/ 4501064 h 4707593"/>
                <a:gd name="connsiteX131" fmla="*/ 144997 w 5260975"/>
                <a:gd name="connsiteY131" fmla="*/ 4499912 h 4707593"/>
                <a:gd name="connsiteX132" fmla="*/ 112064 w 5260975"/>
                <a:gd name="connsiteY132" fmla="*/ 4494440 h 4707593"/>
                <a:gd name="connsiteX133" fmla="*/ 83259 w 5260975"/>
                <a:gd name="connsiteY133" fmla="*/ 4494824 h 4707593"/>
                <a:gd name="connsiteX134" fmla="*/ 60120 w 5260975"/>
                <a:gd name="connsiteY134" fmla="*/ 4503561 h 4707593"/>
                <a:gd name="connsiteX135" fmla="*/ 26514 w 5260975"/>
                <a:gd name="connsiteY135" fmla="*/ 4505289 h 4707593"/>
                <a:gd name="connsiteX136" fmla="*/ 4814 w 5260975"/>
                <a:gd name="connsiteY136" fmla="*/ 4498952 h 4707593"/>
                <a:gd name="connsiteX137" fmla="*/ 398 w 5260975"/>
                <a:gd name="connsiteY137" fmla="*/ 4498089 h 4707593"/>
                <a:gd name="connsiteX138" fmla="*/ 0 w 5260975"/>
                <a:gd name="connsiteY138" fmla="*/ 4498087 h 470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5260975" h="4707593">
                  <a:moveTo>
                    <a:pt x="0" y="0"/>
                  </a:moveTo>
                  <a:lnTo>
                    <a:pt x="5260975" y="0"/>
                  </a:lnTo>
                  <a:lnTo>
                    <a:pt x="5260975" y="3296937"/>
                  </a:lnTo>
                  <a:lnTo>
                    <a:pt x="5260975" y="3518571"/>
                  </a:lnTo>
                  <a:lnTo>
                    <a:pt x="5226504" y="3534000"/>
                  </a:lnTo>
                  <a:cubicBezTo>
                    <a:pt x="5219783" y="3536785"/>
                    <a:pt x="5212389" y="3538321"/>
                    <a:pt x="5206341" y="3542065"/>
                  </a:cubicBezTo>
                  <a:cubicBezTo>
                    <a:pt x="5178495" y="3559156"/>
                    <a:pt x="5151515" y="3577591"/>
                    <a:pt x="5123287" y="3594010"/>
                  </a:cubicBezTo>
                  <a:cubicBezTo>
                    <a:pt x="5094195" y="3611004"/>
                    <a:pt x="5068175" y="3631071"/>
                    <a:pt x="5048107" y="3658244"/>
                  </a:cubicBezTo>
                  <a:cubicBezTo>
                    <a:pt x="5029480" y="3683496"/>
                    <a:pt x="5011429" y="3709131"/>
                    <a:pt x="4992899" y="3734479"/>
                  </a:cubicBezTo>
                  <a:cubicBezTo>
                    <a:pt x="4988194" y="3740912"/>
                    <a:pt x="4983874" y="3748498"/>
                    <a:pt x="4977440" y="3752627"/>
                  </a:cubicBezTo>
                  <a:cubicBezTo>
                    <a:pt x="4964094" y="3761268"/>
                    <a:pt x="4949500" y="3768277"/>
                    <a:pt x="4935194" y="3775382"/>
                  </a:cubicBezTo>
                  <a:cubicBezTo>
                    <a:pt x="4922903" y="3781431"/>
                    <a:pt x="4909846" y="3785943"/>
                    <a:pt x="4897844" y="3792472"/>
                  </a:cubicBezTo>
                  <a:cubicBezTo>
                    <a:pt x="4888243" y="3797658"/>
                    <a:pt x="4879697" y="3804859"/>
                    <a:pt x="4870767" y="3811388"/>
                  </a:cubicBezTo>
                  <a:cubicBezTo>
                    <a:pt x="4862990" y="3817052"/>
                    <a:pt x="4854445" y="3821949"/>
                    <a:pt x="4847917" y="3828767"/>
                  </a:cubicBezTo>
                  <a:cubicBezTo>
                    <a:pt x="4831977" y="3845281"/>
                    <a:pt x="4815942" y="3861508"/>
                    <a:pt x="4796163" y="3873702"/>
                  </a:cubicBezTo>
                  <a:cubicBezTo>
                    <a:pt x="4776672" y="3885799"/>
                    <a:pt x="4758237" y="3899338"/>
                    <a:pt x="4738843" y="3911628"/>
                  </a:cubicBezTo>
                  <a:cubicBezTo>
                    <a:pt x="4719831" y="3923630"/>
                    <a:pt x="4702645" y="3936783"/>
                    <a:pt x="4692755" y="3958099"/>
                  </a:cubicBezTo>
                  <a:cubicBezTo>
                    <a:pt x="4688339" y="3967508"/>
                    <a:pt x="4682097" y="3977782"/>
                    <a:pt x="4673744" y="3983255"/>
                  </a:cubicBezTo>
                  <a:cubicBezTo>
                    <a:pt x="4661838" y="3991032"/>
                    <a:pt x="4646764" y="3993817"/>
                    <a:pt x="4633801" y="4000442"/>
                  </a:cubicBezTo>
                  <a:cubicBezTo>
                    <a:pt x="4618535" y="4008219"/>
                    <a:pt x="4600869" y="4014940"/>
                    <a:pt x="4590499" y="4027326"/>
                  </a:cubicBezTo>
                  <a:cubicBezTo>
                    <a:pt x="4581281" y="4038368"/>
                    <a:pt x="4571968" y="4047009"/>
                    <a:pt x="4559773" y="4054018"/>
                  </a:cubicBezTo>
                  <a:cubicBezTo>
                    <a:pt x="4551229" y="4058915"/>
                    <a:pt x="4544892" y="4067844"/>
                    <a:pt x="4536059" y="4071877"/>
                  </a:cubicBezTo>
                  <a:cubicBezTo>
                    <a:pt x="4524442" y="4077254"/>
                    <a:pt x="4512727" y="4081479"/>
                    <a:pt x="4502550" y="4089832"/>
                  </a:cubicBezTo>
                  <a:cubicBezTo>
                    <a:pt x="4491987" y="4098473"/>
                    <a:pt x="4479986" y="4105290"/>
                    <a:pt x="4468944" y="4113356"/>
                  </a:cubicBezTo>
                  <a:cubicBezTo>
                    <a:pt x="4463087" y="4117676"/>
                    <a:pt x="4458286" y="4123341"/>
                    <a:pt x="4452623" y="4127854"/>
                  </a:cubicBezTo>
                  <a:cubicBezTo>
                    <a:pt x="4442252" y="4136111"/>
                    <a:pt x="4431690" y="4144176"/>
                    <a:pt x="4421032" y="4151953"/>
                  </a:cubicBezTo>
                  <a:cubicBezTo>
                    <a:pt x="4410375" y="4159731"/>
                    <a:pt x="4400197" y="4168756"/>
                    <a:pt x="4388483" y="4174421"/>
                  </a:cubicBezTo>
                  <a:cubicBezTo>
                    <a:pt x="4368513" y="4184023"/>
                    <a:pt x="4346717" y="4189784"/>
                    <a:pt x="4327321" y="4200153"/>
                  </a:cubicBezTo>
                  <a:cubicBezTo>
                    <a:pt x="4307639" y="4210714"/>
                    <a:pt x="4289107" y="4223965"/>
                    <a:pt x="4271633" y="4237983"/>
                  </a:cubicBezTo>
                  <a:cubicBezTo>
                    <a:pt x="4257807" y="4249025"/>
                    <a:pt x="4244845" y="4259971"/>
                    <a:pt x="4227465" y="4265635"/>
                  </a:cubicBezTo>
                  <a:cubicBezTo>
                    <a:pt x="4217768" y="4268804"/>
                    <a:pt x="4207591" y="4275717"/>
                    <a:pt x="4201733" y="4283783"/>
                  </a:cubicBezTo>
                  <a:cubicBezTo>
                    <a:pt x="4189059" y="4301353"/>
                    <a:pt x="4172833" y="4313739"/>
                    <a:pt x="4154494" y="4324301"/>
                  </a:cubicBezTo>
                  <a:cubicBezTo>
                    <a:pt x="4130010" y="4338511"/>
                    <a:pt x="4105814" y="4353009"/>
                    <a:pt x="4081234" y="4366931"/>
                  </a:cubicBezTo>
                  <a:cubicBezTo>
                    <a:pt x="4066737" y="4375189"/>
                    <a:pt x="4052335" y="4383926"/>
                    <a:pt x="4036971" y="4389975"/>
                  </a:cubicBezTo>
                  <a:cubicBezTo>
                    <a:pt x="4005575" y="4402457"/>
                    <a:pt x="3973410" y="4413114"/>
                    <a:pt x="3941725" y="4424733"/>
                  </a:cubicBezTo>
                  <a:cubicBezTo>
                    <a:pt x="3931355" y="4428477"/>
                    <a:pt x="3921561" y="4433854"/>
                    <a:pt x="3910999" y="4437119"/>
                  </a:cubicBezTo>
                  <a:cubicBezTo>
                    <a:pt x="3899573" y="4440671"/>
                    <a:pt x="3887285" y="4441727"/>
                    <a:pt x="3875859" y="4445280"/>
                  </a:cubicBezTo>
                  <a:cubicBezTo>
                    <a:pt x="3856847" y="4451136"/>
                    <a:pt x="3838412" y="4458626"/>
                    <a:pt x="3819401" y="4464579"/>
                  </a:cubicBezTo>
                  <a:cubicBezTo>
                    <a:pt x="3782723" y="4476005"/>
                    <a:pt x="3745949" y="4486951"/>
                    <a:pt x="3709176" y="4497800"/>
                  </a:cubicBezTo>
                  <a:cubicBezTo>
                    <a:pt x="3701303" y="4500105"/>
                    <a:pt x="3692757" y="4500393"/>
                    <a:pt x="3684981" y="4502889"/>
                  </a:cubicBezTo>
                  <a:cubicBezTo>
                    <a:pt x="3664337" y="4509610"/>
                    <a:pt x="3643789" y="4516907"/>
                    <a:pt x="3623338" y="4524300"/>
                  </a:cubicBezTo>
                  <a:cubicBezTo>
                    <a:pt x="3610953" y="4528813"/>
                    <a:pt x="3598854" y="4534382"/>
                    <a:pt x="3586373" y="4538702"/>
                  </a:cubicBezTo>
                  <a:cubicBezTo>
                    <a:pt x="3576387" y="4542159"/>
                    <a:pt x="3566113" y="4544847"/>
                    <a:pt x="3555743" y="4546960"/>
                  </a:cubicBezTo>
                  <a:cubicBezTo>
                    <a:pt x="3546814" y="4548785"/>
                    <a:pt x="3537501" y="4548592"/>
                    <a:pt x="3528667" y="4550801"/>
                  </a:cubicBezTo>
                  <a:cubicBezTo>
                    <a:pt x="3504759" y="4556753"/>
                    <a:pt x="3481140" y="4563475"/>
                    <a:pt x="3457424" y="4569811"/>
                  </a:cubicBezTo>
                  <a:cubicBezTo>
                    <a:pt x="3447919" y="4572308"/>
                    <a:pt x="3438221" y="4574133"/>
                    <a:pt x="3429003" y="4577301"/>
                  </a:cubicBezTo>
                  <a:cubicBezTo>
                    <a:pt x="3404327" y="4585654"/>
                    <a:pt x="3380036" y="4595159"/>
                    <a:pt x="3355264" y="4603033"/>
                  </a:cubicBezTo>
                  <a:cubicBezTo>
                    <a:pt x="3334717" y="4609562"/>
                    <a:pt x="3313593" y="4614266"/>
                    <a:pt x="3292757" y="4620027"/>
                  </a:cubicBezTo>
                  <a:cubicBezTo>
                    <a:pt x="3283924" y="4622524"/>
                    <a:pt x="3275475" y="4626077"/>
                    <a:pt x="3266643" y="4628188"/>
                  </a:cubicBezTo>
                  <a:cubicBezTo>
                    <a:pt x="3246863" y="4632990"/>
                    <a:pt x="3226796" y="4637022"/>
                    <a:pt x="3206921" y="4641823"/>
                  </a:cubicBezTo>
                  <a:cubicBezTo>
                    <a:pt x="3195590" y="4644607"/>
                    <a:pt x="3184645" y="4649600"/>
                    <a:pt x="3173123" y="4651425"/>
                  </a:cubicBezTo>
                  <a:cubicBezTo>
                    <a:pt x="3145759" y="4655745"/>
                    <a:pt x="3118203" y="4658817"/>
                    <a:pt x="3090646" y="4662274"/>
                  </a:cubicBezTo>
                  <a:cubicBezTo>
                    <a:pt x="3062227" y="4665826"/>
                    <a:pt x="3033902" y="4669571"/>
                    <a:pt x="3005480" y="4672739"/>
                  </a:cubicBezTo>
                  <a:cubicBezTo>
                    <a:pt x="2989926" y="4674372"/>
                    <a:pt x="2974275" y="4674660"/>
                    <a:pt x="2958721" y="4676196"/>
                  </a:cubicBezTo>
                  <a:cubicBezTo>
                    <a:pt x="2945087" y="4677541"/>
                    <a:pt x="2931549" y="4680037"/>
                    <a:pt x="2917915" y="4681670"/>
                  </a:cubicBezTo>
                  <a:cubicBezTo>
                    <a:pt x="2906105" y="4683013"/>
                    <a:pt x="2894199" y="4683781"/>
                    <a:pt x="2882389" y="4685126"/>
                  </a:cubicBezTo>
                  <a:cubicBezTo>
                    <a:pt x="2863475" y="4687334"/>
                    <a:pt x="2844655" y="4689831"/>
                    <a:pt x="2825837" y="4692135"/>
                  </a:cubicBezTo>
                  <a:cubicBezTo>
                    <a:pt x="2817964" y="4692999"/>
                    <a:pt x="2809706" y="4695399"/>
                    <a:pt x="2802313" y="4693960"/>
                  </a:cubicBezTo>
                  <a:cubicBezTo>
                    <a:pt x="2783686" y="4690310"/>
                    <a:pt x="2765347" y="4691367"/>
                    <a:pt x="2746816" y="4693863"/>
                  </a:cubicBezTo>
                  <a:cubicBezTo>
                    <a:pt x="2740479" y="4694728"/>
                    <a:pt x="2733662" y="4694535"/>
                    <a:pt x="2727517" y="4692903"/>
                  </a:cubicBezTo>
                  <a:cubicBezTo>
                    <a:pt x="2714939" y="4689638"/>
                    <a:pt x="2702745" y="4685029"/>
                    <a:pt x="2690359" y="4680997"/>
                  </a:cubicBezTo>
                  <a:cubicBezTo>
                    <a:pt x="2689014" y="4680517"/>
                    <a:pt x="2687382" y="4680421"/>
                    <a:pt x="2685943" y="4680133"/>
                  </a:cubicBezTo>
                  <a:cubicBezTo>
                    <a:pt x="2677781" y="4678500"/>
                    <a:pt x="2669717" y="4676868"/>
                    <a:pt x="2661554" y="4675428"/>
                  </a:cubicBezTo>
                  <a:cubicBezTo>
                    <a:pt x="2657138" y="4674660"/>
                    <a:pt x="2652625" y="4674564"/>
                    <a:pt x="2648208" y="4673892"/>
                  </a:cubicBezTo>
                  <a:cubicBezTo>
                    <a:pt x="2631118" y="4671203"/>
                    <a:pt x="2612299" y="4675716"/>
                    <a:pt x="2597512" y="4664099"/>
                  </a:cubicBezTo>
                  <a:cubicBezTo>
                    <a:pt x="2587911" y="4656609"/>
                    <a:pt x="2578597" y="4658338"/>
                    <a:pt x="2568324" y="4659490"/>
                  </a:cubicBezTo>
                  <a:cubicBezTo>
                    <a:pt x="2560547" y="4660354"/>
                    <a:pt x="2552577" y="4660065"/>
                    <a:pt x="2544704" y="4660162"/>
                  </a:cubicBezTo>
                  <a:cubicBezTo>
                    <a:pt x="2530878" y="4660449"/>
                    <a:pt x="2517052" y="4660546"/>
                    <a:pt x="2503225" y="4661026"/>
                  </a:cubicBezTo>
                  <a:cubicBezTo>
                    <a:pt x="2498808" y="4661218"/>
                    <a:pt x="2494297" y="4663619"/>
                    <a:pt x="2489975" y="4663235"/>
                  </a:cubicBezTo>
                  <a:cubicBezTo>
                    <a:pt x="2470004" y="4661410"/>
                    <a:pt x="2450033" y="4658529"/>
                    <a:pt x="2430061" y="4656897"/>
                  </a:cubicBezTo>
                  <a:cubicBezTo>
                    <a:pt x="2418732" y="4655938"/>
                    <a:pt x="2407114" y="4657761"/>
                    <a:pt x="2395880" y="4656417"/>
                  </a:cubicBezTo>
                  <a:cubicBezTo>
                    <a:pt x="2382919" y="4654881"/>
                    <a:pt x="2370245" y="4650945"/>
                    <a:pt x="2357378" y="4648544"/>
                  </a:cubicBezTo>
                  <a:cubicBezTo>
                    <a:pt x="2353826" y="4647872"/>
                    <a:pt x="2349889" y="4648736"/>
                    <a:pt x="2346145" y="4648928"/>
                  </a:cubicBezTo>
                  <a:cubicBezTo>
                    <a:pt x="2341920" y="4649120"/>
                    <a:pt x="2337791" y="4649504"/>
                    <a:pt x="2333567" y="4649600"/>
                  </a:cubicBezTo>
                  <a:cubicBezTo>
                    <a:pt x="2320700" y="4649793"/>
                    <a:pt x="2307835" y="4649504"/>
                    <a:pt x="2294968" y="4650177"/>
                  </a:cubicBezTo>
                  <a:cubicBezTo>
                    <a:pt x="2287095" y="4650561"/>
                    <a:pt x="2278839" y="4654497"/>
                    <a:pt x="2271540" y="4653057"/>
                  </a:cubicBezTo>
                  <a:cubicBezTo>
                    <a:pt x="2256659" y="4650272"/>
                    <a:pt x="2241776" y="4656513"/>
                    <a:pt x="2226895" y="4651329"/>
                  </a:cubicBezTo>
                  <a:cubicBezTo>
                    <a:pt x="2222285" y="4649793"/>
                    <a:pt x="2215948" y="4653633"/>
                    <a:pt x="2210379" y="4653825"/>
                  </a:cubicBezTo>
                  <a:cubicBezTo>
                    <a:pt x="2196457" y="4654305"/>
                    <a:pt x="2182535" y="4654209"/>
                    <a:pt x="2168613" y="4654113"/>
                  </a:cubicBezTo>
                  <a:cubicBezTo>
                    <a:pt x="2156131" y="4654017"/>
                    <a:pt x="2143168" y="4655361"/>
                    <a:pt x="2131167" y="4652673"/>
                  </a:cubicBezTo>
                  <a:cubicBezTo>
                    <a:pt x="2118588" y="4649793"/>
                    <a:pt x="2107259" y="4650177"/>
                    <a:pt x="2095065" y="4653441"/>
                  </a:cubicBezTo>
                  <a:cubicBezTo>
                    <a:pt x="2086711" y="4655649"/>
                    <a:pt x="2077878" y="4655938"/>
                    <a:pt x="2069237" y="4656609"/>
                  </a:cubicBezTo>
                  <a:cubicBezTo>
                    <a:pt x="2059924" y="4657377"/>
                    <a:pt x="2049650" y="4655361"/>
                    <a:pt x="2041201" y="4658529"/>
                  </a:cubicBezTo>
                  <a:cubicBezTo>
                    <a:pt x="2016044" y="4667939"/>
                    <a:pt x="1990216" y="4669955"/>
                    <a:pt x="1963909" y="4669955"/>
                  </a:cubicBezTo>
                  <a:cubicBezTo>
                    <a:pt x="1959107" y="4669955"/>
                    <a:pt x="1954210" y="4668612"/>
                    <a:pt x="1949603" y="4667171"/>
                  </a:cubicBezTo>
                  <a:cubicBezTo>
                    <a:pt x="1922717" y="4658529"/>
                    <a:pt x="1895737" y="4659297"/>
                    <a:pt x="1868373" y="4664578"/>
                  </a:cubicBezTo>
                  <a:cubicBezTo>
                    <a:pt x="1862708" y="4665731"/>
                    <a:pt x="1856372" y="4665923"/>
                    <a:pt x="1850707" y="4664771"/>
                  </a:cubicBezTo>
                  <a:cubicBezTo>
                    <a:pt x="1834768" y="4661410"/>
                    <a:pt x="1819309" y="4655841"/>
                    <a:pt x="1803275" y="4653441"/>
                  </a:cubicBezTo>
                  <a:cubicBezTo>
                    <a:pt x="1776775" y="4649504"/>
                    <a:pt x="1753828" y="4662754"/>
                    <a:pt x="1730112" y="4671396"/>
                  </a:cubicBezTo>
                  <a:cubicBezTo>
                    <a:pt x="1707548" y="4679557"/>
                    <a:pt x="1688345" y="4697992"/>
                    <a:pt x="1661652" y="4693863"/>
                  </a:cubicBezTo>
                  <a:cubicBezTo>
                    <a:pt x="1658965" y="4693479"/>
                    <a:pt x="1655988" y="4696071"/>
                    <a:pt x="1653011" y="4696744"/>
                  </a:cubicBezTo>
                  <a:cubicBezTo>
                    <a:pt x="1644850" y="4698568"/>
                    <a:pt x="1636689" y="4700776"/>
                    <a:pt x="1628431" y="4701641"/>
                  </a:cubicBezTo>
                  <a:cubicBezTo>
                    <a:pt x="1618350" y="4702793"/>
                    <a:pt x="1608076" y="4702409"/>
                    <a:pt x="1597995" y="4703369"/>
                  </a:cubicBezTo>
                  <a:cubicBezTo>
                    <a:pt x="1585032" y="4704521"/>
                    <a:pt x="1572263" y="4707593"/>
                    <a:pt x="1559396" y="4707593"/>
                  </a:cubicBezTo>
                  <a:cubicBezTo>
                    <a:pt x="1549026" y="4707593"/>
                    <a:pt x="1538753" y="4704041"/>
                    <a:pt x="1528480" y="4702312"/>
                  </a:cubicBezTo>
                  <a:cubicBezTo>
                    <a:pt x="1513981" y="4699912"/>
                    <a:pt x="1498042" y="4700584"/>
                    <a:pt x="1485272" y="4694439"/>
                  </a:cubicBezTo>
                  <a:cubicBezTo>
                    <a:pt x="1471639" y="4687910"/>
                    <a:pt x="1458676" y="4684934"/>
                    <a:pt x="1444562" y="4686950"/>
                  </a:cubicBezTo>
                  <a:cubicBezTo>
                    <a:pt x="1439857" y="4687622"/>
                    <a:pt x="1433808" y="4691655"/>
                    <a:pt x="1431696" y="4695783"/>
                  </a:cubicBezTo>
                  <a:cubicBezTo>
                    <a:pt x="1426991" y="4705001"/>
                    <a:pt x="1420559" y="4706634"/>
                    <a:pt x="1411821" y="4703464"/>
                  </a:cubicBezTo>
                  <a:cubicBezTo>
                    <a:pt x="1404236" y="4700776"/>
                    <a:pt x="1394922" y="4699432"/>
                    <a:pt x="1389738" y="4694247"/>
                  </a:cubicBezTo>
                  <a:cubicBezTo>
                    <a:pt x="1375047" y="4679557"/>
                    <a:pt x="1356324" y="4679077"/>
                    <a:pt x="1338081" y="4675141"/>
                  </a:cubicBezTo>
                  <a:cubicBezTo>
                    <a:pt x="1326945" y="4672739"/>
                    <a:pt x="1316574" y="4672644"/>
                    <a:pt x="1305436" y="4674276"/>
                  </a:cubicBezTo>
                  <a:cubicBezTo>
                    <a:pt x="1281241" y="4677925"/>
                    <a:pt x="1257717" y="4672739"/>
                    <a:pt x="1234481" y="4666115"/>
                  </a:cubicBezTo>
                  <a:cubicBezTo>
                    <a:pt x="1219118" y="4661698"/>
                    <a:pt x="1203372" y="4659010"/>
                    <a:pt x="1188106" y="4654497"/>
                  </a:cubicBezTo>
                  <a:cubicBezTo>
                    <a:pt x="1176680" y="4651041"/>
                    <a:pt x="1165255" y="4646912"/>
                    <a:pt x="1154790" y="4641343"/>
                  </a:cubicBezTo>
                  <a:cubicBezTo>
                    <a:pt x="1139618" y="4633181"/>
                    <a:pt x="1126369" y="4620891"/>
                    <a:pt x="1107069" y="4624156"/>
                  </a:cubicBezTo>
                  <a:cubicBezTo>
                    <a:pt x="1090074" y="4627036"/>
                    <a:pt x="1074713" y="4620988"/>
                    <a:pt x="1059158" y="4615227"/>
                  </a:cubicBezTo>
                  <a:cubicBezTo>
                    <a:pt x="1047732" y="4611002"/>
                    <a:pt x="1036308" y="4606681"/>
                    <a:pt x="1024496" y="4603993"/>
                  </a:cubicBezTo>
                  <a:cubicBezTo>
                    <a:pt x="1010478" y="4600824"/>
                    <a:pt x="994635" y="4602169"/>
                    <a:pt x="982153" y="4596311"/>
                  </a:cubicBezTo>
                  <a:cubicBezTo>
                    <a:pt x="969095" y="4590166"/>
                    <a:pt x="958246" y="4594295"/>
                    <a:pt x="946628" y="4596024"/>
                  </a:cubicBezTo>
                  <a:cubicBezTo>
                    <a:pt x="928097" y="4598712"/>
                    <a:pt x="909661" y="4603705"/>
                    <a:pt x="890939" y="4597368"/>
                  </a:cubicBezTo>
                  <a:cubicBezTo>
                    <a:pt x="868184" y="4589687"/>
                    <a:pt x="845620" y="4581430"/>
                    <a:pt x="822769" y="4574133"/>
                  </a:cubicBezTo>
                  <a:cubicBezTo>
                    <a:pt x="813934" y="4571347"/>
                    <a:pt x="804431" y="4570195"/>
                    <a:pt x="795212" y="4568947"/>
                  </a:cubicBezTo>
                  <a:cubicBezTo>
                    <a:pt x="786476" y="4567891"/>
                    <a:pt x="776010" y="4570579"/>
                    <a:pt x="769288" y="4566547"/>
                  </a:cubicBezTo>
                  <a:cubicBezTo>
                    <a:pt x="752005" y="4556178"/>
                    <a:pt x="734243" y="4551089"/>
                    <a:pt x="714271" y="4551089"/>
                  </a:cubicBezTo>
                  <a:cubicBezTo>
                    <a:pt x="706781" y="4551089"/>
                    <a:pt x="699484" y="4546768"/>
                    <a:pt x="691900" y="4545999"/>
                  </a:cubicBezTo>
                  <a:cubicBezTo>
                    <a:pt x="681529" y="4545040"/>
                    <a:pt x="669623" y="4542447"/>
                    <a:pt x="660598" y="4546096"/>
                  </a:cubicBezTo>
                  <a:cubicBezTo>
                    <a:pt x="639379" y="4554737"/>
                    <a:pt x="622193" y="4547536"/>
                    <a:pt x="603662" y="4538991"/>
                  </a:cubicBezTo>
                  <a:cubicBezTo>
                    <a:pt x="585418" y="4530541"/>
                    <a:pt x="566215" y="4523821"/>
                    <a:pt x="546821" y="4518251"/>
                  </a:cubicBezTo>
                  <a:cubicBezTo>
                    <a:pt x="539524" y="4516235"/>
                    <a:pt x="530787" y="4519596"/>
                    <a:pt x="522721" y="4520267"/>
                  </a:cubicBezTo>
                  <a:cubicBezTo>
                    <a:pt x="519840" y="4520460"/>
                    <a:pt x="516671" y="4520748"/>
                    <a:pt x="514080" y="4519788"/>
                  </a:cubicBezTo>
                  <a:cubicBezTo>
                    <a:pt x="489020" y="4510570"/>
                    <a:pt x="463575" y="4503561"/>
                    <a:pt x="436404" y="4508361"/>
                  </a:cubicBezTo>
                  <a:cubicBezTo>
                    <a:pt x="433908" y="4508842"/>
                    <a:pt x="431123" y="4507786"/>
                    <a:pt x="428626" y="4507114"/>
                  </a:cubicBezTo>
                  <a:cubicBezTo>
                    <a:pt x="416432" y="4503657"/>
                    <a:pt x="404526" y="4498184"/>
                    <a:pt x="392141" y="4496936"/>
                  </a:cubicBezTo>
                  <a:cubicBezTo>
                    <a:pt x="361608" y="4493864"/>
                    <a:pt x="330884" y="4492615"/>
                    <a:pt x="300157" y="4490599"/>
                  </a:cubicBezTo>
                  <a:cubicBezTo>
                    <a:pt x="298237" y="4490503"/>
                    <a:pt x="296221" y="4490503"/>
                    <a:pt x="294493" y="4489831"/>
                  </a:cubicBezTo>
                  <a:cubicBezTo>
                    <a:pt x="283163" y="4485702"/>
                    <a:pt x="273274" y="4487047"/>
                    <a:pt x="263671" y="4494919"/>
                  </a:cubicBezTo>
                  <a:cubicBezTo>
                    <a:pt x="259447" y="4498376"/>
                    <a:pt x="253686" y="4500200"/>
                    <a:pt x="248406" y="4502121"/>
                  </a:cubicBezTo>
                  <a:cubicBezTo>
                    <a:pt x="240628" y="4505002"/>
                    <a:pt x="232659" y="4507786"/>
                    <a:pt x="224594" y="4509610"/>
                  </a:cubicBezTo>
                  <a:cubicBezTo>
                    <a:pt x="216624" y="4511338"/>
                    <a:pt x="208079" y="4513738"/>
                    <a:pt x="200398" y="4512395"/>
                  </a:cubicBezTo>
                  <a:cubicBezTo>
                    <a:pt x="186572" y="4509994"/>
                    <a:pt x="173417" y="4504618"/>
                    <a:pt x="159783" y="4501064"/>
                  </a:cubicBezTo>
                  <a:cubicBezTo>
                    <a:pt x="155079" y="4499816"/>
                    <a:pt x="149893" y="4500009"/>
                    <a:pt x="144997" y="4499912"/>
                  </a:cubicBezTo>
                  <a:cubicBezTo>
                    <a:pt x="133763" y="4499625"/>
                    <a:pt x="122241" y="4502409"/>
                    <a:pt x="112064" y="4494440"/>
                  </a:cubicBezTo>
                  <a:cubicBezTo>
                    <a:pt x="102655" y="4486951"/>
                    <a:pt x="93148" y="4489158"/>
                    <a:pt x="83259" y="4494824"/>
                  </a:cubicBezTo>
                  <a:cubicBezTo>
                    <a:pt x="76154" y="4498857"/>
                    <a:pt x="68090" y="4502025"/>
                    <a:pt x="60120" y="4503561"/>
                  </a:cubicBezTo>
                  <a:cubicBezTo>
                    <a:pt x="49174" y="4505673"/>
                    <a:pt x="38324" y="4506538"/>
                    <a:pt x="26514" y="4505289"/>
                  </a:cubicBezTo>
                  <a:cubicBezTo>
                    <a:pt x="18161" y="4504425"/>
                    <a:pt x="11343" y="4504041"/>
                    <a:pt x="4814" y="4498952"/>
                  </a:cubicBezTo>
                  <a:cubicBezTo>
                    <a:pt x="3759" y="4498184"/>
                    <a:pt x="1839" y="4497992"/>
                    <a:pt x="398" y="4498089"/>
                  </a:cubicBezTo>
                  <a:lnTo>
                    <a:pt x="0" y="4498087"/>
                  </a:lnTo>
                  <a:close/>
                </a:path>
              </a:pathLst>
            </a:custGeom>
            <a:solidFill>
              <a:schemeClr val="bg1">
                <a:alpha val="86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>
                    <a:alpha val="14000"/>
                  </a:schemeClr>
                </a:solidFill>
              </a:endParaRPr>
            </a:p>
          </p:txBody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42B2DF31-EC22-9DD8-3069-857C3222A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27" y="2023558"/>
            <a:ext cx="3521265" cy="2491292"/>
          </a:xfrm>
        </p:spPr>
        <p:txBody>
          <a:bodyPr anchor="t">
            <a:normAutofit/>
          </a:bodyPr>
          <a:lstStyle/>
          <a:p>
            <a:r>
              <a:rPr lang="cs-CZ" sz="4000" dirty="0"/>
              <a:t>KLÍČOVÉ TEZE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0B5ED20-499B-41E7-95BE-8BBD31314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5A51D22-76EA-4C70-B5C9-ED3946924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088" y="4258080"/>
            <a:ext cx="4403345" cy="1180695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0D8E24-2B8F-292D-EE09-6A79E3740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175" y="1311088"/>
            <a:ext cx="5276850" cy="4699187"/>
          </a:xfrm>
        </p:spPr>
        <p:txBody>
          <a:bodyPr>
            <a:normAutofit fontScale="55000" lnSpcReduction="20000"/>
          </a:bodyPr>
          <a:lstStyle/>
          <a:p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Jako učitel mám závazky k obsahu učiva  v závazném kurikulu svého předmětu</a:t>
            </a:r>
          </a:p>
          <a:p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Jako učitel mám svůj potenciál ale také své </a:t>
            </a:r>
            <a:r>
              <a:rPr lang="cs-CZ" sz="3300" dirty="0" err="1">
                <a:solidFill>
                  <a:schemeClr val="tx1">
                    <a:alpha val="80000"/>
                  </a:schemeClr>
                </a:solidFill>
              </a:rPr>
              <a:t>své</a:t>
            </a:r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 limity .  A to jak osobnostní tak také oborově pedagogické</a:t>
            </a:r>
          </a:p>
          <a:p>
            <a:endParaRPr lang="cs-CZ" sz="33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Učím nejenom třídu, ale také jednotlivé žáky, kteří </a:t>
            </a:r>
            <a:r>
              <a:rPr lang="cs-CZ" sz="3300" dirty="0" err="1">
                <a:solidFill>
                  <a:schemeClr val="tx1">
                    <a:alpha val="80000"/>
                  </a:schemeClr>
                </a:solidFill>
              </a:rPr>
              <a:t>majhí</a:t>
            </a:r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 také svůj potenciál ale také své limity</a:t>
            </a:r>
          </a:p>
          <a:p>
            <a:endParaRPr lang="cs-CZ" sz="33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Učím třídu , žákovský kolektiv, která má také svou (skrytou) dynamiku a klima</a:t>
            </a:r>
          </a:p>
          <a:p>
            <a:endParaRPr lang="cs-CZ" sz="33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Učím v konkrétní hodině, času , prostoru a kontextu výuky jiných předmětů v daném dnu , ale i dekádách (začátek roku, čtvrtletí, pololetí, konec roku</a:t>
            </a:r>
          </a:p>
          <a:p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na výuku mám určitý čas</a:t>
            </a:r>
          </a:p>
          <a:p>
            <a:r>
              <a:rPr lang="cs-CZ" sz="3300" dirty="0">
                <a:solidFill>
                  <a:schemeClr val="tx1">
                    <a:alpha val="80000"/>
                  </a:schemeClr>
                </a:solidFill>
              </a:rPr>
              <a:t>Učím prezenčně ale možná opět i on line</a:t>
            </a:r>
          </a:p>
          <a:p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16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Rectangle 64">
            <a:extLst>
              <a:ext uri="{FF2B5EF4-FFF2-40B4-BE49-F238E27FC236}">
                <a16:creationId xmlns:a16="http://schemas.microsoft.com/office/drawing/2014/main" id="{0BBDD8B8-3C44-EE01-3B3D-A0AA6AC2A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642938"/>
            <a:ext cx="3562350" cy="55705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cs-CZ" altLang="cs-CZ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cs-CZ" altLang="cs-CZ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 edukace : </a:t>
            </a:r>
            <a:r>
              <a:rPr kumimoji="0" lang="cs-CZ" altLang="cs-CZ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cs-CZ" altLang="cs-CZ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Transdidkatika</a:t>
            </a:r>
            <a:r>
              <a:rPr kumimoji="0" lang="cs-CZ" altLang="cs-CZ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str. 354)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cs-CZ" altLang="cs-CZ" sz="1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cs-CZ" altLang="cs-CZ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cs-CZ" altLang="cs-CZ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Cílem výuky a žákovského učení je dospět k </a:t>
            </a:r>
            <a:r>
              <a:rPr kumimoji="0" lang="cs-CZ" altLang="cs-CZ" sz="15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-Italic" charset="-128"/>
                <a:cs typeface="Calibri" panose="020F0502020204030204" pitchFamily="34" charset="0"/>
              </a:rPr>
              <a:t>porozumění </a:t>
            </a:r>
            <a:r>
              <a:rPr kumimoji="0" lang="cs-CZ" altLang="cs-CZ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kumimoji="0" lang="cs-CZ" altLang="cs-CZ" sz="15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mbria-Italic" charset="-128"/>
                <a:cs typeface="Calibri" panose="020F0502020204030204" pitchFamily="34" charset="0"/>
              </a:rPr>
              <a:t>dorozumění</a:t>
            </a:r>
            <a:r>
              <a:rPr kumimoji="0" lang="cs-CZ" altLang="cs-CZ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kumimoji="0" lang="cs-CZ" altLang="cs-CZ" sz="15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cs-CZ" altLang="cs-CZ" sz="1500" b="1" i="0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společném vzdělávacím obsahu daného oboru.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cs-CZ" altLang="cs-CZ" sz="1500" b="1" dirty="0">
              <a:solidFill>
                <a:srgbClr val="4472C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cs-CZ" altLang="cs-CZ" sz="1500" b="1" i="0" u="none" strike="noStrike" cap="none" normalizeH="0" baseline="0" dirty="0">
              <a:ln>
                <a:noFill/>
              </a:ln>
              <a:solidFill>
                <a:srgbClr val="4472C4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cs-CZ" altLang="cs-CZ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15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tom, do jaké míry učební prostředí poskytuje podmínky k dosažení tohoto cíle, se lze přesvědčit pouze</a:t>
            </a:r>
            <a:endParaRPr kumimoji="0" lang="cs-CZ" altLang="cs-CZ" sz="15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cs-CZ" altLang="cs-CZ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 useBgFill="1">
        <p:nvSpPr>
          <p:cNvPr id="50" name="Rectangle 65">
            <a:extLst>
              <a:ext uri="{FF2B5EF4-FFF2-40B4-BE49-F238E27FC236}">
                <a16:creationId xmlns:a16="http://schemas.microsoft.com/office/drawing/2014/main" id="{7B131D8C-EE7C-5BF8-C7A1-E48C591D3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1487" y="642938"/>
            <a:ext cx="7267575" cy="55705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 komunikace a společných činností, které ve výuce reálně probíhají.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80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Vychází se z</a:t>
            </a:r>
            <a:r>
              <a:rPr kumimoji="0" lang="cs-CZ" altLang="cs-CZ" sz="28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předpokladu:</a:t>
            </a:r>
          </a:p>
          <a:p>
            <a:pPr marL="457200" marR="0" lvl="0" indent="-45720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učební prostředí je výsledkem součinnosti všech aktérů ve výuce </a:t>
            </a:r>
          </a:p>
          <a:p>
            <a:pPr marL="457200" marR="0" lvl="0" indent="-45720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cs-CZ" altLang="cs-CZ" sz="2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ideálním případě by mělo zajistit optimální podmínky k učení pro každého jednotlivého žáka (přestože jde o reálně nedosažitelný cíl, hodnocení učebního prostředí z něj musí vycházet). </a:t>
            </a:r>
          </a:p>
          <a:p>
            <a:pPr marR="0" lvl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cs-CZ" altLang="cs-CZ" sz="2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cs-CZ" altLang="cs-CZ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 také výhradně samotná interakce a komunikace utvářející učební prostředí jsou úplným a postačujícím zdrojem </a:t>
            </a:r>
            <a:r>
              <a:rPr kumimoji="0" lang="cs-CZ" altLang="cs-CZ" sz="22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psychodidaktických</a:t>
            </a:r>
            <a:r>
              <a:rPr kumimoji="0" lang="cs-CZ" altLang="cs-CZ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informací pro výzkum metodikou 3A. </a:t>
            </a:r>
            <a:endParaRPr kumimoji="0" lang="cs-CZ" altLang="cs-CZ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771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6D09588-9668-4D38-8AD4-C27CF2B2D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8A31A59-4C98-6580-6044-0A1721F83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38821"/>
            <a:ext cx="8740774" cy="835980"/>
          </a:xfrm>
        </p:spPr>
        <p:txBody>
          <a:bodyPr anchor="t">
            <a:normAutofit/>
          </a:bodyPr>
          <a:lstStyle/>
          <a:p>
            <a:r>
              <a:rPr lang="cs-CZ" sz="4000" dirty="0"/>
              <a:t>Edukační kontinuum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BB534F-BD56-2F5B-2B3D-FCBB6866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81200"/>
            <a:ext cx="10934701" cy="3476260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Obsah učiva – požadavky oboru  X požadavky RVP/ŠVP – </a:t>
            </a:r>
            <a:r>
              <a:rPr lang="cs-CZ" sz="2400" b="1" dirty="0">
                <a:solidFill>
                  <a:srgbClr val="FF0000">
                    <a:alpha val="80000"/>
                  </a:srgbClr>
                </a:solidFill>
              </a:rPr>
              <a:t>CO?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Didaktická transformace - Formy a metody výuky – </a:t>
            </a:r>
            <a:r>
              <a:rPr lang="cs-CZ" sz="2400" b="1" dirty="0">
                <a:solidFill>
                  <a:srgbClr val="FF0000">
                    <a:alpha val="80000"/>
                  </a:srgbClr>
                </a:solidFill>
              </a:rPr>
              <a:t>JAK?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Učitel – </a:t>
            </a:r>
            <a:r>
              <a:rPr lang="cs-CZ" sz="2400" b="1" dirty="0">
                <a:solidFill>
                  <a:srgbClr val="FF0000">
                    <a:alpha val="80000"/>
                  </a:srgbClr>
                </a:solidFill>
              </a:rPr>
              <a:t>KDO?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Žák/ žáci/ třída – </a:t>
            </a:r>
            <a:r>
              <a:rPr lang="cs-CZ" sz="2400" b="1" dirty="0">
                <a:solidFill>
                  <a:srgbClr val="FF0000">
                    <a:alpha val="80000"/>
                  </a:srgbClr>
                </a:solidFill>
              </a:rPr>
              <a:t>KOMU?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Komunikace a sociální interakce – „jazyk kmene“ mezi oborem, učitelem  a danou  skupinou – </a:t>
            </a:r>
            <a:r>
              <a:rPr lang="cs-CZ" sz="2400" b="1" dirty="0">
                <a:solidFill>
                  <a:srgbClr val="FF0000">
                    <a:alpha val="80000"/>
                  </a:srgbClr>
                </a:solidFill>
              </a:rPr>
              <a:t>KO-TEXT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r>
              <a:rPr lang="cs-CZ" sz="2400" dirty="0">
                <a:solidFill>
                  <a:schemeClr val="tx1">
                    <a:alpha val="80000"/>
                  </a:schemeClr>
                </a:solidFill>
              </a:rPr>
              <a:t>Kde, kdy  a jak dlouho a další širší podmínky - </a:t>
            </a:r>
            <a:r>
              <a:rPr lang="cs-CZ" sz="2400" b="1" dirty="0">
                <a:solidFill>
                  <a:srgbClr val="FF0000">
                    <a:alpha val="80000"/>
                  </a:srgbClr>
                </a:solidFill>
              </a:rPr>
              <a:t>KONTEXT</a:t>
            </a:r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  <a:p>
            <a:endParaRPr lang="cs-CZ" sz="2400" dirty="0">
              <a:solidFill>
                <a:schemeClr val="tx1">
                  <a:alpha val="80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5A28492-272D-4814-AE2C-61575C989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6142518"/>
            <a:ext cx="10455568" cy="715482"/>
            <a:chOff x="0" y="6142518"/>
            <a:chExt cx="10455568" cy="715482"/>
          </a:xfrm>
          <a:effectLst>
            <a:outerShdw blurRad="381000" dist="152400" dir="162000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F778866-9933-4309-8E11-F83DDDBB1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7789" y="6848400"/>
              <a:ext cx="153399" cy="9600"/>
            </a:xfrm>
            <a:custGeom>
              <a:avLst/>
              <a:gdLst>
                <a:gd name="connsiteX0" fmla="*/ 92746 w 153399"/>
                <a:gd name="connsiteY0" fmla="*/ 43 h 9600"/>
                <a:gd name="connsiteX1" fmla="*/ 144918 w 153399"/>
                <a:gd name="connsiteY1" fmla="*/ 6433 h 9600"/>
                <a:gd name="connsiteX2" fmla="*/ 153399 w 153399"/>
                <a:gd name="connsiteY2" fmla="*/ 9600 h 9600"/>
                <a:gd name="connsiteX3" fmla="*/ 0 w 153399"/>
                <a:gd name="connsiteY3" fmla="*/ 9600 h 9600"/>
                <a:gd name="connsiteX4" fmla="*/ 26678 w 153399"/>
                <a:gd name="connsiteY4" fmla="*/ 6286 h 9600"/>
                <a:gd name="connsiteX5" fmla="*/ 92746 w 153399"/>
                <a:gd name="connsiteY5" fmla="*/ 43 h 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399" h="9600">
                  <a:moveTo>
                    <a:pt x="92746" y="43"/>
                  </a:moveTo>
                  <a:cubicBezTo>
                    <a:pt x="111004" y="-358"/>
                    <a:pt x="128295" y="2072"/>
                    <a:pt x="144918" y="6433"/>
                  </a:cubicBezTo>
                  <a:lnTo>
                    <a:pt x="153399" y="9600"/>
                  </a:lnTo>
                  <a:lnTo>
                    <a:pt x="0" y="9600"/>
                  </a:lnTo>
                  <a:lnTo>
                    <a:pt x="26678" y="6286"/>
                  </a:lnTo>
                  <a:cubicBezTo>
                    <a:pt x="48667" y="3255"/>
                    <a:pt x="70647" y="552"/>
                    <a:pt x="92746" y="43"/>
                  </a:cubicBez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D21D106-ABCB-4A50-84B3-D35C3B2B67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 flipH="1">
              <a:off x="0" y="6142518"/>
              <a:ext cx="10455568" cy="715481"/>
              <a:chOff x="0" y="0"/>
              <a:chExt cx="10455568" cy="715481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5E4ED97-1207-4104-A25F-8791916BF2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2"/>
                <a:ext cx="10455568" cy="715479"/>
              </a:xfrm>
              <a:custGeom>
                <a:avLst/>
                <a:gdLst>
                  <a:gd name="connsiteX0" fmla="*/ 0 w 10455568"/>
                  <a:gd name="connsiteY0" fmla="*/ 0 h 715479"/>
                  <a:gd name="connsiteX1" fmla="*/ 10455568 w 10455568"/>
                  <a:gd name="connsiteY1" fmla="*/ 0 h 715479"/>
                  <a:gd name="connsiteX2" fmla="*/ 10434629 w 10455568"/>
                  <a:gd name="connsiteY2" fmla="*/ 8947 h 715479"/>
                  <a:gd name="connsiteX3" fmla="*/ 10249341 w 10455568"/>
                  <a:gd name="connsiteY3" fmla="*/ 73146 h 715479"/>
                  <a:gd name="connsiteX4" fmla="*/ 10172148 w 10455568"/>
                  <a:gd name="connsiteY4" fmla="*/ 103170 h 715479"/>
                  <a:gd name="connsiteX5" fmla="*/ 9994576 w 10455568"/>
                  <a:gd name="connsiteY5" fmla="*/ 156647 h 715479"/>
                  <a:gd name="connsiteX6" fmla="*/ 9894474 w 10455568"/>
                  <a:gd name="connsiteY6" fmla="*/ 192604 h 715479"/>
                  <a:gd name="connsiteX7" fmla="*/ 9647603 w 10455568"/>
                  <a:gd name="connsiteY7" fmla="*/ 242354 h 715479"/>
                  <a:gd name="connsiteX8" fmla="*/ 9392533 w 10455568"/>
                  <a:gd name="connsiteY8" fmla="*/ 291498 h 715479"/>
                  <a:gd name="connsiteX9" fmla="*/ 9252019 w 10455568"/>
                  <a:gd name="connsiteY9" fmla="*/ 311564 h 715479"/>
                  <a:gd name="connsiteX10" fmla="*/ 9129899 w 10455568"/>
                  <a:gd name="connsiteY10" fmla="*/ 336497 h 715479"/>
                  <a:gd name="connsiteX11" fmla="*/ 9023312 w 10455568"/>
                  <a:gd name="connsiteY11" fmla="*/ 354253 h 715479"/>
                  <a:gd name="connsiteX12" fmla="*/ 8853949 w 10455568"/>
                  <a:gd name="connsiteY12" fmla="*/ 387064 h 715479"/>
                  <a:gd name="connsiteX13" fmla="*/ 8783278 w 10455568"/>
                  <a:gd name="connsiteY13" fmla="*/ 397418 h 715479"/>
                  <a:gd name="connsiteX14" fmla="*/ 8615640 w 10455568"/>
                  <a:gd name="connsiteY14" fmla="*/ 408552 h 715479"/>
                  <a:gd name="connsiteX15" fmla="*/ 8557154 w 10455568"/>
                  <a:gd name="connsiteY15" fmla="*/ 409627 h 715479"/>
                  <a:gd name="connsiteX16" fmla="*/ 8442474 w 10455568"/>
                  <a:gd name="connsiteY16" fmla="*/ 381318 h 715479"/>
                  <a:gd name="connsiteX17" fmla="*/ 8428959 w 10455568"/>
                  <a:gd name="connsiteY17" fmla="*/ 379618 h 715479"/>
                  <a:gd name="connsiteX18" fmla="*/ 8354329 w 10455568"/>
                  <a:gd name="connsiteY18" fmla="*/ 370428 h 715479"/>
                  <a:gd name="connsiteX19" fmla="*/ 8313705 w 10455568"/>
                  <a:gd name="connsiteY19" fmla="*/ 368535 h 715479"/>
                  <a:gd name="connsiteX20" fmla="*/ 8158571 w 10455568"/>
                  <a:gd name="connsiteY20" fmla="*/ 349396 h 715479"/>
                  <a:gd name="connsiteX21" fmla="*/ 8069467 w 10455568"/>
                  <a:gd name="connsiteY21" fmla="*/ 341485 h 715479"/>
                  <a:gd name="connsiteX22" fmla="*/ 7998265 w 10455568"/>
                  <a:gd name="connsiteY22" fmla="*/ 348379 h 715479"/>
                  <a:gd name="connsiteX23" fmla="*/ 7873167 w 10455568"/>
                  <a:gd name="connsiteY23" fmla="*/ 359529 h 715479"/>
                  <a:gd name="connsiteX24" fmla="*/ 7833600 w 10455568"/>
                  <a:gd name="connsiteY24" fmla="*/ 368926 h 715479"/>
                  <a:gd name="connsiteX25" fmla="*/ 7651338 w 10455568"/>
                  <a:gd name="connsiteY25" fmla="*/ 362121 h 715479"/>
                  <a:gd name="connsiteX26" fmla="*/ 7548003 w 10455568"/>
                  <a:gd name="connsiteY26" fmla="*/ 367710 h 715479"/>
                  <a:gd name="connsiteX27" fmla="*/ 7430093 w 10455568"/>
                  <a:gd name="connsiteY27" fmla="*/ 351855 h 715479"/>
                  <a:gd name="connsiteX28" fmla="*/ 7396245 w 10455568"/>
                  <a:gd name="connsiteY28" fmla="*/ 355328 h 715479"/>
                  <a:gd name="connsiteX29" fmla="*/ 7358394 w 10455568"/>
                  <a:gd name="connsiteY29" fmla="*/ 359950 h 715479"/>
                  <a:gd name="connsiteX30" fmla="*/ 7241933 w 10455568"/>
                  <a:gd name="connsiteY30" fmla="*/ 369637 h 715479"/>
                  <a:gd name="connsiteX31" fmla="*/ 7171767 w 10455568"/>
                  <a:gd name="connsiteY31" fmla="*/ 383160 h 715479"/>
                  <a:gd name="connsiteX32" fmla="*/ 7036569 w 10455568"/>
                  <a:gd name="connsiteY32" fmla="*/ 387132 h 715479"/>
                  <a:gd name="connsiteX33" fmla="*/ 6987200 w 10455568"/>
                  <a:gd name="connsiteY33" fmla="*/ 398073 h 715479"/>
                  <a:gd name="connsiteX34" fmla="*/ 6861115 w 10455568"/>
                  <a:gd name="connsiteY34" fmla="*/ 407542 h 715479"/>
                  <a:gd name="connsiteX35" fmla="*/ 6747718 w 10455568"/>
                  <a:gd name="connsiteY35" fmla="*/ 410900 h 715479"/>
                  <a:gd name="connsiteX36" fmla="*/ 6638839 w 10455568"/>
                  <a:gd name="connsiteY36" fmla="*/ 420654 h 715479"/>
                  <a:gd name="connsiteX37" fmla="*/ 6561486 w 10455568"/>
                  <a:gd name="connsiteY37" fmla="*/ 435540 h 715479"/>
                  <a:gd name="connsiteX38" fmla="*/ 6477200 w 10455568"/>
                  <a:gd name="connsiteY38" fmla="*/ 447113 h 715479"/>
                  <a:gd name="connsiteX39" fmla="*/ 6246111 w 10455568"/>
                  <a:gd name="connsiteY39" fmla="*/ 497537 h 715479"/>
                  <a:gd name="connsiteX40" fmla="*/ 6202328 w 10455568"/>
                  <a:gd name="connsiteY40" fmla="*/ 492074 h 715479"/>
                  <a:gd name="connsiteX41" fmla="*/ 5956458 w 10455568"/>
                  <a:gd name="connsiteY41" fmla="*/ 500965 h 715479"/>
                  <a:gd name="connsiteX42" fmla="*/ 5903139 w 10455568"/>
                  <a:gd name="connsiteY42" fmla="*/ 505186 h 715479"/>
                  <a:gd name="connsiteX43" fmla="*/ 5757547 w 10455568"/>
                  <a:gd name="connsiteY43" fmla="*/ 480730 h 715479"/>
                  <a:gd name="connsiteX44" fmla="*/ 5540270 w 10455568"/>
                  <a:gd name="connsiteY44" fmla="*/ 550023 h 715479"/>
                  <a:gd name="connsiteX45" fmla="*/ 5338128 w 10455568"/>
                  <a:gd name="connsiteY45" fmla="*/ 631974 h 715479"/>
                  <a:gd name="connsiteX46" fmla="*/ 5312622 w 10455568"/>
                  <a:gd name="connsiteY46" fmla="*/ 642454 h 715479"/>
                  <a:gd name="connsiteX47" fmla="*/ 5239393 w 10455568"/>
                  <a:gd name="connsiteY47" fmla="*/ 662307 h 715479"/>
                  <a:gd name="connsiteX48" fmla="*/ 5147821 w 10455568"/>
                  <a:gd name="connsiteY48" fmla="*/ 673791 h 715479"/>
                  <a:gd name="connsiteX49" fmla="*/ 5032111 w 10455568"/>
                  <a:gd name="connsiteY49" fmla="*/ 694497 h 715479"/>
                  <a:gd name="connsiteX50" fmla="*/ 4937648 w 10455568"/>
                  <a:gd name="connsiteY50" fmla="*/ 684913 h 715479"/>
                  <a:gd name="connsiteX51" fmla="*/ 4805529 w 10455568"/>
                  <a:gd name="connsiteY51" fmla="*/ 670032 h 715479"/>
                  <a:gd name="connsiteX52" fmla="*/ 4681029 w 10455568"/>
                  <a:gd name="connsiteY52" fmla="*/ 655792 h 715479"/>
                  <a:gd name="connsiteX53" fmla="*/ 4643990 w 10455568"/>
                  <a:gd name="connsiteY53" fmla="*/ 685120 h 715479"/>
                  <a:gd name="connsiteX54" fmla="*/ 4585542 w 10455568"/>
                  <a:gd name="connsiteY54" fmla="*/ 712411 h 715479"/>
                  <a:gd name="connsiteX55" fmla="*/ 4516947 w 10455568"/>
                  <a:gd name="connsiteY55" fmla="*/ 689117 h 715479"/>
                  <a:gd name="connsiteX56" fmla="*/ 4356995 w 10455568"/>
                  <a:gd name="connsiteY56" fmla="*/ 642048 h 715479"/>
                  <a:gd name="connsiteX57" fmla="*/ 4258219 w 10455568"/>
                  <a:gd name="connsiteY57" fmla="*/ 646156 h 715479"/>
                  <a:gd name="connsiteX58" fmla="*/ 4042233 w 10455568"/>
                  <a:gd name="connsiteY58" fmla="*/ 636117 h 715479"/>
                  <a:gd name="connsiteX59" fmla="*/ 3899777 w 10455568"/>
                  <a:gd name="connsiteY59" fmla="*/ 610576 h 715479"/>
                  <a:gd name="connsiteX60" fmla="*/ 3796441 w 10455568"/>
                  <a:gd name="connsiteY60" fmla="*/ 577707 h 715479"/>
                  <a:gd name="connsiteX61" fmla="*/ 3648774 w 10455568"/>
                  <a:gd name="connsiteY61" fmla="*/ 535623 h 715479"/>
                  <a:gd name="connsiteX62" fmla="*/ 3502227 w 10455568"/>
                  <a:gd name="connsiteY62" fmla="*/ 518518 h 715479"/>
                  <a:gd name="connsiteX63" fmla="*/ 3395228 w 10455568"/>
                  <a:gd name="connsiteY63" fmla="*/ 491723 h 715479"/>
                  <a:gd name="connsiteX64" fmla="*/ 3265757 w 10455568"/>
                  <a:gd name="connsiteY64" fmla="*/ 477242 h 715479"/>
                  <a:gd name="connsiteX65" fmla="*/ 3158404 w 10455568"/>
                  <a:gd name="connsiteY65" fmla="*/ 483689 h 715479"/>
                  <a:gd name="connsiteX66" fmla="*/ 2990483 w 10455568"/>
                  <a:gd name="connsiteY66" fmla="*/ 499212 h 715479"/>
                  <a:gd name="connsiteX67" fmla="*/ 2779802 w 10455568"/>
                  <a:gd name="connsiteY67" fmla="*/ 443069 h 715479"/>
                  <a:gd name="connsiteX68" fmla="*/ 2695508 w 10455568"/>
                  <a:gd name="connsiteY68" fmla="*/ 433082 h 715479"/>
                  <a:gd name="connsiteX69" fmla="*/ 2616713 w 10455568"/>
                  <a:gd name="connsiteY69" fmla="*/ 431172 h 715479"/>
                  <a:gd name="connsiteX70" fmla="*/ 2447364 w 10455568"/>
                  <a:gd name="connsiteY70" fmla="*/ 395810 h 715479"/>
                  <a:gd name="connsiteX71" fmla="*/ 2378751 w 10455568"/>
                  <a:gd name="connsiteY71" fmla="*/ 385044 h 715479"/>
                  <a:gd name="connsiteX72" fmla="*/ 2284230 w 10455568"/>
                  <a:gd name="connsiteY72" fmla="*/ 391782 h 715479"/>
                  <a:gd name="connsiteX73" fmla="*/ 2110801 w 10455568"/>
                  <a:gd name="connsiteY73" fmla="*/ 382042 h 715479"/>
                  <a:gd name="connsiteX74" fmla="*/ 1934854 w 10455568"/>
                  <a:gd name="connsiteY74" fmla="*/ 331108 h 715479"/>
                  <a:gd name="connsiteX75" fmla="*/ 1862479 w 10455568"/>
                  <a:gd name="connsiteY75" fmla="*/ 342158 h 715479"/>
                  <a:gd name="connsiteX76" fmla="*/ 1836283 w 10455568"/>
                  <a:gd name="connsiteY76" fmla="*/ 342488 h 715479"/>
                  <a:gd name="connsiteX77" fmla="*/ 1599327 w 10455568"/>
                  <a:gd name="connsiteY77" fmla="*/ 323970 h 715479"/>
                  <a:gd name="connsiteX78" fmla="*/ 1575578 w 10455568"/>
                  <a:gd name="connsiteY78" fmla="*/ 321802 h 715479"/>
                  <a:gd name="connsiteX79" fmla="*/ 1463288 w 10455568"/>
                  <a:gd name="connsiteY79" fmla="*/ 298576 h 715479"/>
                  <a:gd name="connsiteX80" fmla="*/ 1184165 w 10455568"/>
                  <a:gd name="connsiteY80" fmla="*/ 298373 h 715479"/>
                  <a:gd name="connsiteX81" fmla="*/ 1166899 w 10455568"/>
                  <a:gd name="connsiteY81" fmla="*/ 297220 h 715479"/>
                  <a:gd name="connsiteX82" fmla="*/ 1074855 w 10455568"/>
                  <a:gd name="connsiteY82" fmla="*/ 318934 h 715479"/>
                  <a:gd name="connsiteX83" fmla="*/ 1030232 w 10455568"/>
                  <a:gd name="connsiteY83" fmla="*/ 343829 h 715479"/>
                  <a:gd name="connsiteX84" fmla="*/ 959854 w 10455568"/>
                  <a:gd name="connsiteY84" fmla="*/ 371351 h 715479"/>
                  <a:gd name="connsiteX85" fmla="*/ 887350 w 10455568"/>
                  <a:gd name="connsiteY85" fmla="*/ 384742 h 715479"/>
                  <a:gd name="connsiteX86" fmla="*/ 762349 w 10455568"/>
                  <a:gd name="connsiteY86" fmla="*/ 358882 h 715479"/>
                  <a:gd name="connsiteX87" fmla="*/ 717454 w 10455568"/>
                  <a:gd name="connsiteY87" fmla="*/ 358448 h 715479"/>
                  <a:gd name="connsiteX88" fmla="*/ 616859 w 10455568"/>
                  <a:gd name="connsiteY88" fmla="*/ 348700 h 715479"/>
                  <a:gd name="connsiteX89" fmla="*/ 529939 w 10455568"/>
                  <a:gd name="connsiteY89" fmla="*/ 355789 h 715479"/>
                  <a:gd name="connsiteX90" fmla="*/ 461851 w 10455568"/>
                  <a:gd name="connsiteY90" fmla="*/ 386945 h 715479"/>
                  <a:gd name="connsiteX91" fmla="*/ 360707 w 10455568"/>
                  <a:gd name="connsiteY91" fmla="*/ 399082 h 715479"/>
                  <a:gd name="connsiteX92" fmla="*/ 293863 w 10455568"/>
                  <a:gd name="connsiteY92" fmla="*/ 384410 h 715479"/>
                  <a:gd name="connsiteX93" fmla="*/ 280347 w 10455568"/>
                  <a:gd name="connsiteY93" fmla="*/ 382711 h 715479"/>
                  <a:gd name="connsiteX94" fmla="*/ 108881 w 10455568"/>
                  <a:gd name="connsiteY94" fmla="*/ 393231 h 715479"/>
                  <a:gd name="connsiteX95" fmla="*/ 53435 w 10455568"/>
                  <a:gd name="connsiteY95" fmla="*/ 397222 h 715479"/>
                  <a:gd name="connsiteX96" fmla="*/ 0 w 10455568"/>
                  <a:gd name="connsiteY96" fmla="*/ 409348 h 715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10455568" h="715479">
                    <a:moveTo>
                      <a:pt x="0" y="0"/>
                    </a:moveTo>
                    <a:lnTo>
                      <a:pt x="10455568" y="0"/>
                    </a:lnTo>
                    <a:lnTo>
                      <a:pt x="10434629" y="8947"/>
                    </a:lnTo>
                    <a:cubicBezTo>
                      <a:pt x="10373917" y="32898"/>
                      <a:pt x="10311087" y="51455"/>
                      <a:pt x="10249341" y="73146"/>
                    </a:cubicBezTo>
                    <a:cubicBezTo>
                      <a:pt x="10223176" y="82504"/>
                      <a:pt x="10198388" y="94974"/>
                      <a:pt x="10172148" y="103170"/>
                    </a:cubicBezTo>
                    <a:cubicBezTo>
                      <a:pt x="10113395" y="121743"/>
                      <a:pt x="10053617" y="138053"/>
                      <a:pt x="9994576" y="156647"/>
                    </a:cubicBezTo>
                    <a:cubicBezTo>
                      <a:pt x="9960929" y="167389"/>
                      <a:pt x="9928899" y="184724"/>
                      <a:pt x="9894474" y="192604"/>
                    </a:cubicBezTo>
                    <a:cubicBezTo>
                      <a:pt x="9812718" y="211289"/>
                      <a:pt x="9730121" y="226242"/>
                      <a:pt x="9647603" y="242354"/>
                    </a:cubicBezTo>
                    <a:cubicBezTo>
                      <a:pt x="9562500" y="258935"/>
                      <a:pt x="9477721" y="276078"/>
                      <a:pt x="9392533" y="291498"/>
                    </a:cubicBezTo>
                    <a:cubicBezTo>
                      <a:pt x="9345891" y="299632"/>
                      <a:pt x="9298681" y="303723"/>
                      <a:pt x="9252019" y="311564"/>
                    </a:cubicBezTo>
                    <a:cubicBezTo>
                      <a:pt x="9211115" y="318433"/>
                      <a:pt x="9170740" y="328758"/>
                      <a:pt x="9129899" y="336497"/>
                    </a:cubicBezTo>
                    <a:cubicBezTo>
                      <a:pt x="9094507" y="342987"/>
                      <a:pt x="9058706" y="347759"/>
                      <a:pt x="9023312" y="354253"/>
                    </a:cubicBezTo>
                    <a:cubicBezTo>
                      <a:pt x="8966639" y="364814"/>
                      <a:pt x="8910315" y="376230"/>
                      <a:pt x="8853949" y="387064"/>
                    </a:cubicBezTo>
                    <a:cubicBezTo>
                      <a:pt x="8830350" y="391295"/>
                      <a:pt x="8805902" y="400245"/>
                      <a:pt x="8783278" y="397418"/>
                    </a:cubicBezTo>
                    <a:cubicBezTo>
                      <a:pt x="8726267" y="390232"/>
                      <a:pt x="8671093" y="397198"/>
                      <a:pt x="8615640" y="408552"/>
                    </a:cubicBezTo>
                    <a:cubicBezTo>
                      <a:pt x="8596680" y="412471"/>
                      <a:pt x="8576049" y="413291"/>
                      <a:pt x="8557154" y="409627"/>
                    </a:cubicBezTo>
                    <a:cubicBezTo>
                      <a:pt x="8518491" y="402356"/>
                      <a:pt x="8480716" y="390947"/>
                      <a:pt x="8442474" y="381318"/>
                    </a:cubicBezTo>
                    <a:cubicBezTo>
                      <a:pt x="8438313" y="380145"/>
                      <a:pt x="8433365" y="380189"/>
                      <a:pt x="8428959" y="379618"/>
                    </a:cubicBezTo>
                    <a:cubicBezTo>
                      <a:pt x="8403970" y="376366"/>
                      <a:pt x="8379279" y="373098"/>
                      <a:pt x="8354329" y="370428"/>
                    </a:cubicBezTo>
                    <a:cubicBezTo>
                      <a:pt x="8340833" y="369017"/>
                      <a:pt x="8327184" y="369657"/>
                      <a:pt x="8313705" y="368535"/>
                    </a:cubicBezTo>
                    <a:cubicBezTo>
                      <a:pt x="8261532" y="363935"/>
                      <a:pt x="8205623" y="381441"/>
                      <a:pt x="8158571" y="349396"/>
                    </a:cubicBezTo>
                    <a:cubicBezTo>
                      <a:pt x="8128030" y="328752"/>
                      <a:pt x="8100257" y="335890"/>
                      <a:pt x="8069467" y="341485"/>
                    </a:cubicBezTo>
                    <a:cubicBezTo>
                      <a:pt x="8046153" y="345696"/>
                      <a:pt x="8022024" y="346466"/>
                      <a:pt x="7998265" y="348379"/>
                    </a:cubicBezTo>
                    <a:cubicBezTo>
                      <a:pt x="7956565" y="352093"/>
                      <a:pt x="7914826" y="355232"/>
                      <a:pt x="7873167" y="359529"/>
                    </a:cubicBezTo>
                    <a:cubicBezTo>
                      <a:pt x="7859864" y="361016"/>
                      <a:pt x="7846730" y="369197"/>
                      <a:pt x="7833600" y="368926"/>
                    </a:cubicBezTo>
                    <a:cubicBezTo>
                      <a:pt x="7772906" y="367528"/>
                      <a:pt x="7711993" y="362939"/>
                      <a:pt x="7651338" y="362121"/>
                    </a:cubicBezTo>
                    <a:cubicBezTo>
                      <a:pt x="7616924" y="361556"/>
                      <a:pt x="7582209" y="369456"/>
                      <a:pt x="7548003" y="367710"/>
                    </a:cubicBezTo>
                    <a:cubicBezTo>
                      <a:pt x="7508539" y="365739"/>
                      <a:pt x="7469448" y="356458"/>
                      <a:pt x="7430093" y="351855"/>
                    </a:cubicBezTo>
                    <a:cubicBezTo>
                      <a:pt x="7419227" y="350559"/>
                      <a:pt x="7407516" y="353979"/>
                      <a:pt x="7396245" y="355328"/>
                    </a:cubicBezTo>
                    <a:cubicBezTo>
                      <a:pt x="7383524" y="356781"/>
                      <a:pt x="7371134" y="358791"/>
                      <a:pt x="7358394" y="359950"/>
                    </a:cubicBezTo>
                    <a:cubicBezTo>
                      <a:pt x="7319573" y="363179"/>
                      <a:pt x="7280655" y="364958"/>
                      <a:pt x="7241933" y="369637"/>
                    </a:cubicBezTo>
                    <a:cubicBezTo>
                      <a:pt x="7218235" y="372418"/>
                      <a:pt x="7194108" y="386008"/>
                      <a:pt x="7171767" y="383160"/>
                    </a:cubicBezTo>
                    <a:cubicBezTo>
                      <a:pt x="7126248" y="377813"/>
                      <a:pt x="7082583" y="399728"/>
                      <a:pt x="7036569" y="387132"/>
                    </a:cubicBezTo>
                    <a:cubicBezTo>
                      <a:pt x="7022328" y="383442"/>
                      <a:pt x="7003983" y="396347"/>
                      <a:pt x="6987200" y="398073"/>
                    </a:cubicBezTo>
                    <a:cubicBezTo>
                      <a:pt x="6945251" y="402388"/>
                      <a:pt x="6903183" y="404965"/>
                      <a:pt x="6861115" y="407542"/>
                    </a:cubicBezTo>
                    <a:cubicBezTo>
                      <a:pt x="6823394" y="409822"/>
                      <a:pt x="6784520" y="416550"/>
                      <a:pt x="6747718" y="410900"/>
                    </a:cubicBezTo>
                    <a:cubicBezTo>
                      <a:pt x="6709137" y="404791"/>
                      <a:pt x="6674999" y="408284"/>
                      <a:pt x="6638839" y="420654"/>
                    </a:cubicBezTo>
                    <a:cubicBezTo>
                      <a:pt x="6614066" y="429044"/>
                      <a:pt x="6587444" y="431733"/>
                      <a:pt x="6561486" y="435540"/>
                    </a:cubicBezTo>
                    <a:cubicBezTo>
                      <a:pt x="6533513" y="439778"/>
                      <a:pt x="6502069" y="435804"/>
                      <a:pt x="6477200" y="447113"/>
                    </a:cubicBezTo>
                    <a:cubicBezTo>
                      <a:pt x="6403159" y="480713"/>
                      <a:pt x="6325566" y="492119"/>
                      <a:pt x="6246111" y="497537"/>
                    </a:cubicBezTo>
                    <a:cubicBezTo>
                      <a:pt x="6231608" y="498524"/>
                      <a:pt x="6216540" y="495475"/>
                      <a:pt x="6202328" y="492074"/>
                    </a:cubicBezTo>
                    <a:cubicBezTo>
                      <a:pt x="6119346" y="471508"/>
                      <a:pt x="6038018" y="479381"/>
                      <a:pt x="5956458" y="500965"/>
                    </a:cubicBezTo>
                    <a:cubicBezTo>
                      <a:pt x="5939584" y="505613"/>
                      <a:pt x="5920486" y="507499"/>
                      <a:pt x="5903139" y="505186"/>
                    </a:cubicBezTo>
                    <a:cubicBezTo>
                      <a:pt x="5854306" y="498315"/>
                      <a:pt x="5806470" y="484677"/>
                      <a:pt x="5757547" y="480730"/>
                    </a:cubicBezTo>
                    <a:cubicBezTo>
                      <a:pt x="5676701" y="474297"/>
                      <a:pt x="5610121" y="519038"/>
                      <a:pt x="5540270" y="550023"/>
                    </a:cubicBezTo>
                    <a:cubicBezTo>
                      <a:pt x="5473801" y="579316"/>
                      <a:pt x="5419599" y="638949"/>
                      <a:pt x="5338128" y="631974"/>
                    </a:cubicBezTo>
                    <a:cubicBezTo>
                      <a:pt x="5329931" y="631367"/>
                      <a:pt x="5321476" y="639812"/>
                      <a:pt x="5312622" y="642454"/>
                    </a:cubicBezTo>
                    <a:cubicBezTo>
                      <a:pt x="5288350" y="649647"/>
                      <a:pt x="5264155" y="657994"/>
                      <a:pt x="5239393" y="662307"/>
                    </a:cubicBezTo>
                    <a:cubicBezTo>
                      <a:pt x="5209181" y="667862"/>
                      <a:pt x="5178072" y="668817"/>
                      <a:pt x="5147821" y="673791"/>
                    </a:cubicBezTo>
                    <a:cubicBezTo>
                      <a:pt x="5108908" y="679940"/>
                      <a:pt x="5070972" y="691848"/>
                      <a:pt x="5032111" y="694497"/>
                    </a:cubicBezTo>
                    <a:cubicBezTo>
                      <a:pt x="5000793" y="696632"/>
                      <a:pt x="4969032" y="688019"/>
                      <a:pt x="4937648" y="684913"/>
                    </a:cubicBezTo>
                    <a:cubicBezTo>
                      <a:pt x="4893363" y="680649"/>
                      <a:pt x="4845361" y="685962"/>
                      <a:pt x="4805529" y="670032"/>
                    </a:cubicBezTo>
                    <a:cubicBezTo>
                      <a:pt x="4763006" y="653119"/>
                      <a:pt x="4723244" y="646796"/>
                      <a:pt x="4681029" y="655792"/>
                    </a:cubicBezTo>
                    <a:cubicBezTo>
                      <a:pt x="4666957" y="658791"/>
                      <a:pt x="4649519" y="672217"/>
                      <a:pt x="4643990" y="685120"/>
                    </a:cubicBezTo>
                    <a:cubicBezTo>
                      <a:pt x="4631676" y="713928"/>
                      <a:pt x="4612585" y="720184"/>
                      <a:pt x="4585542" y="712411"/>
                    </a:cubicBezTo>
                    <a:cubicBezTo>
                      <a:pt x="4562077" y="705853"/>
                      <a:pt x="4533672" y="703713"/>
                      <a:pt x="4516947" y="689117"/>
                    </a:cubicBezTo>
                    <a:cubicBezTo>
                      <a:pt x="4469552" y="647774"/>
                      <a:pt x="4412904" y="650180"/>
                      <a:pt x="4356995" y="642048"/>
                    </a:cubicBezTo>
                    <a:cubicBezTo>
                      <a:pt x="4322867" y="637088"/>
                      <a:pt x="4291523" y="638934"/>
                      <a:pt x="4258219" y="646156"/>
                    </a:cubicBezTo>
                    <a:cubicBezTo>
                      <a:pt x="4185895" y="662159"/>
                      <a:pt x="4113776" y="651342"/>
                      <a:pt x="4042233" y="636117"/>
                    </a:cubicBezTo>
                    <a:cubicBezTo>
                      <a:pt x="3994923" y="625941"/>
                      <a:pt x="3946812" y="621063"/>
                      <a:pt x="3899777" y="610576"/>
                    </a:cubicBezTo>
                    <a:cubicBezTo>
                      <a:pt x="3864554" y="602488"/>
                      <a:pt x="3829196" y="592371"/>
                      <a:pt x="3796441" y="577707"/>
                    </a:cubicBezTo>
                    <a:cubicBezTo>
                      <a:pt x="3748937" y="556178"/>
                      <a:pt x="3706395" y="521788"/>
                      <a:pt x="3648774" y="535623"/>
                    </a:cubicBezTo>
                    <a:cubicBezTo>
                      <a:pt x="3598036" y="547820"/>
                      <a:pt x="3550396" y="532716"/>
                      <a:pt x="3502227" y="518518"/>
                    </a:cubicBezTo>
                    <a:cubicBezTo>
                      <a:pt x="3466848" y="508111"/>
                      <a:pt x="3431455" y="497410"/>
                      <a:pt x="3395228" y="491723"/>
                    </a:cubicBezTo>
                    <a:cubicBezTo>
                      <a:pt x="3352235" y="485040"/>
                      <a:pt x="3304663" y="492363"/>
                      <a:pt x="3265757" y="477242"/>
                    </a:cubicBezTo>
                    <a:cubicBezTo>
                      <a:pt x="3225052" y="461369"/>
                      <a:pt x="3193136" y="476075"/>
                      <a:pt x="3158404" y="483689"/>
                    </a:cubicBezTo>
                    <a:cubicBezTo>
                      <a:pt x="3102986" y="495623"/>
                      <a:pt x="3048333" y="514498"/>
                      <a:pt x="2990483" y="499212"/>
                    </a:cubicBezTo>
                    <a:cubicBezTo>
                      <a:pt x="2920173" y="480697"/>
                      <a:pt x="2850324" y="460405"/>
                      <a:pt x="2779802" y="443069"/>
                    </a:cubicBezTo>
                    <a:cubicBezTo>
                      <a:pt x="2752548" y="436477"/>
                      <a:pt x="2723606" y="434954"/>
                      <a:pt x="2695508" y="433082"/>
                    </a:cubicBezTo>
                    <a:cubicBezTo>
                      <a:pt x="2668903" y="431690"/>
                      <a:pt x="2637847" y="441965"/>
                      <a:pt x="2616713" y="431172"/>
                    </a:cubicBezTo>
                    <a:cubicBezTo>
                      <a:pt x="2562378" y="403411"/>
                      <a:pt x="2507687" y="391698"/>
                      <a:pt x="2447364" y="395810"/>
                    </a:cubicBezTo>
                    <a:cubicBezTo>
                      <a:pt x="2424744" y="397352"/>
                      <a:pt x="2401814" y="385802"/>
                      <a:pt x="2378751" y="385044"/>
                    </a:cubicBezTo>
                    <a:cubicBezTo>
                      <a:pt x="2347229" y="384281"/>
                      <a:pt x="2310735" y="378901"/>
                      <a:pt x="2284230" y="391782"/>
                    </a:cubicBezTo>
                    <a:cubicBezTo>
                      <a:pt x="2221919" y="422248"/>
                      <a:pt x="2168532" y="404037"/>
                      <a:pt x="2110801" y="382042"/>
                    </a:cubicBezTo>
                    <a:cubicBezTo>
                      <a:pt x="2053961" y="360279"/>
                      <a:pt x="1994577" y="343935"/>
                      <a:pt x="1934854" y="331108"/>
                    </a:cubicBezTo>
                    <a:cubicBezTo>
                      <a:pt x="1912400" y="326519"/>
                      <a:pt x="1886705" y="338470"/>
                      <a:pt x="1862479" y="342158"/>
                    </a:cubicBezTo>
                    <a:cubicBezTo>
                      <a:pt x="1853818" y="343333"/>
                      <a:pt x="1844309" y="344855"/>
                      <a:pt x="1836283" y="342488"/>
                    </a:cubicBezTo>
                    <a:cubicBezTo>
                      <a:pt x="1758698" y="319808"/>
                      <a:pt x="1680403" y="303878"/>
                      <a:pt x="1599327" y="323970"/>
                    </a:cubicBezTo>
                    <a:cubicBezTo>
                      <a:pt x="1591888" y="325937"/>
                      <a:pt x="1583257" y="323319"/>
                      <a:pt x="1575578" y="321802"/>
                    </a:cubicBezTo>
                    <a:cubicBezTo>
                      <a:pt x="1538035" y="313873"/>
                      <a:pt x="1500950" y="299795"/>
                      <a:pt x="1463288" y="298576"/>
                    </a:cubicBezTo>
                    <a:cubicBezTo>
                      <a:pt x="1370438" y="295582"/>
                      <a:pt x="1277384" y="298137"/>
                      <a:pt x="1184165" y="298373"/>
                    </a:cubicBezTo>
                    <a:cubicBezTo>
                      <a:pt x="1178344" y="298480"/>
                      <a:pt x="1172255" y="298896"/>
                      <a:pt x="1166899" y="297220"/>
                    </a:cubicBezTo>
                    <a:cubicBezTo>
                      <a:pt x="1131827" y="287082"/>
                      <a:pt x="1102238" y="293180"/>
                      <a:pt x="1074855" y="318934"/>
                    </a:cubicBezTo>
                    <a:cubicBezTo>
                      <a:pt x="1062808" y="330244"/>
                      <a:pt x="1045783" y="336940"/>
                      <a:pt x="1030232" y="343829"/>
                    </a:cubicBezTo>
                    <a:cubicBezTo>
                      <a:pt x="1007334" y="354132"/>
                      <a:pt x="983839" y="364180"/>
                      <a:pt x="959854" y="371351"/>
                    </a:cubicBezTo>
                    <a:cubicBezTo>
                      <a:pt x="936141" y="378210"/>
                      <a:pt x="910825" y="387219"/>
                      <a:pt x="887350" y="384742"/>
                    </a:cubicBezTo>
                    <a:cubicBezTo>
                      <a:pt x="845096" y="380339"/>
                      <a:pt x="804258" y="366810"/>
                      <a:pt x="762349" y="358882"/>
                    </a:cubicBezTo>
                    <a:cubicBezTo>
                      <a:pt x="747884" y="356082"/>
                      <a:pt x="732263" y="357732"/>
                      <a:pt x="717454" y="358448"/>
                    </a:cubicBezTo>
                    <a:cubicBezTo>
                      <a:pt x="683463" y="359893"/>
                      <a:pt x="649238" y="370675"/>
                      <a:pt x="616859" y="348700"/>
                    </a:cubicBezTo>
                    <a:cubicBezTo>
                      <a:pt x="586900" y="328019"/>
                      <a:pt x="558641" y="336644"/>
                      <a:pt x="529939" y="355789"/>
                    </a:cubicBezTo>
                    <a:cubicBezTo>
                      <a:pt x="509309" y="369433"/>
                      <a:pt x="485605" y="380664"/>
                      <a:pt x="461851" y="386945"/>
                    </a:cubicBezTo>
                    <a:cubicBezTo>
                      <a:pt x="429225" y="395576"/>
                      <a:pt x="396634" y="400422"/>
                      <a:pt x="360707" y="399082"/>
                    </a:cubicBezTo>
                    <a:cubicBezTo>
                      <a:pt x="335299" y="398193"/>
                      <a:pt x="314629" y="398437"/>
                      <a:pt x="293863" y="384410"/>
                    </a:cubicBezTo>
                    <a:cubicBezTo>
                      <a:pt x="290517" y="382308"/>
                      <a:pt x="284678" y="382122"/>
                      <a:pt x="280347" y="382711"/>
                    </a:cubicBezTo>
                    <a:cubicBezTo>
                      <a:pt x="223554" y="391535"/>
                      <a:pt x="166827" y="392780"/>
                      <a:pt x="108881" y="393231"/>
                    </a:cubicBezTo>
                    <a:cubicBezTo>
                      <a:pt x="90460" y="393322"/>
                      <a:pt x="71882" y="394571"/>
                      <a:pt x="53435" y="397222"/>
                    </a:cubicBezTo>
                    <a:lnTo>
                      <a:pt x="0" y="409348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24CB190-EFCD-4B40-9CDD-E3C0EB4B3C2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0"/>
                <a:ext cx="10455568" cy="715479"/>
              </a:xfrm>
              <a:custGeom>
                <a:avLst/>
                <a:gdLst>
                  <a:gd name="connsiteX0" fmla="*/ 0 w 10455568"/>
                  <a:gd name="connsiteY0" fmla="*/ 0 h 715479"/>
                  <a:gd name="connsiteX1" fmla="*/ 10455568 w 10455568"/>
                  <a:gd name="connsiteY1" fmla="*/ 0 h 715479"/>
                  <a:gd name="connsiteX2" fmla="*/ 10434629 w 10455568"/>
                  <a:gd name="connsiteY2" fmla="*/ 8947 h 715479"/>
                  <a:gd name="connsiteX3" fmla="*/ 10249341 w 10455568"/>
                  <a:gd name="connsiteY3" fmla="*/ 73146 h 715479"/>
                  <a:gd name="connsiteX4" fmla="*/ 10172148 w 10455568"/>
                  <a:gd name="connsiteY4" fmla="*/ 103170 h 715479"/>
                  <a:gd name="connsiteX5" fmla="*/ 9994576 w 10455568"/>
                  <a:gd name="connsiteY5" fmla="*/ 156647 h 715479"/>
                  <a:gd name="connsiteX6" fmla="*/ 9894474 w 10455568"/>
                  <a:gd name="connsiteY6" fmla="*/ 192604 h 715479"/>
                  <a:gd name="connsiteX7" fmla="*/ 9647603 w 10455568"/>
                  <a:gd name="connsiteY7" fmla="*/ 242354 h 715479"/>
                  <a:gd name="connsiteX8" fmla="*/ 9392533 w 10455568"/>
                  <a:gd name="connsiteY8" fmla="*/ 291498 h 715479"/>
                  <a:gd name="connsiteX9" fmla="*/ 9252019 w 10455568"/>
                  <a:gd name="connsiteY9" fmla="*/ 311564 h 715479"/>
                  <a:gd name="connsiteX10" fmla="*/ 9129899 w 10455568"/>
                  <a:gd name="connsiteY10" fmla="*/ 336497 h 715479"/>
                  <a:gd name="connsiteX11" fmla="*/ 9023312 w 10455568"/>
                  <a:gd name="connsiteY11" fmla="*/ 354253 h 715479"/>
                  <a:gd name="connsiteX12" fmla="*/ 8853949 w 10455568"/>
                  <a:gd name="connsiteY12" fmla="*/ 387064 h 715479"/>
                  <a:gd name="connsiteX13" fmla="*/ 8783278 w 10455568"/>
                  <a:gd name="connsiteY13" fmla="*/ 397418 h 715479"/>
                  <a:gd name="connsiteX14" fmla="*/ 8615640 w 10455568"/>
                  <a:gd name="connsiteY14" fmla="*/ 408552 h 715479"/>
                  <a:gd name="connsiteX15" fmla="*/ 8557154 w 10455568"/>
                  <a:gd name="connsiteY15" fmla="*/ 409627 h 715479"/>
                  <a:gd name="connsiteX16" fmla="*/ 8442474 w 10455568"/>
                  <a:gd name="connsiteY16" fmla="*/ 381318 h 715479"/>
                  <a:gd name="connsiteX17" fmla="*/ 8428959 w 10455568"/>
                  <a:gd name="connsiteY17" fmla="*/ 379618 h 715479"/>
                  <a:gd name="connsiteX18" fmla="*/ 8354329 w 10455568"/>
                  <a:gd name="connsiteY18" fmla="*/ 370428 h 715479"/>
                  <a:gd name="connsiteX19" fmla="*/ 8313705 w 10455568"/>
                  <a:gd name="connsiteY19" fmla="*/ 368535 h 715479"/>
                  <a:gd name="connsiteX20" fmla="*/ 8158571 w 10455568"/>
                  <a:gd name="connsiteY20" fmla="*/ 349396 h 715479"/>
                  <a:gd name="connsiteX21" fmla="*/ 8069467 w 10455568"/>
                  <a:gd name="connsiteY21" fmla="*/ 341485 h 715479"/>
                  <a:gd name="connsiteX22" fmla="*/ 7998265 w 10455568"/>
                  <a:gd name="connsiteY22" fmla="*/ 348379 h 715479"/>
                  <a:gd name="connsiteX23" fmla="*/ 7873167 w 10455568"/>
                  <a:gd name="connsiteY23" fmla="*/ 359529 h 715479"/>
                  <a:gd name="connsiteX24" fmla="*/ 7833600 w 10455568"/>
                  <a:gd name="connsiteY24" fmla="*/ 368926 h 715479"/>
                  <a:gd name="connsiteX25" fmla="*/ 7651338 w 10455568"/>
                  <a:gd name="connsiteY25" fmla="*/ 362121 h 715479"/>
                  <a:gd name="connsiteX26" fmla="*/ 7548003 w 10455568"/>
                  <a:gd name="connsiteY26" fmla="*/ 367710 h 715479"/>
                  <a:gd name="connsiteX27" fmla="*/ 7430093 w 10455568"/>
                  <a:gd name="connsiteY27" fmla="*/ 351855 h 715479"/>
                  <a:gd name="connsiteX28" fmla="*/ 7396245 w 10455568"/>
                  <a:gd name="connsiteY28" fmla="*/ 355328 h 715479"/>
                  <a:gd name="connsiteX29" fmla="*/ 7358394 w 10455568"/>
                  <a:gd name="connsiteY29" fmla="*/ 359950 h 715479"/>
                  <a:gd name="connsiteX30" fmla="*/ 7241933 w 10455568"/>
                  <a:gd name="connsiteY30" fmla="*/ 369637 h 715479"/>
                  <a:gd name="connsiteX31" fmla="*/ 7171767 w 10455568"/>
                  <a:gd name="connsiteY31" fmla="*/ 383160 h 715479"/>
                  <a:gd name="connsiteX32" fmla="*/ 7036569 w 10455568"/>
                  <a:gd name="connsiteY32" fmla="*/ 387132 h 715479"/>
                  <a:gd name="connsiteX33" fmla="*/ 6987200 w 10455568"/>
                  <a:gd name="connsiteY33" fmla="*/ 398073 h 715479"/>
                  <a:gd name="connsiteX34" fmla="*/ 6861115 w 10455568"/>
                  <a:gd name="connsiteY34" fmla="*/ 407542 h 715479"/>
                  <a:gd name="connsiteX35" fmla="*/ 6747718 w 10455568"/>
                  <a:gd name="connsiteY35" fmla="*/ 410900 h 715479"/>
                  <a:gd name="connsiteX36" fmla="*/ 6638839 w 10455568"/>
                  <a:gd name="connsiteY36" fmla="*/ 420654 h 715479"/>
                  <a:gd name="connsiteX37" fmla="*/ 6561486 w 10455568"/>
                  <a:gd name="connsiteY37" fmla="*/ 435540 h 715479"/>
                  <a:gd name="connsiteX38" fmla="*/ 6477200 w 10455568"/>
                  <a:gd name="connsiteY38" fmla="*/ 447113 h 715479"/>
                  <a:gd name="connsiteX39" fmla="*/ 6246111 w 10455568"/>
                  <a:gd name="connsiteY39" fmla="*/ 497537 h 715479"/>
                  <a:gd name="connsiteX40" fmla="*/ 6202328 w 10455568"/>
                  <a:gd name="connsiteY40" fmla="*/ 492074 h 715479"/>
                  <a:gd name="connsiteX41" fmla="*/ 5956458 w 10455568"/>
                  <a:gd name="connsiteY41" fmla="*/ 500965 h 715479"/>
                  <a:gd name="connsiteX42" fmla="*/ 5903139 w 10455568"/>
                  <a:gd name="connsiteY42" fmla="*/ 505186 h 715479"/>
                  <a:gd name="connsiteX43" fmla="*/ 5757547 w 10455568"/>
                  <a:gd name="connsiteY43" fmla="*/ 480730 h 715479"/>
                  <a:gd name="connsiteX44" fmla="*/ 5540270 w 10455568"/>
                  <a:gd name="connsiteY44" fmla="*/ 550023 h 715479"/>
                  <a:gd name="connsiteX45" fmla="*/ 5338128 w 10455568"/>
                  <a:gd name="connsiteY45" fmla="*/ 631974 h 715479"/>
                  <a:gd name="connsiteX46" fmla="*/ 5312622 w 10455568"/>
                  <a:gd name="connsiteY46" fmla="*/ 642454 h 715479"/>
                  <a:gd name="connsiteX47" fmla="*/ 5239393 w 10455568"/>
                  <a:gd name="connsiteY47" fmla="*/ 662307 h 715479"/>
                  <a:gd name="connsiteX48" fmla="*/ 5147821 w 10455568"/>
                  <a:gd name="connsiteY48" fmla="*/ 673791 h 715479"/>
                  <a:gd name="connsiteX49" fmla="*/ 5032111 w 10455568"/>
                  <a:gd name="connsiteY49" fmla="*/ 694497 h 715479"/>
                  <a:gd name="connsiteX50" fmla="*/ 4937648 w 10455568"/>
                  <a:gd name="connsiteY50" fmla="*/ 684913 h 715479"/>
                  <a:gd name="connsiteX51" fmla="*/ 4805529 w 10455568"/>
                  <a:gd name="connsiteY51" fmla="*/ 670032 h 715479"/>
                  <a:gd name="connsiteX52" fmla="*/ 4681029 w 10455568"/>
                  <a:gd name="connsiteY52" fmla="*/ 655792 h 715479"/>
                  <a:gd name="connsiteX53" fmla="*/ 4643990 w 10455568"/>
                  <a:gd name="connsiteY53" fmla="*/ 685120 h 715479"/>
                  <a:gd name="connsiteX54" fmla="*/ 4585542 w 10455568"/>
                  <a:gd name="connsiteY54" fmla="*/ 712411 h 715479"/>
                  <a:gd name="connsiteX55" fmla="*/ 4516947 w 10455568"/>
                  <a:gd name="connsiteY55" fmla="*/ 689117 h 715479"/>
                  <a:gd name="connsiteX56" fmla="*/ 4356995 w 10455568"/>
                  <a:gd name="connsiteY56" fmla="*/ 642048 h 715479"/>
                  <a:gd name="connsiteX57" fmla="*/ 4258219 w 10455568"/>
                  <a:gd name="connsiteY57" fmla="*/ 646156 h 715479"/>
                  <a:gd name="connsiteX58" fmla="*/ 4042233 w 10455568"/>
                  <a:gd name="connsiteY58" fmla="*/ 636117 h 715479"/>
                  <a:gd name="connsiteX59" fmla="*/ 3899777 w 10455568"/>
                  <a:gd name="connsiteY59" fmla="*/ 610576 h 715479"/>
                  <a:gd name="connsiteX60" fmla="*/ 3796441 w 10455568"/>
                  <a:gd name="connsiteY60" fmla="*/ 577707 h 715479"/>
                  <a:gd name="connsiteX61" fmla="*/ 3648774 w 10455568"/>
                  <a:gd name="connsiteY61" fmla="*/ 535623 h 715479"/>
                  <a:gd name="connsiteX62" fmla="*/ 3502227 w 10455568"/>
                  <a:gd name="connsiteY62" fmla="*/ 518518 h 715479"/>
                  <a:gd name="connsiteX63" fmla="*/ 3395228 w 10455568"/>
                  <a:gd name="connsiteY63" fmla="*/ 491723 h 715479"/>
                  <a:gd name="connsiteX64" fmla="*/ 3265757 w 10455568"/>
                  <a:gd name="connsiteY64" fmla="*/ 477242 h 715479"/>
                  <a:gd name="connsiteX65" fmla="*/ 3158404 w 10455568"/>
                  <a:gd name="connsiteY65" fmla="*/ 483689 h 715479"/>
                  <a:gd name="connsiteX66" fmla="*/ 2990483 w 10455568"/>
                  <a:gd name="connsiteY66" fmla="*/ 499212 h 715479"/>
                  <a:gd name="connsiteX67" fmla="*/ 2779802 w 10455568"/>
                  <a:gd name="connsiteY67" fmla="*/ 443069 h 715479"/>
                  <a:gd name="connsiteX68" fmla="*/ 2695508 w 10455568"/>
                  <a:gd name="connsiteY68" fmla="*/ 433082 h 715479"/>
                  <a:gd name="connsiteX69" fmla="*/ 2616713 w 10455568"/>
                  <a:gd name="connsiteY69" fmla="*/ 431172 h 715479"/>
                  <a:gd name="connsiteX70" fmla="*/ 2447364 w 10455568"/>
                  <a:gd name="connsiteY70" fmla="*/ 395810 h 715479"/>
                  <a:gd name="connsiteX71" fmla="*/ 2378751 w 10455568"/>
                  <a:gd name="connsiteY71" fmla="*/ 385044 h 715479"/>
                  <a:gd name="connsiteX72" fmla="*/ 2284230 w 10455568"/>
                  <a:gd name="connsiteY72" fmla="*/ 391782 h 715479"/>
                  <a:gd name="connsiteX73" fmla="*/ 2110801 w 10455568"/>
                  <a:gd name="connsiteY73" fmla="*/ 382042 h 715479"/>
                  <a:gd name="connsiteX74" fmla="*/ 1934854 w 10455568"/>
                  <a:gd name="connsiteY74" fmla="*/ 331108 h 715479"/>
                  <a:gd name="connsiteX75" fmla="*/ 1862479 w 10455568"/>
                  <a:gd name="connsiteY75" fmla="*/ 342158 h 715479"/>
                  <a:gd name="connsiteX76" fmla="*/ 1836283 w 10455568"/>
                  <a:gd name="connsiteY76" fmla="*/ 342488 h 715479"/>
                  <a:gd name="connsiteX77" fmla="*/ 1599327 w 10455568"/>
                  <a:gd name="connsiteY77" fmla="*/ 323970 h 715479"/>
                  <a:gd name="connsiteX78" fmla="*/ 1575578 w 10455568"/>
                  <a:gd name="connsiteY78" fmla="*/ 321802 h 715479"/>
                  <a:gd name="connsiteX79" fmla="*/ 1463288 w 10455568"/>
                  <a:gd name="connsiteY79" fmla="*/ 298576 h 715479"/>
                  <a:gd name="connsiteX80" fmla="*/ 1184165 w 10455568"/>
                  <a:gd name="connsiteY80" fmla="*/ 298373 h 715479"/>
                  <a:gd name="connsiteX81" fmla="*/ 1166899 w 10455568"/>
                  <a:gd name="connsiteY81" fmla="*/ 297220 h 715479"/>
                  <a:gd name="connsiteX82" fmla="*/ 1074855 w 10455568"/>
                  <a:gd name="connsiteY82" fmla="*/ 318934 h 715479"/>
                  <a:gd name="connsiteX83" fmla="*/ 1030232 w 10455568"/>
                  <a:gd name="connsiteY83" fmla="*/ 343829 h 715479"/>
                  <a:gd name="connsiteX84" fmla="*/ 959854 w 10455568"/>
                  <a:gd name="connsiteY84" fmla="*/ 371351 h 715479"/>
                  <a:gd name="connsiteX85" fmla="*/ 887350 w 10455568"/>
                  <a:gd name="connsiteY85" fmla="*/ 384742 h 715479"/>
                  <a:gd name="connsiteX86" fmla="*/ 762349 w 10455568"/>
                  <a:gd name="connsiteY86" fmla="*/ 358882 h 715479"/>
                  <a:gd name="connsiteX87" fmla="*/ 717454 w 10455568"/>
                  <a:gd name="connsiteY87" fmla="*/ 358448 h 715479"/>
                  <a:gd name="connsiteX88" fmla="*/ 616859 w 10455568"/>
                  <a:gd name="connsiteY88" fmla="*/ 348700 h 715479"/>
                  <a:gd name="connsiteX89" fmla="*/ 529939 w 10455568"/>
                  <a:gd name="connsiteY89" fmla="*/ 355789 h 715479"/>
                  <a:gd name="connsiteX90" fmla="*/ 461851 w 10455568"/>
                  <a:gd name="connsiteY90" fmla="*/ 386945 h 715479"/>
                  <a:gd name="connsiteX91" fmla="*/ 360707 w 10455568"/>
                  <a:gd name="connsiteY91" fmla="*/ 399082 h 715479"/>
                  <a:gd name="connsiteX92" fmla="*/ 293863 w 10455568"/>
                  <a:gd name="connsiteY92" fmla="*/ 384410 h 715479"/>
                  <a:gd name="connsiteX93" fmla="*/ 280347 w 10455568"/>
                  <a:gd name="connsiteY93" fmla="*/ 382711 h 715479"/>
                  <a:gd name="connsiteX94" fmla="*/ 108881 w 10455568"/>
                  <a:gd name="connsiteY94" fmla="*/ 393231 h 715479"/>
                  <a:gd name="connsiteX95" fmla="*/ 53435 w 10455568"/>
                  <a:gd name="connsiteY95" fmla="*/ 397222 h 715479"/>
                  <a:gd name="connsiteX96" fmla="*/ 0 w 10455568"/>
                  <a:gd name="connsiteY96" fmla="*/ 409348 h 715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10455568" h="715479">
                    <a:moveTo>
                      <a:pt x="0" y="0"/>
                    </a:moveTo>
                    <a:lnTo>
                      <a:pt x="10455568" y="0"/>
                    </a:lnTo>
                    <a:lnTo>
                      <a:pt x="10434629" y="8947"/>
                    </a:lnTo>
                    <a:cubicBezTo>
                      <a:pt x="10373917" y="32898"/>
                      <a:pt x="10311087" y="51455"/>
                      <a:pt x="10249341" y="73146"/>
                    </a:cubicBezTo>
                    <a:cubicBezTo>
                      <a:pt x="10223176" y="82504"/>
                      <a:pt x="10198388" y="94974"/>
                      <a:pt x="10172148" y="103170"/>
                    </a:cubicBezTo>
                    <a:cubicBezTo>
                      <a:pt x="10113395" y="121743"/>
                      <a:pt x="10053617" y="138053"/>
                      <a:pt x="9994576" y="156647"/>
                    </a:cubicBezTo>
                    <a:cubicBezTo>
                      <a:pt x="9960929" y="167389"/>
                      <a:pt x="9928899" y="184724"/>
                      <a:pt x="9894474" y="192604"/>
                    </a:cubicBezTo>
                    <a:cubicBezTo>
                      <a:pt x="9812718" y="211289"/>
                      <a:pt x="9730121" y="226242"/>
                      <a:pt x="9647603" y="242354"/>
                    </a:cubicBezTo>
                    <a:cubicBezTo>
                      <a:pt x="9562500" y="258935"/>
                      <a:pt x="9477721" y="276078"/>
                      <a:pt x="9392533" y="291498"/>
                    </a:cubicBezTo>
                    <a:cubicBezTo>
                      <a:pt x="9345891" y="299632"/>
                      <a:pt x="9298681" y="303723"/>
                      <a:pt x="9252019" y="311564"/>
                    </a:cubicBezTo>
                    <a:cubicBezTo>
                      <a:pt x="9211115" y="318433"/>
                      <a:pt x="9170740" y="328758"/>
                      <a:pt x="9129899" y="336497"/>
                    </a:cubicBezTo>
                    <a:cubicBezTo>
                      <a:pt x="9094507" y="342987"/>
                      <a:pt x="9058706" y="347759"/>
                      <a:pt x="9023312" y="354253"/>
                    </a:cubicBezTo>
                    <a:cubicBezTo>
                      <a:pt x="8966639" y="364814"/>
                      <a:pt x="8910315" y="376230"/>
                      <a:pt x="8853949" y="387064"/>
                    </a:cubicBezTo>
                    <a:cubicBezTo>
                      <a:pt x="8830350" y="391295"/>
                      <a:pt x="8805902" y="400245"/>
                      <a:pt x="8783278" y="397418"/>
                    </a:cubicBezTo>
                    <a:cubicBezTo>
                      <a:pt x="8726267" y="390232"/>
                      <a:pt x="8671093" y="397198"/>
                      <a:pt x="8615640" y="408552"/>
                    </a:cubicBezTo>
                    <a:cubicBezTo>
                      <a:pt x="8596680" y="412471"/>
                      <a:pt x="8576049" y="413291"/>
                      <a:pt x="8557154" y="409627"/>
                    </a:cubicBezTo>
                    <a:cubicBezTo>
                      <a:pt x="8518491" y="402356"/>
                      <a:pt x="8480716" y="390947"/>
                      <a:pt x="8442474" y="381318"/>
                    </a:cubicBezTo>
                    <a:cubicBezTo>
                      <a:pt x="8438313" y="380145"/>
                      <a:pt x="8433365" y="380189"/>
                      <a:pt x="8428959" y="379618"/>
                    </a:cubicBezTo>
                    <a:cubicBezTo>
                      <a:pt x="8403970" y="376366"/>
                      <a:pt x="8379279" y="373098"/>
                      <a:pt x="8354329" y="370428"/>
                    </a:cubicBezTo>
                    <a:cubicBezTo>
                      <a:pt x="8340833" y="369017"/>
                      <a:pt x="8327184" y="369657"/>
                      <a:pt x="8313705" y="368535"/>
                    </a:cubicBezTo>
                    <a:cubicBezTo>
                      <a:pt x="8261532" y="363935"/>
                      <a:pt x="8205623" y="381441"/>
                      <a:pt x="8158571" y="349396"/>
                    </a:cubicBezTo>
                    <a:cubicBezTo>
                      <a:pt x="8128030" y="328752"/>
                      <a:pt x="8100257" y="335890"/>
                      <a:pt x="8069467" y="341485"/>
                    </a:cubicBezTo>
                    <a:cubicBezTo>
                      <a:pt x="8046153" y="345696"/>
                      <a:pt x="8022024" y="346466"/>
                      <a:pt x="7998265" y="348379"/>
                    </a:cubicBezTo>
                    <a:cubicBezTo>
                      <a:pt x="7956565" y="352093"/>
                      <a:pt x="7914826" y="355232"/>
                      <a:pt x="7873167" y="359529"/>
                    </a:cubicBezTo>
                    <a:cubicBezTo>
                      <a:pt x="7859864" y="361016"/>
                      <a:pt x="7846730" y="369197"/>
                      <a:pt x="7833600" y="368926"/>
                    </a:cubicBezTo>
                    <a:cubicBezTo>
                      <a:pt x="7772906" y="367528"/>
                      <a:pt x="7711993" y="362939"/>
                      <a:pt x="7651338" y="362121"/>
                    </a:cubicBezTo>
                    <a:cubicBezTo>
                      <a:pt x="7616924" y="361556"/>
                      <a:pt x="7582209" y="369456"/>
                      <a:pt x="7548003" y="367710"/>
                    </a:cubicBezTo>
                    <a:cubicBezTo>
                      <a:pt x="7508539" y="365739"/>
                      <a:pt x="7469448" y="356458"/>
                      <a:pt x="7430093" y="351855"/>
                    </a:cubicBezTo>
                    <a:cubicBezTo>
                      <a:pt x="7419227" y="350559"/>
                      <a:pt x="7407516" y="353979"/>
                      <a:pt x="7396245" y="355328"/>
                    </a:cubicBezTo>
                    <a:cubicBezTo>
                      <a:pt x="7383524" y="356781"/>
                      <a:pt x="7371134" y="358791"/>
                      <a:pt x="7358394" y="359950"/>
                    </a:cubicBezTo>
                    <a:cubicBezTo>
                      <a:pt x="7319573" y="363179"/>
                      <a:pt x="7280655" y="364958"/>
                      <a:pt x="7241933" y="369637"/>
                    </a:cubicBezTo>
                    <a:cubicBezTo>
                      <a:pt x="7218235" y="372418"/>
                      <a:pt x="7194108" y="386008"/>
                      <a:pt x="7171767" y="383160"/>
                    </a:cubicBezTo>
                    <a:cubicBezTo>
                      <a:pt x="7126248" y="377813"/>
                      <a:pt x="7082583" y="399728"/>
                      <a:pt x="7036569" y="387132"/>
                    </a:cubicBezTo>
                    <a:cubicBezTo>
                      <a:pt x="7022328" y="383442"/>
                      <a:pt x="7003983" y="396347"/>
                      <a:pt x="6987200" y="398073"/>
                    </a:cubicBezTo>
                    <a:cubicBezTo>
                      <a:pt x="6945251" y="402388"/>
                      <a:pt x="6903183" y="404965"/>
                      <a:pt x="6861115" y="407542"/>
                    </a:cubicBezTo>
                    <a:cubicBezTo>
                      <a:pt x="6823394" y="409822"/>
                      <a:pt x="6784520" y="416550"/>
                      <a:pt x="6747718" y="410900"/>
                    </a:cubicBezTo>
                    <a:cubicBezTo>
                      <a:pt x="6709137" y="404791"/>
                      <a:pt x="6674999" y="408284"/>
                      <a:pt x="6638839" y="420654"/>
                    </a:cubicBezTo>
                    <a:cubicBezTo>
                      <a:pt x="6614066" y="429044"/>
                      <a:pt x="6587444" y="431733"/>
                      <a:pt x="6561486" y="435540"/>
                    </a:cubicBezTo>
                    <a:cubicBezTo>
                      <a:pt x="6533513" y="439778"/>
                      <a:pt x="6502069" y="435804"/>
                      <a:pt x="6477200" y="447113"/>
                    </a:cubicBezTo>
                    <a:cubicBezTo>
                      <a:pt x="6403159" y="480713"/>
                      <a:pt x="6325566" y="492119"/>
                      <a:pt x="6246111" y="497537"/>
                    </a:cubicBezTo>
                    <a:cubicBezTo>
                      <a:pt x="6231608" y="498524"/>
                      <a:pt x="6216540" y="495475"/>
                      <a:pt x="6202328" y="492074"/>
                    </a:cubicBezTo>
                    <a:cubicBezTo>
                      <a:pt x="6119346" y="471508"/>
                      <a:pt x="6038018" y="479381"/>
                      <a:pt x="5956458" y="500965"/>
                    </a:cubicBezTo>
                    <a:cubicBezTo>
                      <a:pt x="5939584" y="505613"/>
                      <a:pt x="5920486" y="507499"/>
                      <a:pt x="5903139" y="505186"/>
                    </a:cubicBezTo>
                    <a:cubicBezTo>
                      <a:pt x="5854306" y="498315"/>
                      <a:pt x="5806470" y="484677"/>
                      <a:pt x="5757547" y="480730"/>
                    </a:cubicBezTo>
                    <a:cubicBezTo>
                      <a:pt x="5676701" y="474297"/>
                      <a:pt x="5610121" y="519038"/>
                      <a:pt x="5540270" y="550023"/>
                    </a:cubicBezTo>
                    <a:cubicBezTo>
                      <a:pt x="5473801" y="579316"/>
                      <a:pt x="5419599" y="638949"/>
                      <a:pt x="5338128" y="631974"/>
                    </a:cubicBezTo>
                    <a:cubicBezTo>
                      <a:pt x="5329931" y="631367"/>
                      <a:pt x="5321476" y="639812"/>
                      <a:pt x="5312622" y="642454"/>
                    </a:cubicBezTo>
                    <a:cubicBezTo>
                      <a:pt x="5288350" y="649647"/>
                      <a:pt x="5264155" y="657994"/>
                      <a:pt x="5239393" y="662307"/>
                    </a:cubicBezTo>
                    <a:cubicBezTo>
                      <a:pt x="5209181" y="667862"/>
                      <a:pt x="5178072" y="668817"/>
                      <a:pt x="5147821" y="673791"/>
                    </a:cubicBezTo>
                    <a:cubicBezTo>
                      <a:pt x="5108908" y="679940"/>
                      <a:pt x="5070972" y="691848"/>
                      <a:pt x="5032111" y="694497"/>
                    </a:cubicBezTo>
                    <a:cubicBezTo>
                      <a:pt x="5000793" y="696632"/>
                      <a:pt x="4969032" y="688019"/>
                      <a:pt x="4937648" y="684913"/>
                    </a:cubicBezTo>
                    <a:cubicBezTo>
                      <a:pt x="4893363" y="680649"/>
                      <a:pt x="4845361" y="685962"/>
                      <a:pt x="4805529" y="670032"/>
                    </a:cubicBezTo>
                    <a:cubicBezTo>
                      <a:pt x="4763006" y="653119"/>
                      <a:pt x="4723244" y="646796"/>
                      <a:pt x="4681029" y="655792"/>
                    </a:cubicBezTo>
                    <a:cubicBezTo>
                      <a:pt x="4666957" y="658791"/>
                      <a:pt x="4649519" y="672217"/>
                      <a:pt x="4643990" y="685120"/>
                    </a:cubicBezTo>
                    <a:cubicBezTo>
                      <a:pt x="4631676" y="713928"/>
                      <a:pt x="4612585" y="720184"/>
                      <a:pt x="4585542" y="712411"/>
                    </a:cubicBezTo>
                    <a:cubicBezTo>
                      <a:pt x="4562077" y="705853"/>
                      <a:pt x="4533672" y="703713"/>
                      <a:pt x="4516947" y="689117"/>
                    </a:cubicBezTo>
                    <a:cubicBezTo>
                      <a:pt x="4469552" y="647774"/>
                      <a:pt x="4412904" y="650180"/>
                      <a:pt x="4356995" y="642048"/>
                    </a:cubicBezTo>
                    <a:cubicBezTo>
                      <a:pt x="4322867" y="637088"/>
                      <a:pt x="4291523" y="638934"/>
                      <a:pt x="4258219" y="646156"/>
                    </a:cubicBezTo>
                    <a:cubicBezTo>
                      <a:pt x="4185895" y="662159"/>
                      <a:pt x="4113776" y="651342"/>
                      <a:pt x="4042233" y="636117"/>
                    </a:cubicBezTo>
                    <a:cubicBezTo>
                      <a:pt x="3994923" y="625941"/>
                      <a:pt x="3946812" y="621063"/>
                      <a:pt x="3899777" y="610576"/>
                    </a:cubicBezTo>
                    <a:cubicBezTo>
                      <a:pt x="3864554" y="602488"/>
                      <a:pt x="3829196" y="592371"/>
                      <a:pt x="3796441" y="577707"/>
                    </a:cubicBezTo>
                    <a:cubicBezTo>
                      <a:pt x="3748937" y="556178"/>
                      <a:pt x="3706395" y="521788"/>
                      <a:pt x="3648774" y="535623"/>
                    </a:cubicBezTo>
                    <a:cubicBezTo>
                      <a:pt x="3598036" y="547820"/>
                      <a:pt x="3550396" y="532716"/>
                      <a:pt x="3502227" y="518518"/>
                    </a:cubicBezTo>
                    <a:cubicBezTo>
                      <a:pt x="3466848" y="508111"/>
                      <a:pt x="3431455" y="497410"/>
                      <a:pt x="3395228" y="491723"/>
                    </a:cubicBezTo>
                    <a:cubicBezTo>
                      <a:pt x="3352235" y="485040"/>
                      <a:pt x="3304663" y="492363"/>
                      <a:pt x="3265757" y="477242"/>
                    </a:cubicBezTo>
                    <a:cubicBezTo>
                      <a:pt x="3225052" y="461369"/>
                      <a:pt x="3193136" y="476075"/>
                      <a:pt x="3158404" y="483689"/>
                    </a:cubicBezTo>
                    <a:cubicBezTo>
                      <a:pt x="3102986" y="495623"/>
                      <a:pt x="3048333" y="514498"/>
                      <a:pt x="2990483" y="499212"/>
                    </a:cubicBezTo>
                    <a:cubicBezTo>
                      <a:pt x="2920173" y="480697"/>
                      <a:pt x="2850324" y="460405"/>
                      <a:pt x="2779802" y="443069"/>
                    </a:cubicBezTo>
                    <a:cubicBezTo>
                      <a:pt x="2752548" y="436477"/>
                      <a:pt x="2723606" y="434954"/>
                      <a:pt x="2695508" y="433082"/>
                    </a:cubicBezTo>
                    <a:cubicBezTo>
                      <a:pt x="2668903" y="431690"/>
                      <a:pt x="2637847" y="441965"/>
                      <a:pt x="2616713" y="431172"/>
                    </a:cubicBezTo>
                    <a:cubicBezTo>
                      <a:pt x="2562378" y="403411"/>
                      <a:pt x="2507687" y="391698"/>
                      <a:pt x="2447364" y="395810"/>
                    </a:cubicBezTo>
                    <a:cubicBezTo>
                      <a:pt x="2424744" y="397352"/>
                      <a:pt x="2401814" y="385802"/>
                      <a:pt x="2378751" y="385044"/>
                    </a:cubicBezTo>
                    <a:cubicBezTo>
                      <a:pt x="2347229" y="384281"/>
                      <a:pt x="2310735" y="378901"/>
                      <a:pt x="2284230" y="391782"/>
                    </a:cubicBezTo>
                    <a:cubicBezTo>
                      <a:pt x="2221919" y="422248"/>
                      <a:pt x="2168532" y="404037"/>
                      <a:pt x="2110801" y="382042"/>
                    </a:cubicBezTo>
                    <a:cubicBezTo>
                      <a:pt x="2053961" y="360279"/>
                      <a:pt x="1994577" y="343935"/>
                      <a:pt x="1934854" y="331108"/>
                    </a:cubicBezTo>
                    <a:cubicBezTo>
                      <a:pt x="1912400" y="326519"/>
                      <a:pt x="1886705" y="338470"/>
                      <a:pt x="1862479" y="342158"/>
                    </a:cubicBezTo>
                    <a:cubicBezTo>
                      <a:pt x="1853818" y="343333"/>
                      <a:pt x="1844309" y="344855"/>
                      <a:pt x="1836283" y="342488"/>
                    </a:cubicBezTo>
                    <a:cubicBezTo>
                      <a:pt x="1758698" y="319808"/>
                      <a:pt x="1680403" y="303878"/>
                      <a:pt x="1599327" y="323970"/>
                    </a:cubicBezTo>
                    <a:cubicBezTo>
                      <a:pt x="1591888" y="325937"/>
                      <a:pt x="1583257" y="323319"/>
                      <a:pt x="1575578" y="321802"/>
                    </a:cubicBezTo>
                    <a:cubicBezTo>
                      <a:pt x="1538035" y="313873"/>
                      <a:pt x="1500950" y="299795"/>
                      <a:pt x="1463288" y="298576"/>
                    </a:cubicBezTo>
                    <a:cubicBezTo>
                      <a:pt x="1370438" y="295582"/>
                      <a:pt x="1277384" y="298137"/>
                      <a:pt x="1184165" y="298373"/>
                    </a:cubicBezTo>
                    <a:cubicBezTo>
                      <a:pt x="1178344" y="298480"/>
                      <a:pt x="1172255" y="298896"/>
                      <a:pt x="1166899" y="297220"/>
                    </a:cubicBezTo>
                    <a:cubicBezTo>
                      <a:pt x="1131827" y="287082"/>
                      <a:pt x="1102238" y="293180"/>
                      <a:pt x="1074855" y="318934"/>
                    </a:cubicBezTo>
                    <a:cubicBezTo>
                      <a:pt x="1062808" y="330244"/>
                      <a:pt x="1045783" y="336940"/>
                      <a:pt x="1030232" y="343829"/>
                    </a:cubicBezTo>
                    <a:cubicBezTo>
                      <a:pt x="1007334" y="354132"/>
                      <a:pt x="983839" y="364180"/>
                      <a:pt x="959854" y="371351"/>
                    </a:cubicBezTo>
                    <a:cubicBezTo>
                      <a:pt x="936141" y="378210"/>
                      <a:pt x="910825" y="387219"/>
                      <a:pt x="887350" y="384742"/>
                    </a:cubicBezTo>
                    <a:cubicBezTo>
                      <a:pt x="845096" y="380339"/>
                      <a:pt x="804258" y="366810"/>
                      <a:pt x="762349" y="358882"/>
                    </a:cubicBezTo>
                    <a:cubicBezTo>
                      <a:pt x="747884" y="356082"/>
                      <a:pt x="732263" y="357732"/>
                      <a:pt x="717454" y="358448"/>
                    </a:cubicBezTo>
                    <a:cubicBezTo>
                      <a:pt x="683463" y="359893"/>
                      <a:pt x="649238" y="370675"/>
                      <a:pt x="616859" y="348700"/>
                    </a:cubicBezTo>
                    <a:cubicBezTo>
                      <a:pt x="586900" y="328019"/>
                      <a:pt x="558641" y="336644"/>
                      <a:pt x="529939" y="355789"/>
                    </a:cubicBezTo>
                    <a:cubicBezTo>
                      <a:pt x="509309" y="369433"/>
                      <a:pt x="485605" y="380664"/>
                      <a:pt x="461851" y="386945"/>
                    </a:cubicBezTo>
                    <a:cubicBezTo>
                      <a:pt x="429225" y="395576"/>
                      <a:pt x="396634" y="400422"/>
                      <a:pt x="360707" y="399082"/>
                    </a:cubicBezTo>
                    <a:cubicBezTo>
                      <a:pt x="335299" y="398193"/>
                      <a:pt x="314629" y="398437"/>
                      <a:pt x="293863" y="384410"/>
                    </a:cubicBezTo>
                    <a:cubicBezTo>
                      <a:pt x="290517" y="382308"/>
                      <a:pt x="284678" y="382122"/>
                      <a:pt x="280347" y="382711"/>
                    </a:cubicBezTo>
                    <a:cubicBezTo>
                      <a:pt x="223554" y="391535"/>
                      <a:pt x="166827" y="392780"/>
                      <a:pt x="108881" y="393231"/>
                    </a:cubicBezTo>
                    <a:cubicBezTo>
                      <a:pt x="90460" y="393322"/>
                      <a:pt x="71882" y="394571"/>
                      <a:pt x="53435" y="397222"/>
                    </a:cubicBezTo>
                    <a:lnTo>
                      <a:pt x="0" y="409348"/>
                    </a:ln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5775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 pole 11">
            <a:extLst>
              <a:ext uri="{FF2B5EF4-FFF2-40B4-BE49-F238E27FC236}">
                <a16:creationId xmlns:a16="http://schemas.microsoft.com/office/drawing/2014/main" id="{88786DFB-731C-29A5-7D21-03A911ACB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288" y="1985963"/>
            <a:ext cx="1352550" cy="958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Co? Proč?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ové pole 12">
            <a:extLst>
              <a:ext uri="{FF2B5EF4-FFF2-40B4-BE49-F238E27FC236}">
                <a16:creationId xmlns:a16="http://schemas.microsoft.com/office/drawing/2014/main" id="{DC28E542-60D1-A327-A266-FB39C6AEC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338" y="2170113"/>
            <a:ext cx="571500" cy="2984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Jak?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8DFE7B9-4AAA-1D69-5ACA-2C63A54065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0501271"/>
              </p:ext>
            </p:extLst>
          </p:nvPr>
        </p:nvGraphicFramePr>
        <p:xfrm>
          <a:off x="0" y="-2"/>
          <a:ext cx="10001250" cy="4750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bdélník 10">
            <a:extLst>
              <a:ext uri="{FF2B5EF4-FFF2-40B4-BE49-F238E27FC236}">
                <a16:creationId xmlns:a16="http://schemas.microsoft.com/office/drawing/2014/main" id="{C59E185C-1679-A86D-E60C-2A3B5093A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3655" y="2088721"/>
            <a:ext cx="2293939" cy="1069974"/>
          </a:xfrm>
          <a:prstGeom prst="rect">
            <a:avLst/>
          </a:prstGeom>
          <a:solidFill>
            <a:srgbClr val="4472C4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Transformace obsahu</a:t>
            </a:r>
            <a:endParaRPr kumimoji="0" lang="cs-CZ" altLang="cs-CZ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Komunikace</a:t>
            </a:r>
            <a:endParaRPr kumimoji="0" lang="cs-CZ" altLang="cs-CZ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Sociální pole </a:t>
            </a:r>
            <a:endParaRPr kumimoji="0" lang="cs-CZ" altLang="cs-CZ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ové pole 13">
            <a:extLst>
              <a:ext uri="{FF2B5EF4-FFF2-40B4-BE49-F238E27FC236}">
                <a16:creationId xmlns:a16="http://schemas.microsoft.com/office/drawing/2014/main" id="{FF1DD8E8-F96C-3826-3543-CD070A99F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7025" y="4695855"/>
            <a:ext cx="1263650" cy="330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kumimoji="0" lang="cs-CZ" altLang="cs-CZ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Kdo? Komu?</a:t>
            </a: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Ovál 18">
            <a:extLst>
              <a:ext uri="{FF2B5EF4-FFF2-40B4-BE49-F238E27FC236}">
                <a16:creationId xmlns:a16="http://schemas.microsoft.com/office/drawing/2014/main" id="{423500E7-D266-671C-04BF-A244CDCF8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350" y="5672302"/>
            <a:ext cx="4897435" cy="9627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 edukace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porozumění a dorozumění </a:t>
            </a:r>
            <a:r>
              <a:rPr kumimoji="0" lang="cs-CZ" altLang="cs-CZ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MEZI JEDNOTLIVCEM , OBOREM, SPOLEČNOSTÍ A KULTUROU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Šipka: dolů 7">
            <a:extLst>
              <a:ext uri="{FF2B5EF4-FFF2-40B4-BE49-F238E27FC236}">
                <a16:creationId xmlns:a16="http://schemas.microsoft.com/office/drawing/2014/main" id="{BDC2D538-6A22-717C-FDC0-7190A1D032AE}"/>
              </a:ext>
            </a:extLst>
          </p:cNvPr>
          <p:cNvSpPr/>
          <p:nvPr/>
        </p:nvSpPr>
        <p:spPr>
          <a:xfrm>
            <a:off x="3968750" y="6975475"/>
            <a:ext cx="336550" cy="55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9" name="Textové pole 21">
            <a:extLst>
              <a:ext uri="{FF2B5EF4-FFF2-40B4-BE49-F238E27FC236}">
                <a16:creationId xmlns:a16="http://schemas.microsoft.com/office/drawing/2014/main" id="{B42AAD72-A00E-F066-CCBB-5F4A47C3B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043" y="1162049"/>
            <a:ext cx="1352551" cy="122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1" i="0" u="none" strike="noStrike" cap="none" normalizeH="0" baseline="0" dirty="0" err="1">
                <a:ln>
                  <a:noFill/>
                </a:ln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ontodidaktika</a:t>
            </a:r>
            <a:endParaRPr kumimoji="0" lang="cs-CZ" altLang="cs-CZ" sz="1600" b="0" i="0" u="none" strike="noStrike" cap="none" normalizeH="0" baseline="0" dirty="0">
              <a:ln>
                <a:noFill/>
              </a:ln>
              <a:effectLst/>
              <a:highlight>
                <a:srgbClr val="FF0000"/>
              </a:highlight>
              <a:latin typeface="Arial" panose="020B0604020202020204" pitchFamily="34" charset="0"/>
            </a:endParaRPr>
          </a:p>
        </p:txBody>
      </p: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677E48D5-3CBC-726E-52A4-FB3E339280DF}"/>
              </a:ext>
            </a:extLst>
          </p:cNvPr>
          <p:cNvCxnSpPr/>
          <p:nvPr/>
        </p:nvCxnSpPr>
        <p:spPr>
          <a:xfrm>
            <a:off x="2413000" y="4194810"/>
            <a:ext cx="241300" cy="234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ové pole 23">
            <a:extLst>
              <a:ext uri="{FF2B5EF4-FFF2-40B4-BE49-F238E27FC236}">
                <a16:creationId xmlns:a16="http://schemas.microsoft.com/office/drawing/2014/main" id="{6945FDF3-D57B-47C6-D239-ED79A4F65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3680" y="5171768"/>
            <a:ext cx="1807368" cy="24963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psychodidaktika</a:t>
            </a:r>
            <a:endParaRPr kumimoji="0" lang="cs-CZ" altLang="cs-CZ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E319DD1B-02C3-015C-B440-5EE0F643DB2F}"/>
              </a:ext>
            </a:extLst>
          </p:cNvPr>
          <p:cNvCxnSpPr>
            <a:cxnSpLocks/>
          </p:cNvCxnSpPr>
          <p:nvPr/>
        </p:nvCxnSpPr>
        <p:spPr>
          <a:xfrm flipV="1">
            <a:off x="5000625" y="5216200"/>
            <a:ext cx="0" cy="249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Volný tvar: obrazec 12">
            <a:extLst>
              <a:ext uri="{FF2B5EF4-FFF2-40B4-BE49-F238E27FC236}">
                <a16:creationId xmlns:a16="http://schemas.microsoft.com/office/drawing/2014/main" id="{A4E4CEBF-4A5F-9EB3-E367-7FEC45DC17B6}"/>
              </a:ext>
            </a:extLst>
          </p:cNvPr>
          <p:cNvSpPr/>
          <p:nvPr/>
        </p:nvSpPr>
        <p:spPr>
          <a:xfrm>
            <a:off x="2984500" y="3295650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14" name="Textové pole 32">
            <a:extLst>
              <a:ext uri="{FF2B5EF4-FFF2-40B4-BE49-F238E27FC236}">
                <a16:creationId xmlns:a16="http://schemas.microsoft.com/office/drawing/2014/main" id="{1633EB4B-0837-F7B1-9E81-30768E637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6618" y="1695286"/>
            <a:ext cx="2521978" cy="1357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CÍL: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Mentalizace edukačního zážitku ŽÁKEM/ŽÁKY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BB37E564-8B96-64F0-C53F-035852C9F4CF}"/>
              </a:ext>
            </a:extLst>
          </p:cNvPr>
          <p:cNvCxnSpPr/>
          <p:nvPr/>
        </p:nvCxnSpPr>
        <p:spPr>
          <a:xfrm flipH="1">
            <a:off x="5181600" y="4385310"/>
            <a:ext cx="304800" cy="20320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ál 15">
            <a:extLst>
              <a:ext uri="{FF2B5EF4-FFF2-40B4-BE49-F238E27FC236}">
                <a16:creationId xmlns:a16="http://schemas.microsoft.com/office/drawing/2014/main" id="{CF42B0BA-C1AB-9B99-EFCA-8DA7DF2BC259}"/>
              </a:ext>
            </a:extLst>
          </p:cNvPr>
          <p:cNvSpPr/>
          <p:nvPr/>
        </p:nvSpPr>
        <p:spPr>
          <a:xfrm>
            <a:off x="2098630" y="1851577"/>
            <a:ext cx="5529821" cy="3347179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CA2A58A2-CF14-A8BB-3FF9-B7DF64C5ECF7}"/>
              </a:ext>
            </a:extLst>
          </p:cNvPr>
          <p:cNvSpPr/>
          <p:nvPr/>
        </p:nvSpPr>
        <p:spPr>
          <a:xfrm rot="18922540">
            <a:off x="1923087" y="1176797"/>
            <a:ext cx="5603866" cy="34790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CE7811-EF25-3077-9D52-99905A5D0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56C0E2-A3EC-ACD9-075F-DB73E8DA0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7246"/>
            <a:ext cx="323043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edukační kontinuum</a:t>
            </a:r>
            <a:endParaRPr kumimoji="0" lang="cs-CZ" altLang="cs-CZ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A9CDF205-53EA-7E42-CFFE-0366BB657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4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21" name="Rectangle 25">
            <a:extLst>
              <a:ext uri="{FF2B5EF4-FFF2-40B4-BE49-F238E27FC236}">
                <a16:creationId xmlns:a16="http://schemas.microsoft.com/office/drawing/2014/main" id="{E7CCDEB7-8A32-11F2-52C5-FDC57B7A7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21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FCEAE5C1-40BD-F62E-B399-FAE328E10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72109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5D065CD4-8DD5-DDC4-D55E-CB3C93CF43BF}"/>
              </a:ext>
            </a:extLst>
          </p:cNvPr>
          <p:cNvSpPr txBox="1"/>
          <p:nvPr/>
        </p:nvSpPr>
        <p:spPr>
          <a:xfrm>
            <a:off x="4603115" y="3266155"/>
            <a:ext cx="1156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JAK ???</a:t>
            </a:r>
          </a:p>
        </p:txBody>
      </p:sp>
      <p:sp>
        <p:nvSpPr>
          <p:cNvPr id="23" name="Šipka: doprava 22">
            <a:extLst>
              <a:ext uri="{FF2B5EF4-FFF2-40B4-BE49-F238E27FC236}">
                <a16:creationId xmlns:a16="http://schemas.microsoft.com/office/drawing/2014/main" id="{2764AC6A-216C-8C42-B053-FEB5E4CCFFBB}"/>
              </a:ext>
            </a:extLst>
          </p:cNvPr>
          <p:cNvSpPr/>
          <p:nvPr/>
        </p:nvSpPr>
        <p:spPr>
          <a:xfrm>
            <a:off x="7728981" y="2027034"/>
            <a:ext cx="978408" cy="4846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510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37EADE-6FCE-6979-6686-FB7CE704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Pedagogické (edukační))autorské dílo x pedagogický/POZNÁVACÍ (edukační )zážitek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2211DAD-D9AF-DAC5-53F7-B045425D3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Edukace (učitelem)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2B4F34AC-B61F-180F-FBB9-08F02E3B6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2389186" cy="2671762"/>
          </a:xfrm>
        </p:spPr>
        <p:txBody>
          <a:bodyPr/>
          <a:lstStyle/>
          <a:p>
            <a:r>
              <a:rPr lang="cs-CZ" dirty="0"/>
              <a:t>Exemplifikace</a:t>
            </a:r>
          </a:p>
          <a:p>
            <a:r>
              <a:rPr lang="cs-CZ" dirty="0"/>
              <a:t>Denotace </a:t>
            </a:r>
          </a:p>
          <a:p>
            <a:r>
              <a:rPr lang="cs-CZ" dirty="0"/>
              <a:t>exprese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5BDE3D11-2D51-AF12-05C8-94811CAE2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Žák/žáci – edukační zážitek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7488070A-DAF0-05C5-4DF7-B18E2A7E28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91324" y="2505075"/>
            <a:ext cx="4564063" cy="3684588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4 úrovně:</a:t>
            </a:r>
          </a:p>
          <a:p>
            <a:r>
              <a:rPr lang="cs-CZ" dirty="0"/>
              <a:t>Konstruktivní</a:t>
            </a:r>
          </a:p>
          <a:p>
            <a:r>
              <a:rPr lang="cs-CZ" dirty="0" err="1"/>
              <a:t>Tématická</a:t>
            </a:r>
            <a:endParaRPr lang="cs-CZ" dirty="0"/>
          </a:p>
          <a:p>
            <a:r>
              <a:rPr lang="cs-CZ" dirty="0"/>
              <a:t>Empatická</a:t>
            </a:r>
          </a:p>
          <a:p>
            <a:r>
              <a:rPr lang="cs-CZ" dirty="0"/>
              <a:t>prožitková</a:t>
            </a:r>
          </a:p>
        </p:txBody>
      </p:sp>
      <p:sp>
        <p:nvSpPr>
          <p:cNvPr id="8" name="Šipka: obousměrná vodorovná 7">
            <a:extLst>
              <a:ext uri="{FF2B5EF4-FFF2-40B4-BE49-F238E27FC236}">
                <a16:creationId xmlns:a16="http://schemas.microsoft.com/office/drawing/2014/main" id="{7EF7DEB5-B4BB-B33B-7399-609B4F2F06C7}"/>
              </a:ext>
            </a:extLst>
          </p:cNvPr>
          <p:cNvSpPr/>
          <p:nvPr/>
        </p:nvSpPr>
        <p:spPr>
          <a:xfrm>
            <a:off x="3848101" y="3409157"/>
            <a:ext cx="1971675" cy="82391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0B7E5EE-750B-F732-24D6-0D6C582DC1C5}"/>
              </a:ext>
            </a:extLst>
          </p:cNvPr>
          <p:cNvSpPr txBox="1"/>
          <p:nvPr/>
        </p:nvSpPr>
        <p:spPr>
          <a:xfrm>
            <a:off x="879475" y="4849277"/>
            <a:ext cx="83439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/>
              <a:t>Nelíbí x lhostejné x líbí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C16D0E8-B70D-AFA4-E215-6C42DD214484}"/>
              </a:ext>
            </a:extLst>
          </p:cNvPr>
          <p:cNvSpPr txBox="1"/>
          <p:nvPr/>
        </p:nvSpPr>
        <p:spPr>
          <a:xfrm>
            <a:off x="2495550" y="560970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cs-CZ" dirty="0"/>
              <a:t>Podrobně se tématu budeme věnovat v kapitole – </a:t>
            </a:r>
            <a:r>
              <a:rPr lang="cs-CZ" dirty="0" err="1"/>
              <a:t>psychodidaktické</a:t>
            </a:r>
            <a:r>
              <a:rPr lang="cs-CZ" dirty="0"/>
              <a:t> aspekty ve vztahu k osobnosti jednotlivce</a:t>
            </a:r>
          </a:p>
        </p:txBody>
      </p: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F8BA5A19-BDD1-E5DE-79BE-0458FC05120A}"/>
              </a:ext>
            </a:extLst>
          </p:cNvPr>
          <p:cNvCxnSpPr>
            <a:cxnSpLocks/>
          </p:cNvCxnSpPr>
          <p:nvPr/>
        </p:nvCxnSpPr>
        <p:spPr>
          <a:xfrm>
            <a:off x="8686800" y="4314547"/>
            <a:ext cx="952500" cy="261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DF79878D-2E65-4DEF-D306-61FEEBFADFDE}"/>
              </a:ext>
            </a:extLst>
          </p:cNvPr>
          <p:cNvCxnSpPr>
            <a:cxnSpLocks/>
          </p:cNvCxnSpPr>
          <p:nvPr/>
        </p:nvCxnSpPr>
        <p:spPr>
          <a:xfrm flipV="1">
            <a:off x="8763794" y="4610100"/>
            <a:ext cx="799306" cy="170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5CF694BD-00DE-A5A2-203C-2CB7C37D931F}"/>
              </a:ext>
            </a:extLst>
          </p:cNvPr>
          <p:cNvSpPr txBox="1"/>
          <p:nvPr/>
        </p:nvSpPr>
        <p:spPr>
          <a:xfrm>
            <a:off x="9801224" y="4391025"/>
            <a:ext cx="197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accent1"/>
                </a:solidFill>
              </a:rPr>
              <a:t>Afektivní procesy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D27A7762-13C8-8AE4-EACB-26AA2E9D7D13}"/>
              </a:ext>
            </a:extLst>
          </p:cNvPr>
          <p:cNvSpPr txBox="1"/>
          <p:nvPr/>
        </p:nvSpPr>
        <p:spPr>
          <a:xfrm>
            <a:off x="2908300" y="2900650"/>
            <a:ext cx="4203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cs-CZ" dirty="0">
                <a:solidFill>
                  <a:srgbClr val="0070C0"/>
                </a:solidFill>
              </a:rPr>
              <a:t>vztah realizovaný komunikací a metodami</a:t>
            </a:r>
          </a:p>
        </p:txBody>
      </p:sp>
      <p:cxnSp>
        <p:nvCxnSpPr>
          <p:cNvPr id="35" name="Přímá spojnice se šipkou 34">
            <a:extLst>
              <a:ext uri="{FF2B5EF4-FFF2-40B4-BE49-F238E27FC236}">
                <a16:creationId xmlns:a16="http://schemas.microsoft.com/office/drawing/2014/main" id="{5C0EB2B3-0D8A-D237-28FE-C6E7250C580E}"/>
              </a:ext>
            </a:extLst>
          </p:cNvPr>
          <p:cNvCxnSpPr>
            <a:cxnSpLocks/>
          </p:cNvCxnSpPr>
          <p:nvPr/>
        </p:nvCxnSpPr>
        <p:spPr>
          <a:xfrm>
            <a:off x="4819651" y="4144287"/>
            <a:ext cx="0" cy="7199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233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D8C933CE-F6B8-6B7E-2E67-C5E9D3BFF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69880"/>
            <a:ext cx="7953375" cy="1063621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   obsah edukace člověkem člověku</a:t>
            </a:r>
          </a:p>
        </p:txBody>
      </p:sp>
      <p:sp>
        <p:nvSpPr>
          <p:cNvPr id="10" name="Zástupný obsah 9">
            <a:extLst>
              <a:ext uri="{FF2B5EF4-FFF2-40B4-BE49-F238E27FC236}">
                <a16:creationId xmlns:a16="http://schemas.microsoft.com/office/drawing/2014/main" id="{35B70E32-ED60-D4FC-86C0-23A9858C10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5028" y="2476911"/>
            <a:ext cx="3147694" cy="641903"/>
          </a:xfrm>
        </p:spPr>
        <p:txBody>
          <a:bodyPr>
            <a:normAutofit/>
          </a:bodyPr>
          <a:lstStyle/>
          <a:p>
            <a:r>
              <a:rPr lang="cs-CZ" dirty="0"/>
              <a:t>Kognitivní procesy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75B83E24-4623-0EDB-F609-FE0F45E88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94600" y="2589213"/>
            <a:ext cx="3540760" cy="641903"/>
          </a:xfrm>
        </p:spPr>
        <p:txBody>
          <a:bodyPr>
            <a:normAutofit/>
          </a:bodyPr>
          <a:lstStyle/>
          <a:p>
            <a:r>
              <a:rPr lang="cs-CZ" dirty="0"/>
              <a:t>Afektivní procesy</a:t>
            </a:r>
          </a:p>
        </p:txBody>
      </p: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FA9B86B2-35B9-2DBD-773B-58BA4A897FA6}"/>
              </a:ext>
            </a:extLst>
          </p:cNvPr>
          <p:cNvCxnSpPr>
            <a:cxnSpLocks/>
          </p:cNvCxnSpPr>
          <p:nvPr/>
        </p:nvCxnSpPr>
        <p:spPr>
          <a:xfrm flipV="1">
            <a:off x="1717040" y="1352551"/>
            <a:ext cx="1435735" cy="8928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se šipkou 15">
            <a:extLst>
              <a:ext uri="{FF2B5EF4-FFF2-40B4-BE49-F238E27FC236}">
                <a16:creationId xmlns:a16="http://schemas.microsoft.com/office/drawing/2014/main" id="{B3C4F897-CFB8-428B-1838-9D5D12884934}"/>
              </a:ext>
            </a:extLst>
          </p:cNvPr>
          <p:cNvCxnSpPr>
            <a:cxnSpLocks/>
          </p:cNvCxnSpPr>
          <p:nvPr/>
        </p:nvCxnSpPr>
        <p:spPr>
          <a:xfrm>
            <a:off x="7148831" y="1398032"/>
            <a:ext cx="2216149" cy="9376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BBB75F73-1C14-8C84-7D77-1A244C7ECAA1}"/>
              </a:ext>
            </a:extLst>
          </p:cNvPr>
          <p:cNvCxnSpPr>
            <a:cxnSpLocks/>
          </p:cNvCxnSpPr>
          <p:nvPr/>
        </p:nvCxnSpPr>
        <p:spPr>
          <a:xfrm>
            <a:off x="4117975" y="2878691"/>
            <a:ext cx="2794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Šipka: dolů 19">
            <a:extLst>
              <a:ext uri="{FF2B5EF4-FFF2-40B4-BE49-F238E27FC236}">
                <a16:creationId xmlns:a16="http://schemas.microsoft.com/office/drawing/2014/main" id="{6F9F5842-CCB6-679B-F216-AA5A96625CE2}"/>
              </a:ext>
            </a:extLst>
          </p:cNvPr>
          <p:cNvSpPr/>
          <p:nvPr/>
        </p:nvSpPr>
        <p:spPr>
          <a:xfrm>
            <a:off x="5229223" y="3167065"/>
            <a:ext cx="285751" cy="8381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B2DEFBD-8AD7-E465-2805-001C889EB497}"/>
              </a:ext>
            </a:extLst>
          </p:cNvPr>
          <p:cNvSpPr txBox="1"/>
          <p:nvPr/>
        </p:nvSpPr>
        <p:spPr>
          <a:xfrm>
            <a:off x="4276724" y="4404832"/>
            <a:ext cx="247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Rozhodovací procesy</a:t>
            </a:r>
          </a:p>
        </p:txBody>
      </p:sp>
      <p:sp>
        <p:nvSpPr>
          <p:cNvPr id="24" name="Šipka: dolů 23">
            <a:extLst>
              <a:ext uri="{FF2B5EF4-FFF2-40B4-BE49-F238E27FC236}">
                <a16:creationId xmlns:a16="http://schemas.microsoft.com/office/drawing/2014/main" id="{6696F4DA-FB8B-E751-E4A7-907BA0190E63}"/>
              </a:ext>
            </a:extLst>
          </p:cNvPr>
          <p:cNvSpPr/>
          <p:nvPr/>
        </p:nvSpPr>
        <p:spPr>
          <a:xfrm>
            <a:off x="5229223" y="4920131"/>
            <a:ext cx="285751" cy="640321"/>
          </a:xfrm>
          <a:prstGeom prst="downArrow">
            <a:avLst>
              <a:gd name="adj1" fmla="val 4333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FCE266F0-66EB-8048-9BDD-03B4AB0760DA}"/>
              </a:ext>
            </a:extLst>
          </p:cNvPr>
          <p:cNvSpPr txBox="1"/>
          <p:nvPr/>
        </p:nvSpPr>
        <p:spPr>
          <a:xfrm>
            <a:off x="2047875" y="6067415"/>
            <a:ext cx="693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Výsledek edukace</a:t>
            </a:r>
          </a:p>
        </p:txBody>
      </p:sp>
      <p:sp>
        <p:nvSpPr>
          <p:cNvPr id="28" name="Ovál 27">
            <a:extLst>
              <a:ext uri="{FF2B5EF4-FFF2-40B4-BE49-F238E27FC236}">
                <a16:creationId xmlns:a16="http://schemas.microsoft.com/office/drawing/2014/main" id="{9A420678-22E2-9232-9998-0B4F84E48A7B}"/>
              </a:ext>
            </a:extLst>
          </p:cNvPr>
          <p:cNvSpPr/>
          <p:nvPr/>
        </p:nvSpPr>
        <p:spPr>
          <a:xfrm flipH="1">
            <a:off x="2428875" y="1599184"/>
            <a:ext cx="5848349" cy="9376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Co, jak , kdo , komu, kde, za jak dlouho?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56B77170-C5BF-5C3E-C431-F1D2C3E8AD10}"/>
              </a:ext>
            </a:extLst>
          </p:cNvPr>
          <p:cNvSpPr txBox="1"/>
          <p:nvPr/>
        </p:nvSpPr>
        <p:spPr>
          <a:xfrm>
            <a:off x="7924800" y="4005262"/>
            <a:ext cx="321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/>
              <a:t>Vniřní</a:t>
            </a:r>
            <a:r>
              <a:rPr lang="cs-CZ" dirty="0"/>
              <a:t> faktory </a:t>
            </a:r>
          </a:p>
          <a:p>
            <a:pPr algn="ctr"/>
            <a:r>
              <a:rPr lang="cs-CZ" dirty="0" err="1"/>
              <a:t>Ko</a:t>
            </a:r>
            <a:r>
              <a:rPr lang="cs-CZ" dirty="0"/>
              <a:t>-text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E8951069-D521-DD27-B7D2-304112A882E2}"/>
              </a:ext>
            </a:extLst>
          </p:cNvPr>
          <p:cNvSpPr txBox="1"/>
          <p:nvPr/>
        </p:nvSpPr>
        <p:spPr>
          <a:xfrm>
            <a:off x="946151" y="3783862"/>
            <a:ext cx="2158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Vnější faktory</a:t>
            </a:r>
          </a:p>
          <a:p>
            <a:r>
              <a:rPr lang="cs-CZ" dirty="0"/>
              <a:t>kontext</a:t>
            </a:r>
          </a:p>
        </p:txBody>
      </p:sp>
      <p:cxnSp>
        <p:nvCxnSpPr>
          <p:cNvPr id="40" name="Přímá spojnice se šipkou 39">
            <a:extLst>
              <a:ext uri="{FF2B5EF4-FFF2-40B4-BE49-F238E27FC236}">
                <a16:creationId xmlns:a16="http://schemas.microsoft.com/office/drawing/2014/main" id="{7CACAC57-7161-79D3-68F7-0276CB79D63B}"/>
              </a:ext>
            </a:extLst>
          </p:cNvPr>
          <p:cNvCxnSpPr>
            <a:cxnSpLocks/>
          </p:cNvCxnSpPr>
          <p:nvPr/>
        </p:nvCxnSpPr>
        <p:spPr>
          <a:xfrm flipV="1">
            <a:off x="2857500" y="2630688"/>
            <a:ext cx="1166810" cy="123646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5BE35C5F-2B8B-3B3F-8D45-A7A373F59AD7}"/>
              </a:ext>
            </a:extLst>
          </p:cNvPr>
          <p:cNvCxnSpPr>
            <a:cxnSpLocks/>
          </p:cNvCxnSpPr>
          <p:nvPr/>
        </p:nvCxnSpPr>
        <p:spPr>
          <a:xfrm>
            <a:off x="2790825" y="4328427"/>
            <a:ext cx="1233485" cy="26107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nice se šipkou 47">
            <a:extLst>
              <a:ext uri="{FF2B5EF4-FFF2-40B4-BE49-F238E27FC236}">
                <a16:creationId xmlns:a16="http://schemas.microsoft.com/office/drawing/2014/main" id="{1E61DDC0-30E8-665F-1FD9-FBC18291AE5B}"/>
              </a:ext>
            </a:extLst>
          </p:cNvPr>
          <p:cNvCxnSpPr/>
          <p:nvPr/>
        </p:nvCxnSpPr>
        <p:spPr>
          <a:xfrm>
            <a:off x="2771775" y="4756036"/>
            <a:ext cx="1346200" cy="149604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nice se šipkou 49">
            <a:extLst>
              <a:ext uri="{FF2B5EF4-FFF2-40B4-BE49-F238E27FC236}">
                <a16:creationId xmlns:a16="http://schemas.microsoft.com/office/drawing/2014/main" id="{03F0F681-FBB1-2C90-98A4-D788B3DCE6BA}"/>
              </a:ext>
            </a:extLst>
          </p:cNvPr>
          <p:cNvCxnSpPr>
            <a:cxnSpLocks/>
          </p:cNvCxnSpPr>
          <p:nvPr/>
        </p:nvCxnSpPr>
        <p:spPr>
          <a:xfrm flipH="1" flipV="1">
            <a:off x="7148831" y="2644880"/>
            <a:ext cx="1214119" cy="156517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nice se šipkou 54">
            <a:extLst>
              <a:ext uri="{FF2B5EF4-FFF2-40B4-BE49-F238E27FC236}">
                <a16:creationId xmlns:a16="http://schemas.microsoft.com/office/drawing/2014/main" id="{67B04DB4-CD4E-F840-06BD-4C031BA77A4D}"/>
              </a:ext>
            </a:extLst>
          </p:cNvPr>
          <p:cNvCxnSpPr>
            <a:cxnSpLocks/>
            <a:endCxn id="21" idx="3"/>
          </p:cNvCxnSpPr>
          <p:nvPr/>
        </p:nvCxnSpPr>
        <p:spPr>
          <a:xfrm flipH="1">
            <a:off x="6753224" y="4522224"/>
            <a:ext cx="1619251" cy="672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Přímá spojnice se šipkou 57">
            <a:extLst>
              <a:ext uri="{FF2B5EF4-FFF2-40B4-BE49-F238E27FC236}">
                <a16:creationId xmlns:a16="http://schemas.microsoft.com/office/drawing/2014/main" id="{52E902B1-F0BA-E7EB-D021-81F98CD6BD9E}"/>
              </a:ext>
            </a:extLst>
          </p:cNvPr>
          <p:cNvCxnSpPr>
            <a:cxnSpLocks/>
          </p:cNvCxnSpPr>
          <p:nvPr/>
        </p:nvCxnSpPr>
        <p:spPr>
          <a:xfrm flipH="1">
            <a:off x="7267575" y="4908604"/>
            <a:ext cx="1308099" cy="1225496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485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3D6F51-8321-0CE6-B2F2-B3C6FFB9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713" y="461167"/>
            <a:ext cx="9644062" cy="1186657"/>
          </a:xfrm>
        </p:spPr>
        <p:txBody>
          <a:bodyPr>
            <a:normAutofit fontScale="90000"/>
          </a:bodyPr>
          <a:lstStyle/>
          <a:p>
            <a:r>
              <a:rPr lang="cs-CZ" sz="2800" b="1" dirty="0" err="1"/>
              <a:t>Ontodidaktický</a:t>
            </a:r>
            <a:r>
              <a:rPr lang="cs-CZ" sz="2800" b="1" dirty="0"/>
              <a:t> aspekt výuky - Model struktury 3A – klíčové otázky?</a:t>
            </a:r>
            <a:br>
              <a:rPr lang="cs-CZ" sz="2800" b="1" dirty="0"/>
            </a:br>
            <a:r>
              <a:rPr lang="cs-CZ" sz="3600" b="1" dirty="0"/>
              <a:t>1) </a:t>
            </a:r>
            <a:r>
              <a:rPr lang="cs-CZ" sz="2800" b="1" dirty="0"/>
              <a:t>obsah a cíl výuky?</a:t>
            </a:r>
            <a:br>
              <a:rPr lang="cs-CZ" sz="2800" b="1" dirty="0"/>
            </a:br>
            <a:r>
              <a:rPr lang="cs-CZ" sz="2800" b="1" dirty="0"/>
              <a:t>2) kolik na to mám času</a:t>
            </a:r>
            <a:br>
              <a:rPr lang="cs-CZ" sz="2800" b="1" dirty="0"/>
            </a:br>
            <a:r>
              <a:rPr lang="cs-CZ" sz="2800" b="1" dirty="0"/>
              <a:t>3 ) jak poznám, že jsem  cíl splnil</a:t>
            </a:r>
            <a:r>
              <a:rPr lang="cs-CZ" sz="3600" b="1" dirty="0"/>
              <a:t>?</a:t>
            </a:r>
            <a:endParaRPr lang="cs-CZ" sz="2800" b="1" dirty="0"/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3E7ADC00-86B6-F758-68A0-567901D4E2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2703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0512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DC0002D-095D-5E20-CD6E-3FE055FF5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</a:t>
            </a:r>
            <a:r>
              <a:rPr lang="cs-CZ" dirty="0" err="1"/>
              <a:t>ontodidaktický</a:t>
            </a:r>
            <a:r>
              <a:rPr lang="cs-CZ" dirty="0"/>
              <a:t> aspekt výuky :</a:t>
            </a:r>
            <a:br>
              <a:rPr lang="cs-CZ" dirty="0"/>
            </a:br>
            <a:r>
              <a:rPr lang="cs-CZ" dirty="0"/>
              <a:t> obsah a cíl výuky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BB358F2-96D0-416B-FF90-20865AA27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2464334"/>
            <a:ext cx="5181600" cy="3631666"/>
          </a:xfrm>
        </p:spPr>
        <p:txBody>
          <a:bodyPr>
            <a:normAutofit/>
          </a:bodyPr>
          <a:lstStyle/>
          <a:p>
            <a:r>
              <a:rPr lang="cs-CZ" b="1" dirty="0"/>
              <a:t>Explicitní obsah a cíl</a:t>
            </a:r>
          </a:p>
          <a:p>
            <a:pPr marL="0" indent="0">
              <a:buNone/>
            </a:pPr>
            <a:r>
              <a:rPr lang="cs-CZ" dirty="0"/>
              <a:t>– ten, který je pedagogem vybrán z celé množiny cílů  a ve výuce je na něj  plně zaměřena pozornost a veškeré aktivity efektivně směřují k jeho naplnění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F504D569-BE44-47B8-82DD-5BDB121B3D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2662" y="2708542"/>
            <a:ext cx="5181600" cy="2831358"/>
          </a:xfrm>
        </p:spPr>
        <p:txBody>
          <a:bodyPr>
            <a:normAutofit/>
          </a:bodyPr>
          <a:lstStyle/>
          <a:p>
            <a:r>
              <a:rPr lang="cs-CZ" b="1" dirty="0"/>
              <a:t>Implicitní obsah a cíl</a:t>
            </a:r>
          </a:p>
          <a:p>
            <a:r>
              <a:rPr lang="cs-CZ" dirty="0"/>
              <a:t>Ostatní vědomosti, zkušenosti a dovednosti, které se žáci v hodině učí, ale není na ně v dané hodině zaměřena vědomá pozornost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2A1ADE6-1895-DC25-C722-F5AFFF9B599C}"/>
              </a:ext>
            </a:extLst>
          </p:cNvPr>
          <p:cNvSpPr txBox="1"/>
          <p:nvPr/>
        </p:nvSpPr>
        <p:spPr>
          <a:xfrm>
            <a:off x="676274" y="1877456"/>
            <a:ext cx="10772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/>
              <a:t>Kvantita (encyklopedické znalosti)  nebo kvalita (pochopení principu)  ?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27D015B-63B4-68FB-D1B0-6CEA5FD7C8E6}"/>
              </a:ext>
            </a:extLst>
          </p:cNvPr>
          <p:cNvSpPr txBox="1"/>
          <p:nvPr/>
        </p:nvSpPr>
        <p:spPr>
          <a:xfrm>
            <a:off x="2219325" y="5726668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ÚKOL </a:t>
            </a:r>
            <a:r>
              <a:rPr lang="cs-CZ" dirty="0"/>
              <a:t>– vymyslete příklady , kdy jednou bude :  </a:t>
            </a:r>
          </a:p>
          <a:p>
            <a:pPr algn="ctr"/>
            <a:r>
              <a:rPr lang="cs-CZ" dirty="0"/>
              <a:t>        sčítání  jako cíl           x       sčítání jako prostředek sledovaného cíle </a:t>
            </a:r>
          </a:p>
        </p:txBody>
      </p:sp>
    </p:spTree>
    <p:extLst>
      <p:ext uri="{BB962C8B-B14F-4D97-AF65-F5344CB8AC3E}">
        <p14:creationId xmlns:p14="http://schemas.microsoft.com/office/powerpoint/2010/main" val="3918378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B28813-1765-B2A5-67FC-4E6C31215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 Procvičování sčítání  a odčítání – 4. třída</a:t>
            </a:r>
            <a:br>
              <a:rPr lang="cs-CZ" dirty="0"/>
            </a:br>
            <a:r>
              <a:rPr lang="cs-CZ" dirty="0"/>
              <a:t> úkol: </a:t>
            </a:r>
            <a:r>
              <a:rPr lang="cs-CZ" sz="2000" dirty="0"/>
              <a:t>vymyslet za 10 min co nejvíc příkladů, kde výsledek je 9</a:t>
            </a:r>
            <a:br>
              <a:rPr lang="cs-CZ" sz="2000" dirty="0"/>
            </a:br>
            <a:r>
              <a:rPr lang="cs-CZ" dirty="0"/>
              <a:t>forma práce: </a:t>
            </a:r>
            <a:r>
              <a:rPr lang="cs-CZ" sz="2000" dirty="0"/>
              <a:t>skupinová práce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DB81C28-FAA8-3277-4ADC-66FE52DFB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Jako cíl 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D46D410-9F5F-92BF-4A62-8A374152AB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Dialog hodiny a hodnocení je věnován matematickým operacím a jejich úspěšnosti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BE1F1CB-A92E-7F96-05E2-B07B89CE6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Jako prostředek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364F408-F635-3B94-821C-59F5BC3B931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cs-CZ" dirty="0"/>
              <a:t>Matematické operace jsou v takovém případě pouze prostředkem a cílem je žáky naučit metodu „skupinové práce“ – tj. dialog je veden o tom, jak se žákům ne/dařilo spolupracovat a učíme je principům úspěšné spolupráce</a:t>
            </a:r>
          </a:p>
        </p:txBody>
      </p:sp>
    </p:spTree>
    <p:extLst>
      <p:ext uri="{BB962C8B-B14F-4D97-AF65-F5344CB8AC3E}">
        <p14:creationId xmlns:p14="http://schemas.microsoft.com/office/powerpoint/2010/main" val="133309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A9D1C1-3E77-6855-BA26-516D29B21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Jak? Kdo? Komu? Kde?  </a:t>
            </a:r>
            <a:r>
              <a:rPr lang="cs-CZ" dirty="0" err="1"/>
              <a:t>Psychodidaktický</a:t>
            </a:r>
            <a:r>
              <a:rPr lang="cs-CZ" dirty="0"/>
              <a:t> aspekt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56B4D-6359-8F8B-0096-B5679C134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Kognitivní procesy</a:t>
            </a:r>
          </a:p>
          <a:p>
            <a:r>
              <a:rPr lang="cs-CZ" dirty="0"/>
              <a:t>Afektivní procesy</a:t>
            </a:r>
          </a:p>
          <a:p>
            <a:r>
              <a:rPr lang="cs-CZ" dirty="0"/>
              <a:t>Osobnostní potenciál, limity a specifika aktérů včetně rodinného zázemí</a:t>
            </a:r>
          </a:p>
          <a:p>
            <a:r>
              <a:rPr lang="cs-CZ" dirty="0"/>
              <a:t>Sociální klima třídy a školy</a:t>
            </a:r>
          </a:p>
          <a:p>
            <a:r>
              <a:rPr lang="cs-CZ" dirty="0"/>
              <a:t>Specifika výukových a metodických forem ve vztahu k cíli edukace</a:t>
            </a:r>
          </a:p>
          <a:p>
            <a:r>
              <a:rPr lang="cs-CZ" dirty="0" err="1"/>
              <a:t>Ekonomicko</a:t>
            </a:r>
            <a:r>
              <a:rPr lang="cs-CZ" dirty="0"/>
              <a:t> – materiální dispozice školy</a:t>
            </a:r>
          </a:p>
        </p:txBody>
      </p:sp>
    </p:spTree>
    <p:extLst>
      <p:ext uri="{BB962C8B-B14F-4D97-AF65-F5344CB8AC3E}">
        <p14:creationId xmlns:p14="http://schemas.microsoft.com/office/powerpoint/2010/main" val="3442499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6F9AB2-3618-433A-5C83-B17061ADA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Edukační proces</a:t>
            </a:r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4BF2EDA4-4B33-921F-6B17-D62392C078F8}"/>
              </a:ext>
            </a:extLst>
          </p:cNvPr>
          <p:cNvSpPr/>
          <p:nvPr/>
        </p:nvSpPr>
        <p:spPr>
          <a:xfrm>
            <a:off x="2019299" y="2828924"/>
            <a:ext cx="5286375" cy="1819275"/>
          </a:xfrm>
          <a:prstGeom prst="ellipse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vál 4">
            <a:extLst>
              <a:ext uri="{FF2B5EF4-FFF2-40B4-BE49-F238E27FC236}">
                <a16:creationId xmlns:a16="http://schemas.microsoft.com/office/drawing/2014/main" id="{980BF75A-480E-3CCC-9746-FD7247F711B8}"/>
              </a:ext>
            </a:extLst>
          </p:cNvPr>
          <p:cNvSpPr/>
          <p:nvPr/>
        </p:nvSpPr>
        <p:spPr>
          <a:xfrm>
            <a:off x="4099559" y="2783917"/>
            <a:ext cx="5715000" cy="1733549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0FA08116-0B71-A1A4-3E28-FB199477C1DF}"/>
              </a:ext>
            </a:extLst>
          </p:cNvPr>
          <p:cNvSpPr/>
          <p:nvPr/>
        </p:nvSpPr>
        <p:spPr>
          <a:xfrm>
            <a:off x="4438650" y="1152525"/>
            <a:ext cx="2705100" cy="545782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E96BFB4-39E1-F1C0-3AB2-48508E8E9EE7}"/>
              </a:ext>
            </a:extLst>
          </p:cNvPr>
          <p:cNvSpPr txBox="1"/>
          <p:nvPr/>
        </p:nvSpPr>
        <p:spPr>
          <a:xfrm>
            <a:off x="2495550" y="3429000"/>
            <a:ext cx="183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/>
              <a:t>Ontodidkatika</a:t>
            </a:r>
            <a:r>
              <a:rPr lang="cs-CZ" sz="1400" dirty="0"/>
              <a:t>  </a:t>
            </a:r>
            <a:r>
              <a:rPr lang="cs-CZ" b="1" dirty="0"/>
              <a:t>CO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94D5E614-9456-290D-AFB5-59FBC15EC5F8}"/>
              </a:ext>
            </a:extLst>
          </p:cNvPr>
          <p:cNvSpPr txBox="1"/>
          <p:nvPr/>
        </p:nvSpPr>
        <p:spPr>
          <a:xfrm>
            <a:off x="5414961" y="3425826"/>
            <a:ext cx="867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JAK?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AB91998-DC50-185E-5D5B-6BF49EF9EC7A}"/>
              </a:ext>
            </a:extLst>
          </p:cNvPr>
          <p:cNvSpPr txBox="1"/>
          <p:nvPr/>
        </p:nvSpPr>
        <p:spPr>
          <a:xfrm>
            <a:off x="7587615" y="3560525"/>
            <a:ext cx="2255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/>
              <a:t>Psychodikatika</a:t>
            </a:r>
            <a:r>
              <a:rPr lang="cs-CZ" dirty="0"/>
              <a:t> –</a:t>
            </a:r>
            <a:r>
              <a:rPr lang="cs-CZ" b="1" dirty="0"/>
              <a:t> KDO , KOMU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B2E0EE2-BCD7-BBB2-2263-4611F6A3898A}"/>
              </a:ext>
            </a:extLst>
          </p:cNvPr>
          <p:cNvSpPr txBox="1"/>
          <p:nvPr/>
        </p:nvSpPr>
        <p:spPr>
          <a:xfrm>
            <a:off x="5077301" y="2175433"/>
            <a:ext cx="1543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 err="1"/>
              <a:t>Ko</a:t>
            </a:r>
            <a:r>
              <a:rPr lang="cs-CZ" dirty="0"/>
              <a:t> - text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C793D1A2-A7BD-D32B-0D8A-3A86F038ADB1}"/>
              </a:ext>
            </a:extLst>
          </p:cNvPr>
          <p:cNvSpPr txBox="1"/>
          <p:nvPr/>
        </p:nvSpPr>
        <p:spPr>
          <a:xfrm>
            <a:off x="5019675" y="5259943"/>
            <a:ext cx="1543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kontext</a:t>
            </a:r>
          </a:p>
        </p:txBody>
      </p:sp>
    </p:spTree>
    <p:extLst>
      <p:ext uri="{BB962C8B-B14F-4D97-AF65-F5344CB8AC3E}">
        <p14:creationId xmlns:p14="http://schemas.microsoft.com/office/powerpoint/2010/main" val="2510213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3A538-1F8C-756F-C5AF-DA2457F8B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Úkoly </a:t>
            </a:r>
            <a:r>
              <a:rPr lang="cs-CZ" dirty="0">
                <a:solidFill>
                  <a:srgbClr val="0070C0"/>
                </a:solidFill>
              </a:rPr>
              <a:t>– </a:t>
            </a:r>
            <a:r>
              <a:rPr lang="cs-CZ" sz="2400" dirty="0">
                <a:solidFill>
                  <a:srgbClr val="0070C0"/>
                </a:solidFill>
              </a:rPr>
              <a:t>úvod o tom, jak máte o úkolech v průběhu celého kurzu přemýšlet a řešit 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6B9227-C612-B82B-197B-6F215D60B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7100"/>
          </a:xfrm>
        </p:spPr>
        <p:txBody>
          <a:bodyPr>
            <a:normAutofit/>
          </a:bodyPr>
          <a:lstStyle/>
          <a:p>
            <a:r>
              <a:rPr lang="cs-CZ" dirty="0"/>
              <a:t>Východisko „od </a:t>
            </a:r>
            <a:r>
              <a:rPr lang="cs-CZ" sz="4000" dirty="0"/>
              <a:t>nepoučeného pedagoga k poučenému“</a:t>
            </a:r>
            <a:r>
              <a:rPr lang="cs-CZ" dirty="0"/>
              <a:t> :</a:t>
            </a:r>
          </a:p>
          <a:p>
            <a:pPr marL="0" indent="0">
              <a:buNone/>
            </a:pPr>
            <a:r>
              <a:rPr lang="cs-CZ" sz="2000" dirty="0"/>
              <a:t>     Přestože vstupujeme do nové problematiky poznání, nikde nejsme „</a:t>
            </a:r>
            <a:r>
              <a:rPr lang="cs-CZ" sz="2000" i="1" dirty="0"/>
              <a:t>čistá tabula rasa“ –</a:t>
            </a:r>
          </a:p>
          <a:p>
            <a:pPr marL="0" indent="0">
              <a:buNone/>
            </a:pPr>
            <a:r>
              <a:rPr lang="cs-CZ" sz="2000" i="1" dirty="0"/>
              <a:t>      - </a:t>
            </a:r>
            <a:r>
              <a:rPr lang="cs-CZ" sz="2000" dirty="0"/>
              <a:t>vždy již máme nějakou předešlou zkušenost, kterou když dokážeme  dát do vztahu s novým </a:t>
            </a:r>
          </a:p>
          <a:p>
            <a:pPr marL="0" indent="0">
              <a:buNone/>
            </a:pPr>
            <a:r>
              <a:rPr lang="cs-CZ" sz="2000" dirty="0"/>
              <a:t>       poznáním – objevíme souvislosti, tak zjistíme, že to NOVÉ je ve většině případů pouze další vyšší</a:t>
            </a:r>
          </a:p>
          <a:p>
            <a:pPr marL="0" indent="0">
              <a:buNone/>
            </a:pPr>
            <a:r>
              <a:rPr lang="cs-CZ" sz="2000" dirty="0"/>
              <a:t>       level toho , co již nějakým způsobem známe.</a:t>
            </a:r>
          </a:p>
          <a:p>
            <a:r>
              <a:rPr lang="cs-CZ" sz="2000" dirty="0"/>
              <a:t>jinými slovy budete aktivovat své </a:t>
            </a:r>
            <a:r>
              <a:rPr lang="cs-CZ" sz="2000" b="1" dirty="0"/>
              <a:t>prekoncepty ke konceptu </a:t>
            </a:r>
            <a:r>
              <a:rPr lang="cs-CZ" sz="2000" dirty="0"/>
              <a:t>kvalitní </a:t>
            </a:r>
            <a:r>
              <a:rPr lang="cs-CZ" sz="2000" b="1" dirty="0"/>
              <a:t>EDUKACE </a:t>
            </a:r>
          </a:p>
          <a:p>
            <a:r>
              <a:rPr lang="cs-CZ" sz="2000" dirty="0"/>
              <a:t>Následné 2 slidy jsou věnovány odbornému teoretickému ukotvení pojmů: </a:t>
            </a:r>
            <a:r>
              <a:rPr lang="cs-CZ" sz="2000" b="1" dirty="0"/>
              <a:t>prekoncept, koncept, představa, význam a výraz</a:t>
            </a:r>
          </a:p>
          <a:p>
            <a:r>
              <a:rPr lang="cs-CZ" sz="2000" b="1" dirty="0"/>
              <a:t>Teprve poté budou následovat jednotlivé úkoly A JEJICH STRUKTURA</a:t>
            </a:r>
          </a:p>
        </p:txBody>
      </p:sp>
    </p:spTree>
    <p:extLst>
      <p:ext uri="{BB962C8B-B14F-4D97-AF65-F5344CB8AC3E}">
        <p14:creationId xmlns:p14="http://schemas.microsoft.com/office/powerpoint/2010/main" val="108037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BCF8A4-0178-1297-983C-E9C16EBD0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Prekoncept x koncept x představa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A3B898-1204-3F23-C4CF-E90210FCE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cs-CZ" i="1" dirty="0"/>
              <a:t>Představa – prekoncept</a:t>
            </a:r>
          </a:p>
          <a:p>
            <a:pPr lvl="1">
              <a:defRPr/>
            </a:pPr>
            <a:r>
              <a:rPr lang="cs-CZ" dirty="0"/>
              <a:t>Vysvětluje subjektivní (časově a místně lokalizovaný) moment existence obsahu. </a:t>
            </a:r>
          </a:p>
          <a:p>
            <a:pPr>
              <a:defRPr/>
            </a:pPr>
            <a:r>
              <a:rPr lang="cs-CZ" i="1" dirty="0"/>
              <a:t>Výraz</a:t>
            </a:r>
            <a:r>
              <a:rPr lang="cs-CZ" dirty="0"/>
              <a:t> </a:t>
            </a:r>
          </a:p>
          <a:p>
            <a:pPr lvl="1">
              <a:defRPr/>
            </a:pPr>
            <a:r>
              <a:rPr lang="cs-CZ" dirty="0"/>
              <a:t>Vysvětluje subjektivní akt vyjádření, jímž se obsah stává intersubjektivně uchopitelným. </a:t>
            </a:r>
          </a:p>
          <a:p>
            <a:pPr>
              <a:defRPr/>
            </a:pPr>
            <a:r>
              <a:rPr lang="cs-CZ" i="1" dirty="0"/>
              <a:t>Význam, koncept, pojem </a:t>
            </a:r>
          </a:p>
          <a:p>
            <a:pPr lvl="1">
              <a:defRPr/>
            </a:pPr>
            <a:r>
              <a:rPr lang="cs-CZ" dirty="0"/>
              <a:t>Vysvětluje</a:t>
            </a:r>
            <a:r>
              <a:rPr lang="cs-CZ" i="1" dirty="0"/>
              <a:t> </a:t>
            </a:r>
            <a:r>
              <a:rPr lang="cs-CZ" dirty="0"/>
              <a:t>intersubjektivní shody při zacházení s obsahem a podchycuje ideální měřítko shod – objektivitu</a:t>
            </a:r>
            <a:r>
              <a:rPr lang="cs-CZ" i="1" dirty="0"/>
              <a:t> </a:t>
            </a:r>
            <a:r>
              <a:rPr lang="cs-CZ" sz="1900" dirty="0"/>
              <a:t>(Janík; Slavík 2009, s. 122, Slavík, </a:t>
            </a:r>
            <a:r>
              <a:rPr lang="cs-CZ" sz="1900" dirty="0" err="1"/>
              <a:t>Chrz</a:t>
            </a:r>
            <a:r>
              <a:rPr lang="cs-CZ" sz="1900" dirty="0"/>
              <a:t>, </a:t>
            </a:r>
            <a:r>
              <a:rPr lang="cs-CZ" sz="1900" dirty="0" err="1"/>
              <a:t>Štech</a:t>
            </a:r>
            <a:r>
              <a:rPr lang="cs-CZ" sz="1900" dirty="0"/>
              <a:t> et al. 2013, s. 64 – 67, 90)</a:t>
            </a:r>
            <a:r>
              <a:rPr lang="cs-CZ" dirty="0"/>
              <a:t>. </a:t>
            </a:r>
          </a:p>
          <a:p>
            <a:pPr lvl="1">
              <a:defRPr/>
            </a:pPr>
            <a:endParaRPr lang="cs-CZ" dirty="0"/>
          </a:p>
          <a:p>
            <a:pPr>
              <a:defRPr/>
            </a:pPr>
            <a:r>
              <a:rPr lang="cs-CZ" i="1" dirty="0"/>
              <a:t>Prekoncept</a:t>
            </a:r>
            <a:r>
              <a:rPr lang="cs-CZ" dirty="0"/>
              <a:t> je subjektivním předpokladem konceptu: konkretizuje jeho existenci v paměti a v chování jednotlivých lidí. </a:t>
            </a:r>
          </a:p>
          <a:p>
            <a:pPr>
              <a:defRPr/>
            </a:pPr>
            <a:r>
              <a:rPr lang="cs-CZ" i="1" dirty="0"/>
              <a:t>Koncept</a:t>
            </a:r>
            <a:r>
              <a:rPr lang="cs-CZ" dirty="0"/>
              <a:t> je intersubjektivním předpokladem prekonceptu: podmiňuje interakci, komunikaci a sdílení prekonceptů. </a:t>
            </a:r>
          </a:p>
          <a:p>
            <a:pPr lvl="1">
              <a:defRPr/>
            </a:pPr>
            <a:r>
              <a:rPr lang="cs-CZ" dirty="0"/>
              <a:t>Nemohli bychom uvažovat o tom, že  prekoncepty jsou mezi lidmi vzájemně porovnatelné, kdybychom nebrali v úvahu koncept jako ideální bod jejich vzájemné sociální konvergence.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7705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dirty="0"/>
              <a:t>Prekoncept, představa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cs-CZ" sz="1200" dirty="0"/>
              <a:t>v Aristotelském duchu jako nenáhodná významová souvztažnost mezi různými způsoby existence obsahu na základě poměru nebo úměrnosti. Např. podíl 6 ku 3 </a:t>
            </a:r>
            <a:r>
              <a:rPr lang="cs-CZ" sz="1200" dirty="0" err="1"/>
              <a:t>je</a:t>
            </a:r>
            <a:r>
              <a:rPr lang="cs-CZ" altLang="cs-CZ" i="1" dirty="0" err="1"/>
              <a:t>Prekoncept</a:t>
            </a:r>
            <a:endParaRPr lang="cs-CZ" altLang="cs-CZ" i="1" dirty="0"/>
          </a:p>
          <a:p>
            <a:pPr lvl="1"/>
            <a:r>
              <a:rPr lang="cs-CZ" altLang="cs-CZ" dirty="0"/>
              <a:t>subjektivní ekvivalent konceptu: individuálně osobitá, sdělitelná jednotka obsahu v duševní realitě subjektu, kterou lze vyjadřovat, pojmenovat ji nebo ji vysvětlovat. </a:t>
            </a:r>
          </a:p>
          <a:p>
            <a:pPr lvl="1"/>
            <a:r>
              <a:rPr lang="cs-CZ" dirty="0" err="1"/>
              <a:t>Piaget</a:t>
            </a:r>
            <a:r>
              <a:rPr lang="cs-CZ" dirty="0"/>
              <a:t> (1972, s. 224): </a:t>
            </a:r>
            <a:r>
              <a:rPr lang="cs-CZ" dirty="0" err="1"/>
              <a:t>infralogický</a:t>
            </a:r>
            <a:r>
              <a:rPr lang="cs-CZ" dirty="0"/>
              <a:t> předobraz pojmu zabarvený </a:t>
            </a:r>
            <a:r>
              <a:rPr lang="cs-CZ" dirty="0">
                <a:solidFill>
                  <a:srgbClr val="FF0000"/>
                </a:solidFill>
              </a:rPr>
              <a:t>subjektivitou představy</a:t>
            </a:r>
            <a:r>
              <a:rPr lang="cs-CZ" dirty="0"/>
              <a:t>, senzomotorickými komponentami a </a:t>
            </a:r>
            <a:r>
              <a:rPr lang="cs-CZ" dirty="0" err="1"/>
              <a:t>ludickou</a:t>
            </a:r>
            <a:r>
              <a:rPr lang="cs-CZ" dirty="0"/>
              <a:t> symbolikou.</a:t>
            </a:r>
            <a:r>
              <a:rPr lang="cs-CZ" altLang="cs-CZ" dirty="0"/>
              <a:t> </a:t>
            </a:r>
          </a:p>
          <a:p>
            <a:r>
              <a:rPr lang="cs-CZ" i="1" dirty="0"/>
              <a:t>Představa</a:t>
            </a:r>
          </a:p>
          <a:p>
            <a:pPr lvl="1"/>
            <a:r>
              <a:rPr lang="cs-CZ" dirty="0"/>
              <a:t>subjektivní moment existence obsahu ve vědomí </a:t>
            </a:r>
          </a:p>
          <a:p>
            <a:pPr lvl="1"/>
            <a:r>
              <a:rPr lang="cs-CZ" dirty="0"/>
              <a:t>analogie a re-kreativní (</a:t>
            </a:r>
            <a:r>
              <a:rPr lang="cs-CZ" i="1" dirty="0" err="1"/>
              <a:t>recreative</a:t>
            </a:r>
            <a:r>
              <a:rPr lang="cs-CZ" dirty="0"/>
              <a:t>) protějšek a doplněk (</a:t>
            </a:r>
            <a:r>
              <a:rPr lang="cs-CZ" i="1" dirty="0" err="1"/>
              <a:t>counterpart</a:t>
            </a:r>
            <a:r>
              <a:rPr lang="cs-CZ" dirty="0"/>
              <a:t>) smyslového nebo pohybového zážitku nebo přesvědčení, jenž autorovi dovoluje komplexně si vybavovat anebo fantazijně přetvářet určitý obsah</a:t>
            </a:r>
            <a:r>
              <a:rPr lang="cs-CZ" i="1" dirty="0"/>
              <a:t> </a:t>
            </a:r>
            <a:r>
              <a:rPr lang="cs-CZ" sz="1600" dirty="0"/>
              <a:t>(Curie; </a:t>
            </a:r>
            <a:r>
              <a:rPr lang="cs-CZ" sz="1600" dirty="0" err="1"/>
              <a:t>Ravenscroft</a:t>
            </a:r>
            <a:r>
              <a:rPr lang="cs-CZ" sz="1600" dirty="0"/>
              <a:t> 2011, s. 11 n., s. 100 n. aj.). </a:t>
            </a:r>
            <a:r>
              <a:rPr lang="cs-CZ" altLang="cs-CZ" sz="1600" dirty="0"/>
              <a:t> </a:t>
            </a:r>
          </a:p>
          <a:p>
            <a:pPr lvl="2"/>
            <a:r>
              <a:rPr lang="cs-CZ" sz="1200" dirty="0"/>
              <a:t>Analogie je zde chápána  analogie podílu 10 ku 5, protože oba lze interpretovat společným významem jako stejnou úměrnost: 2. Podobně ploutve ryb jsou analogií křídel ptáků, protože obojí lze interpretovat společným významem jako končetiny sloužící k pohybu máváním v tekutém (tj. vodním nebo plynném) prostředí.</a:t>
            </a:r>
            <a:endParaRPr lang="cs-CZ" altLang="cs-CZ" sz="1200" dirty="0"/>
          </a:p>
        </p:txBody>
      </p:sp>
    </p:spTree>
    <p:extLst>
      <p:ext uri="{BB962C8B-B14F-4D97-AF65-F5344CB8AC3E}">
        <p14:creationId xmlns:p14="http://schemas.microsoft.com/office/powerpoint/2010/main" val="2411337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09CB9E44-23EC-0CE6-E76B-5815AFFEF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STRUKTURA JEDNOTLIVÝCH ÚKOLŮ v kurzu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64CFA302-E3AF-AE3C-77B4-F862B4155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462"/>
            <a:ext cx="10515600" cy="5270643"/>
          </a:xfrm>
        </p:spPr>
        <p:txBody>
          <a:bodyPr>
            <a:normAutofit fontScale="25000" lnSpcReduction="20000"/>
          </a:bodyPr>
          <a:lstStyle/>
          <a:p>
            <a:endParaRPr lang="cs-CZ" sz="2800" dirty="0">
              <a:solidFill>
                <a:srgbClr val="0070C0"/>
              </a:solidFill>
            </a:endParaRPr>
          </a:p>
          <a:p>
            <a:endParaRPr lang="cs-CZ" dirty="0">
              <a:solidFill>
                <a:srgbClr val="0070C0"/>
              </a:solidFill>
            </a:endParaRPr>
          </a:p>
          <a:p>
            <a:r>
              <a:rPr lang="cs-CZ" sz="3400" dirty="0" err="1">
                <a:solidFill>
                  <a:srgbClr val="0070C0"/>
                </a:solidFill>
              </a:rPr>
              <a:t>Následujcí</a:t>
            </a:r>
            <a:r>
              <a:rPr lang="cs-CZ" sz="3400" dirty="0">
                <a:solidFill>
                  <a:srgbClr val="0070C0"/>
                </a:solidFill>
              </a:rPr>
              <a:t> úkoly jsou zaměřeny na </a:t>
            </a:r>
            <a:r>
              <a:rPr lang="cs-CZ" sz="3400" b="1" dirty="0">
                <a:solidFill>
                  <a:srgbClr val="0070C0"/>
                </a:solidFill>
              </a:rPr>
              <a:t>aktivní zvědomení  </a:t>
            </a:r>
            <a:r>
              <a:rPr lang="cs-CZ" sz="3400" dirty="0">
                <a:solidFill>
                  <a:srgbClr val="0070C0"/>
                </a:solidFill>
              </a:rPr>
              <a:t>toho, co již k problematice JAK připravovat, realizovat a následně realizovat výuku znáte.</a:t>
            </a:r>
          </a:p>
          <a:p>
            <a:r>
              <a:rPr lang="cs-CZ" sz="3400" i="1" dirty="0"/>
              <a:t>Vycházejte ze své zkušenosti žáka a studenta a z toho,  jak vás někdo učil. Zaměřte se na ty zkušenosti, které jste jako žáci oceňovali a které naopak byly pro vás příliš zatěžující, stresové, nezajímavé či nepochopitelné. Podívejte se na tyto situace z „optiky sebe jako budoucího učitele a snažte se </a:t>
            </a:r>
            <a:r>
              <a:rPr lang="cs-CZ" sz="3400" i="1" dirty="0" err="1"/>
              <a:t>zvědomit</a:t>
            </a:r>
            <a:r>
              <a:rPr lang="cs-CZ" sz="3400" i="1" dirty="0"/>
              <a:t> si a zformulovat o co šlo a co bylo toho příčinou. Formulujte své názory a zdůvodňujte je. </a:t>
            </a:r>
          </a:p>
          <a:p>
            <a:r>
              <a:rPr lang="cs-CZ" sz="3400" dirty="0">
                <a:solidFill>
                  <a:schemeClr val="accent1"/>
                </a:solidFill>
              </a:rPr>
              <a:t>Všechny zpracované úkoly budou součástí </a:t>
            </a:r>
            <a:r>
              <a:rPr lang="cs-CZ" sz="3400" b="1" dirty="0">
                <a:solidFill>
                  <a:schemeClr val="accent1"/>
                </a:solidFill>
              </a:rPr>
              <a:t>jednotného portfolia</a:t>
            </a:r>
            <a:r>
              <a:rPr lang="cs-CZ" sz="3400" dirty="0">
                <a:solidFill>
                  <a:schemeClr val="accent1"/>
                </a:solidFill>
              </a:rPr>
              <a:t>, které budete postupně rozšiřovat a doplňovat.</a:t>
            </a:r>
          </a:p>
          <a:p>
            <a:r>
              <a:rPr lang="cs-CZ" sz="3400" i="1" dirty="0"/>
              <a:t>Tak, jak se postupně budou rozšiřovat a prohlubovat vaše znalosti, tak je logické , že váš „vyjadřovací jazyk“ psaného textu se stane postupně odbornější –terminologicky přesnější. Bude se prohlubovat vaše chápání problematiky, schopnost vidět hlubší souvislosti, budete schopni lépe pracovat s odbornou literaturou a budete schopni nalézat kvalitnější alterace nebo  zpřesnění vašich názorů. Doporučuji Vám nejprve  text psát jazykem, jak nad danou problematikou přemýšlíte a teprve následně ho zpřesňujte i v rámci odborné terminologie</a:t>
            </a:r>
          </a:p>
          <a:p>
            <a:r>
              <a:rPr lang="cs-CZ" sz="3400" dirty="0">
                <a:solidFill>
                  <a:schemeClr val="accent1"/>
                </a:solidFill>
              </a:rPr>
              <a:t>Z každé lekce vypracujte slovníček 7-10 klíčových pojmů, které považujte za zásadní pro lekci</a:t>
            </a:r>
          </a:p>
          <a:p>
            <a:r>
              <a:rPr lang="cs-CZ" sz="3400" b="1" i="1" dirty="0"/>
              <a:t>Struktura slovníčku: </a:t>
            </a:r>
            <a:r>
              <a:rPr lang="cs-CZ" sz="3400" i="1" dirty="0"/>
              <a:t>název pojmu, jeho odborná definice a vaše zdůvodnění, proč ho pro dané odborné téma považujete za klíčový – zdůvodnění v rozsahu 5 souvětí.</a:t>
            </a:r>
            <a:endParaRPr lang="cs-CZ" sz="3400" b="1" i="1" dirty="0"/>
          </a:p>
          <a:p>
            <a:r>
              <a:rPr lang="cs-CZ" sz="3400" i="1" dirty="0">
                <a:solidFill>
                  <a:schemeClr val="accent1"/>
                </a:solidFill>
              </a:rPr>
              <a:t>Každý váš úkol bude doplněn </a:t>
            </a:r>
            <a:r>
              <a:rPr lang="cs-CZ" sz="3400" b="1" i="1" dirty="0">
                <a:solidFill>
                  <a:schemeClr val="accent1"/>
                </a:solidFill>
              </a:rPr>
              <a:t>literaturou</a:t>
            </a:r>
            <a:r>
              <a:rPr lang="cs-CZ" sz="3400" i="1" dirty="0">
                <a:solidFill>
                  <a:schemeClr val="accent1"/>
                </a:solidFill>
              </a:rPr>
              <a:t>, ze které jste čerpali, doplňovali či zdůvodňovali své názory. Citační normu dle daných příkladů</a:t>
            </a:r>
          </a:p>
          <a:p>
            <a:pPr marL="0" indent="0">
              <a:buNone/>
            </a:pPr>
            <a:r>
              <a:rPr lang="cs-CZ" sz="3400" dirty="0">
                <a:highlight>
                  <a:srgbClr val="C0C0C0"/>
                </a:highlight>
              </a:rPr>
              <a:t> SLAVÍK, J.; JANÍK, T. (2012) Kvalita výuky: obsahově zaměřený přístup ke studiu procesů učení a vyučování. </a:t>
            </a:r>
            <a:r>
              <a:rPr lang="cs-CZ" sz="3400" i="1" dirty="0">
                <a:highlight>
                  <a:srgbClr val="C0C0C0"/>
                </a:highlight>
              </a:rPr>
              <a:t>Pedagogika</a:t>
            </a:r>
            <a:r>
              <a:rPr lang="cs-CZ" sz="3400" dirty="0">
                <a:highlight>
                  <a:srgbClr val="C0C0C0"/>
                </a:highlight>
              </a:rPr>
              <a:t>, 62, č. 3, s. 262 – 286. ISSN 0031-3815. </a:t>
            </a:r>
          </a:p>
          <a:p>
            <a:pPr marL="0" indent="0">
              <a:lnSpc>
                <a:spcPct val="107000"/>
              </a:lnSpc>
              <a:spcAft>
                <a:spcPts val="600"/>
              </a:spcAft>
              <a:buNone/>
            </a:pPr>
            <a:r>
              <a:rPr lang="cs-CZ" sz="34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SLAVÍK, J.; CHRZ, V.; ŠTECH, S. et al. (2013) </a:t>
            </a:r>
            <a:r>
              <a:rPr lang="cs-CZ" sz="3400" i="1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Tvorba jako způsob poznávání</a:t>
            </a:r>
            <a:r>
              <a:rPr lang="cs-CZ" sz="3400" dirty="0">
                <a:effectLst/>
                <a:highlight>
                  <a:srgbClr val="C0C0C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Praha, Karolinum.  </a:t>
            </a:r>
            <a:r>
              <a:rPr lang="cs-CZ" sz="3400" dirty="0">
                <a:highlight>
                  <a:srgbClr val="C0C0C0"/>
                </a:highlight>
              </a:rPr>
              <a:t> </a:t>
            </a:r>
          </a:p>
          <a:p>
            <a:r>
              <a:rPr lang="cs-CZ" sz="3400" dirty="0">
                <a:solidFill>
                  <a:srgbClr val="0070C0"/>
                </a:solidFill>
              </a:rPr>
              <a:t>Úkoly budete zpracovávat </a:t>
            </a:r>
            <a:r>
              <a:rPr lang="cs-CZ" sz="3400" dirty="0" err="1">
                <a:solidFill>
                  <a:srgbClr val="0070C0"/>
                </a:solidFill>
              </a:rPr>
              <a:t>povětšinouv</a:t>
            </a:r>
            <a:r>
              <a:rPr lang="cs-CZ" sz="3400" dirty="0">
                <a:solidFill>
                  <a:srgbClr val="0070C0"/>
                </a:solidFill>
              </a:rPr>
              <a:t>  </a:t>
            </a:r>
            <a:r>
              <a:rPr lang="cs-CZ" sz="3400" b="1" dirty="0">
                <a:solidFill>
                  <a:srgbClr val="0070C0"/>
                </a:solidFill>
              </a:rPr>
              <a:t>malé skupině</a:t>
            </a:r>
            <a:r>
              <a:rPr lang="cs-CZ" sz="3400" dirty="0">
                <a:solidFill>
                  <a:srgbClr val="0070C0"/>
                </a:solidFill>
              </a:rPr>
              <a:t>, ve druhé fázi pak budete své poznatky konzultovat a alterovat (upravovat) </a:t>
            </a:r>
            <a:r>
              <a:rPr lang="cs-CZ" sz="3400" b="1" dirty="0">
                <a:solidFill>
                  <a:srgbClr val="0070C0"/>
                </a:solidFill>
              </a:rPr>
              <a:t>ve spolupráci s ostatními účastníky kurzu:</a:t>
            </a:r>
            <a:endParaRPr lang="cs-CZ" sz="3400" dirty="0">
              <a:solidFill>
                <a:srgbClr val="0070C0"/>
              </a:solidFill>
            </a:endParaRPr>
          </a:p>
          <a:p>
            <a:r>
              <a:rPr lang="cs-CZ" sz="3400" i="1" dirty="0"/>
              <a:t> Váš text budete psát černý, následné alterace a jejich zdůvodnění budete psát vždy modrou barvou, aby bylo zřejmé, co je Vaše individuální práce a která číst již vznikla vzájemným přemýšlením.</a:t>
            </a:r>
          </a:p>
          <a:p>
            <a:pPr marL="0" indent="0">
              <a:buNone/>
            </a:pPr>
            <a:r>
              <a:rPr lang="cs-CZ" sz="3400" b="1" i="1" dirty="0"/>
              <a:t>Struktura textu úkolu:</a:t>
            </a:r>
          </a:p>
          <a:p>
            <a:r>
              <a:rPr lang="cs-CZ" sz="3400" i="1" dirty="0"/>
              <a:t>Název lekce z prezentace</a:t>
            </a:r>
          </a:p>
          <a:p>
            <a:r>
              <a:rPr lang="cs-CZ" sz="3400" i="1" dirty="0"/>
              <a:t>Jména autorů úkolu</a:t>
            </a:r>
          </a:p>
          <a:p>
            <a:r>
              <a:rPr lang="cs-CZ" sz="3400" i="1" dirty="0"/>
              <a:t>Váš individuální text – černý</a:t>
            </a:r>
          </a:p>
          <a:p>
            <a:r>
              <a:rPr lang="cs-CZ" sz="3400" i="1" dirty="0"/>
              <a:t>Alterovaná část na základě společného přemýšlení  - zeleně</a:t>
            </a:r>
          </a:p>
          <a:p>
            <a:r>
              <a:rPr lang="cs-CZ" sz="3400" i="1" dirty="0"/>
              <a:t>Slovníček 7-10 klíčových pojmů z lekce</a:t>
            </a:r>
          </a:p>
          <a:p>
            <a:r>
              <a:rPr lang="cs-CZ" sz="3400" i="1" dirty="0"/>
              <a:t>Seznam použité literatury</a:t>
            </a:r>
          </a:p>
          <a:p>
            <a:r>
              <a:rPr lang="cs-CZ" sz="3400" i="1" dirty="0"/>
              <a:t>Rozsah:  4 - 6 normostran – titulní hlavička bude pouze jedna pro celé portfolio: jméno, obor, název kurzu a rok a semestr, kdy jste kurz absolvovali</a:t>
            </a:r>
          </a:p>
          <a:p>
            <a:endParaRPr lang="cs-CZ" sz="2800" i="1" dirty="0"/>
          </a:p>
          <a:p>
            <a:endParaRPr lang="cs-CZ" sz="2800" i="1" dirty="0">
              <a:solidFill>
                <a:srgbClr val="0070C0"/>
              </a:solidFill>
            </a:endParaRPr>
          </a:p>
          <a:p>
            <a:endParaRPr lang="cs-CZ" sz="2800" i="1" dirty="0">
              <a:solidFill>
                <a:srgbClr val="0070C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7818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32C4D3-66FD-FD72-4880-4A728A122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70C0"/>
                </a:solidFill>
              </a:rPr>
              <a:t>ÚKOLY první lekce : Úvod do problematiky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06810F-EF53-D734-BF10-5494124E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9875"/>
            <a:ext cx="10515600" cy="487997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cs-CZ" sz="1600" dirty="0"/>
              <a:t>Definujte pedagogiku, psychologii a didaktiku – citujte </a:t>
            </a:r>
            <a:r>
              <a:rPr lang="cs-CZ" sz="1600" dirty="0" err="1"/>
              <a:t>odb.literaturu</a:t>
            </a:r>
            <a:endParaRPr lang="cs-CZ" sz="1600" dirty="0"/>
          </a:p>
          <a:p>
            <a:pPr marL="342900" indent="-342900">
              <a:buFont typeface="+mj-lt"/>
              <a:buAutoNum type="arabicPeriod"/>
            </a:pPr>
            <a:r>
              <a:rPr lang="cs-CZ" sz="1600" dirty="0"/>
              <a:t>Zformulujte a zdůvodněte, proč je pro edukaci a pro učitele prospěšné znát poznatky ze všech těchto oborů, jak se vzájemně doplňují a jsou pro sebe prospěšné, aby to mělo pro žáky smysluplný přínos– následně uveďte alespoň takovéto 3 konkrétní příklady z praxe  - popište je a zdůvodněte</a:t>
            </a:r>
          </a:p>
          <a:p>
            <a:pPr marL="342900" indent="-342900">
              <a:buFont typeface="+mj-lt"/>
              <a:buAutoNum type="arabicPeriod"/>
            </a:pPr>
            <a:r>
              <a:rPr lang="cs-CZ" sz="1600" dirty="0"/>
              <a:t>Vyplňte následující tabulku: z pohledu žáka/studenta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342900" indent="-342900">
              <a:buAutoNum type="arabicPeriod" startAt="4"/>
            </a:pPr>
            <a:r>
              <a:rPr lang="cs-CZ" sz="1600" dirty="0"/>
              <a:t>Slovníček  7- 10 klíčových odborných pojmů pro danou lekci včetně citací z </a:t>
            </a:r>
            <a:r>
              <a:rPr lang="cs-CZ" sz="1600" dirty="0" err="1"/>
              <a:t>odb.literatury</a:t>
            </a:r>
            <a:endParaRPr lang="cs-CZ" sz="1600" dirty="0"/>
          </a:p>
          <a:p>
            <a:pPr marL="342900" indent="-342900">
              <a:buAutoNum type="arabicPeriod" startAt="4"/>
            </a:pPr>
            <a:r>
              <a:rPr lang="cs-CZ" sz="1600" dirty="0"/>
              <a:t>Seznam použité literatury</a:t>
            </a:r>
          </a:p>
          <a:p>
            <a:pPr marL="0" indent="0">
              <a:buNone/>
            </a:pPr>
            <a:endParaRPr lang="cs-CZ" sz="1600" dirty="0"/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F5A27BB2-EB58-8F45-2747-7331425CCC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764858"/>
              </p:ext>
            </p:extLst>
          </p:nvPr>
        </p:nvGraphicFramePr>
        <p:xfrm>
          <a:off x="1717675" y="3027045"/>
          <a:ext cx="7121526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0763">
                  <a:extLst>
                    <a:ext uri="{9D8B030D-6E8A-4147-A177-3AD203B41FA5}">
                      <a16:colId xmlns:a16="http://schemas.microsoft.com/office/drawing/2014/main" val="3213413142"/>
                    </a:ext>
                  </a:extLst>
                </a:gridCol>
                <a:gridCol w="3560763">
                  <a:extLst>
                    <a:ext uri="{9D8B030D-6E8A-4147-A177-3AD203B41FA5}">
                      <a16:colId xmlns:a16="http://schemas.microsoft.com/office/drawing/2014/main" val="1864088013"/>
                    </a:ext>
                  </a:extLst>
                </a:gridCol>
              </a:tblGrid>
              <a:tr h="348742">
                <a:tc>
                  <a:txBody>
                    <a:bodyPr/>
                    <a:lstStyle/>
                    <a:p>
                      <a:r>
                        <a:rPr lang="cs-CZ" dirty="0"/>
                        <a:t>Pozitivní zkušenost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Negativní  zkušenost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6045"/>
                  </a:ext>
                </a:extLst>
              </a:tr>
              <a:tr h="601938">
                <a:tc>
                  <a:txBody>
                    <a:bodyPr/>
                    <a:lstStyle/>
                    <a:p>
                      <a:r>
                        <a:rPr lang="cs-CZ" sz="1200" dirty="0"/>
                        <a:t>Co je zajímavá hodina, kdy jste sami chtěli vědět víc a víc? jaká byla? Jaké v ní byly použity metody?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dirty="0"/>
                        <a:t>Co je nezajímavá hodina, kdy jste ji „protrpěli a nepamatovali si z ní nic? jaká byla? Jaké v ní byly použity metody?</a:t>
                      </a:r>
                    </a:p>
                    <a:p>
                      <a:endParaRPr lang="cs-CZ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784494"/>
                  </a:ext>
                </a:extLst>
              </a:tr>
              <a:tr h="601938">
                <a:tc>
                  <a:txBody>
                    <a:bodyPr/>
                    <a:lstStyle/>
                    <a:p>
                      <a:r>
                        <a:rPr lang="cs-CZ" sz="1200" dirty="0"/>
                        <a:t>Jaký je učitel, který vás nejvíc naučil , kterého jste respektovali, jeho hodiny uznávali a stal se pro Vás třeba i vzorem?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Jaký je učitel, který vás naučil minimum, kterého jste se báli a byl pro vás zdrojem stresu, kterého jste nerespektovali, který pro vás nebyl inspirací?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709786"/>
                  </a:ext>
                </a:extLst>
              </a:tr>
              <a:tr h="601938">
                <a:tc>
                  <a:txBody>
                    <a:bodyPr/>
                    <a:lstStyle/>
                    <a:p>
                      <a:r>
                        <a:rPr lang="cs-CZ" sz="1200" dirty="0"/>
                        <a:t>Jaká byla atmosféra mezi vámi a spolužáky ve třídě ve výborných hodinách? jaké jste měli mezi sebou vztahy, jak jste spolupracovali?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200" dirty="0"/>
                        <a:t>Jaká atmosféra mezi vámi a spolužáky byla ve třídě, která zabraňovala se s ochotou učit? Co umělo vytvářet největší zdroje stresu, strachu, neklidu, zmatku, atd.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61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235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1AF61A-91A4-594E-2046-6741DC3CF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použité a doporučené literatury: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629397-D540-054F-54E0-BA596ABED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cs-CZ" sz="2400" dirty="0" err="1">
                <a:solidFill>
                  <a:srgbClr val="000000"/>
                </a:solidFill>
                <a:latin typeface="Tahoma" panose="020B0604030504040204" pitchFamily="34" charset="0"/>
              </a:rPr>
              <a:t>K</a:t>
            </a:r>
            <a:r>
              <a:rPr lang="cs-CZ" sz="240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orthagen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. </a:t>
            </a:r>
            <a:r>
              <a:rPr lang="cs-CZ" sz="24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Jak spojit praxi s teorií: Didaktika realistického vzdělávání učitelů.</a:t>
            </a:r>
            <a:r>
              <a:rPr lang="cs-CZ" sz="24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Brno, 2011.</a:t>
            </a:r>
            <a:b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</a:br>
            <a:endParaRPr lang="cs-CZ" sz="240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Spilková, V. &amp; Tomková, A. et al. </a:t>
            </a:r>
            <a:r>
              <a:rPr lang="cs-CZ" sz="24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Kvalita učitele a profesní standard.</a:t>
            </a:r>
            <a:r>
              <a:rPr lang="cs-CZ" sz="24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Praha, 2010.</a:t>
            </a:r>
            <a:b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</a:br>
            <a:endParaRPr lang="cs-CZ" sz="240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Píšová, M. &amp; </a:t>
            </a:r>
            <a:r>
              <a:rPr lang="cs-CZ" sz="240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Duschinská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K. et al. </a:t>
            </a:r>
            <a:r>
              <a:rPr lang="cs-CZ" sz="24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Mentoring v učitelství.</a:t>
            </a:r>
            <a:r>
              <a:rPr lang="cs-CZ" sz="2400" dirty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Praha, 2011.</a:t>
            </a:r>
            <a:b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</a:br>
            <a:endParaRPr lang="cs-CZ" sz="240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Dytrtová, R. &amp; </a:t>
            </a:r>
            <a:r>
              <a:rPr lang="cs-CZ" sz="240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Krhutová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M. </a:t>
            </a:r>
            <a:r>
              <a:rPr lang="cs-CZ" sz="24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Učitel. Příprava na profesi. 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Praha, 2009.</a:t>
            </a:r>
            <a:b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</a:br>
            <a:endParaRPr lang="cs-CZ" sz="2400" i="0" dirty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2400" i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Spilková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, V. &amp; Vašutová, J. et al. </a:t>
            </a:r>
            <a:r>
              <a:rPr lang="cs-CZ" sz="2400" i="1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Učitelská profese v měnících se požadavcích na vzdělávání.</a:t>
            </a:r>
            <a:r>
              <a:rPr lang="cs-CZ" sz="2400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 Praha, 2008.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45848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3164</TotalTime>
  <Words>2204</Words>
  <Application>Microsoft Macintosh PowerPoint</Application>
  <PresentationFormat>Širokoúhlá obrazovka</PresentationFormat>
  <Paragraphs>200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Tahoma</vt:lpstr>
      <vt:lpstr>Motiv Office</vt:lpstr>
      <vt:lpstr>Prezentace aplikace PowerPoint</vt:lpstr>
      <vt:lpstr>Analýzy pedagogických situací z hlediska psychodidaktiky – lekce 1  ÚVOD do kurzu- rozdíly mezi onto- a psychodidaktikou</vt:lpstr>
      <vt:lpstr>Cíl kurzu</vt:lpstr>
      <vt:lpstr>KLÍČOVÉ TEZE</vt:lpstr>
      <vt:lpstr>Prezentace aplikace PowerPoint</vt:lpstr>
      <vt:lpstr>Edukační kontinuum</vt:lpstr>
      <vt:lpstr>Prezentace aplikace PowerPoint</vt:lpstr>
      <vt:lpstr>Pedagogické (edukační))autorské dílo x pedagogický/POZNÁVACÍ (edukační )zážitek</vt:lpstr>
      <vt:lpstr>   obsah edukace člověkem člověku</vt:lpstr>
      <vt:lpstr>Ontodidaktický aspekt výuky - Model struktury 3A – klíčové otázky? 1) obsah a cíl výuky? 2) kolik na to mám času 3 ) jak poznám, že jsem  cíl splnil?</vt:lpstr>
      <vt:lpstr> ontodidaktický aspekt výuky :  obsah a cíl výuky</vt:lpstr>
      <vt:lpstr> Procvičování sčítání  a odčítání – 4. třída  úkol: vymyslet za 10 min co nejvíc příkladů, kde výsledek je 9 forma práce: skupinová práce</vt:lpstr>
      <vt:lpstr>Jak? Kdo? Komu? Kde?  Psychodidaktický aspekt</vt:lpstr>
      <vt:lpstr>Edukační proces</vt:lpstr>
      <vt:lpstr>Úkoly – úvod o tom, jak máte o úkolech v průběhu celého kurzu přemýšlet a řešit je</vt:lpstr>
      <vt:lpstr>Prekoncept x koncept x představa</vt:lpstr>
      <vt:lpstr>Prekoncept, představa</vt:lpstr>
      <vt:lpstr>STRUKTURA JEDNOTLIVÝCH ÚKOLŮ v kurzu</vt:lpstr>
      <vt:lpstr>ÚKOLY první lekce : Úvod do problematiky</vt:lpstr>
      <vt:lpstr>Seznam použité a doporučené literatury: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Analýzy pedagogických situací z hlediska psychodidaktiky</dc:title>
  <dc:creator>Martina Komzáková</dc:creator>
  <cp:lastModifiedBy>Jan Topinka</cp:lastModifiedBy>
  <cp:revision>19</cp:revision>
  <dcterms:created xsi:type="dcterms:W3CDTF">2022-07-11T10:16:48Z</dcterms:created>
  <dcterms:modified xsi:type="dcterms:W3CDTF">2023-04-06T08:56:59Z</dcterms:modified>
</cp:coreProperties>
</file>