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handoutMasterIdLst>
    <p:handoutMasterId r:id="rId9"/>
  </p:handoutMasterIdLst>
  <p:sldIdLst>
    <p:sldId id="262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E4AEA4-8DFA-4A89-87EB-49C32662AFE0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7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DB1CD7B-B58C-90B7-B0D8-5C6DD87CAD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A1C91EF-B7C9-C993-1B2B-C4B417EB3D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864ECF8-5EEC-44A2-9D37-0F4E155B4EB0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FF1E430-1635-DE90-BE33-6F2F09C392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8800A74-5910-31E3-38AD-748DD38AE1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8EB35AA-E08E-4B69-87AD-54EA5CAC46F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8765E335-7C2F-77B9-DEB6-D46A26D35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5FE4235-BA02-3535-6AB3-095A1FDB8FD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8B9DD0-971B-4494-8398-BBD0F0E8A1EC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7DA6779E-5DD5-9E8D-6896-4ADEB46A30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dirty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6F105170-867E-D559-B798-3B2C3AA6C2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 dirty="0"/>
              <a:t>Kliknutím můžete upravit styly předlohy textu.</a:t>
            </a:r>
          </a:p>
          <a:p>
            <a:pPr lvl="1"/>
            <a:r>
              <a:rPr lang="cs-CZ" noProof="0" dirty="0"/>
              <a:t>Druhá úroveň</a:t>
            </a:r>
          </a:p>
          <a:p>
            <a:pPr lvl="2"/>
            <a:r>
              <a:rPr lang="cs-CZ" noProof="0" dirty="0"/>
              <a:t>Třetí úroveň</a:t>
            </a:r>
          </a:p>
          <a:p>
            <a:pPr lvl="3"/>
            <a:r>
              <a:rPr lang="cs-CZ" noProof="0" dirty="0"/>
              <a:t>Čtvrtá úroveň</a:t>
            </a:r>
          </a:p>
          <a:p>
            <a:pPr lvl="4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7041B17-4041-FDFC-2C53-5DD51E78AB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409456-1246-EDB9-EC51-FE37B59B5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34D7404-D2EF-48E0-AB2D-FD4D3CEFB53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obrázku snímku 1">
            <a:extLst>
              <a:ext uri="{FF2B5EF4-FFF2-40B4-BE49-F238E27FC236}">
                <a16:creationId xmlns:a16="http://schemas.microsoft.com/office/drawing/2014/main" id="{D5B68455-5CBD-DB24-E959-F10B6F9744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Zástupný symbol pro poznámky 2">
            <a:extLst>
              <a:ext uri="{FF2B5EF4-FFF2-40B4-BE49-F238E27FC236}">
                <a16:creationId xmlns:a16="http://schemas.microsoft.com/office/drawing/2014/main" id="{627A7A8A-1775-F22A-F270-87D84CA97E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  <p:sp>
        <p:nvSpPr>
          <p:cNvPr id="6148" name="Zástupný symbol pro číslo snímku 3">
            <a:extLst>
              <a:ext uri="{FF2B5EF4-FFF2-40B4-BE49-F238E27FC236}">
                <a16:creationId xmlns:a16="http://schemas.microsoft.com/office/drawing/2014/main" id="{3F528012-F446-16A3-6B83-5A65487FF4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AB3B9D-24BA-4873-BE91-3995DD33677C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rázek snímku 1">
            <a:extLst>
              <a:ext uri="{FF2B5EF4-FFF2-40B4-BE49-F238E27FC236}">
                <a16:creationId xmlns:a16="http://schemas.microsoft.com/office/drawing/2014/main" id="{C6595A5A-04A4-8C6B-2F53-7B6FC68FDF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Zástupný symbol pro poznámky 2">
            <a:extLst>
              <a:ext uri="{FF2B5EF4-FFF2-40B4-BE49-F238E27FC236}">
                <a16:creationId xmlns:a16="http://schemas.microsoft.com/office/drawing/2014/main" id="{DA275386-061E-F89B-C388-7F6985C4E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  <p:sp>
        <p:nvSpPr>
          <p:cNvPr id="9220" name="Zástupný symbol pro číslo snímku 3">
            <a:extLst>
              <a:ext uri="{FF2B5EF4-FFF2-40B4-BE49-F238E27FC236}">
                <a16:creationId xmlns:a16="http://schemas.microsoft.com/office/drawing/2014/main" id="{B27125F7-777B-BD5C-C382-BBA2F1BA5B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928651-D6A2-4603-B197-438C470EA3BA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symbol obrázku snímku 1">
            <a:extLst>
              <a:ext uri="{FF2B5EF4-FFF2-40B4-BE49-F238E27FC236}">
                <a16:creationId xmlns:a16="http://schemas.microsoft.com/office/drawing/2014/main" id="{21EBBB3B-05F3-1204-F61D-4980842FFE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Zástupný symbol pro poznámky 2">
            <a:extLst>
              <a:ext uri="{FF2B5EF4-FFF2-40B4-BE49-F238E27FC236}">
                <a16:creationId xmlns:a16="http://schemas.microsoft.com/office/drawing/2014/main" id="{BA5A8228-FE28-90E7-51F7-BB1A333C12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  <p:sp>
        <p:nvSpPr>
          <p:cNvPr id="11268" name="Zástupný symbol pro číslo snímku 3">
            <a:extLst>
              <a:ext uri="{FF2B5EF4-FFF2-40B4-BE49-F238E27FC236}">
                <a16:creationId xmlns:a16="http://schemas.microsoft.com/office/drawing/2014/main" id="{51FA3FB5-FABC-B3CA-7737-1AF3B2421C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A0DDE9-3D96-4F9F-9FDC-0FF780EF10C7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>
            <a:extLst>
              <a:ext uri="{FF2B5EF4-FFF2-40B4-BE49-F238E27FC236}">
                <a16:creationId xmlns:a16="http://schemas.microsoft.com/office/drawing/2014/main" id="{5F72AA9C-5065-64E2-CA17-63036D1A14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Zástupný symbol pro poznámky 2">
            <a:extLst>
              <a:ext uri="{FF2B5EF4-FFF2-40B4-BE49-F238E27FC236}">
                <a16:creationId xmlns:a16="http://schemas.microsoft.com/office/drawing/2014/main" id="{8ED4C23F-78DF-7C15-7F96-9F62CD9CC1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  <p:sp>
        <p:nvSpPr>
          <p:cNvPr id="13316" name="Zástupný symbol pro číslo snímku 3">
            <a:extLst>
              <a:ext uri="{FF2B5EF4-FFF2-40B4-BE49-F238E27FC236}">
                <a16:creationId xmlns:a16="http://schemas.microsoft.com/office/drawing/2014/main" id="{809FF28E-71BA-59B6-4CBF-8526900583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04E3269-F475-4CA9-8024-AE8C4F22D75E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>
            <a:extLst>
              <a:ext uri="{FF2B5EF4-FFF2-40B4-BE49-F238E27FC236}">
                <a16:creationId xmlns:a16="http://schemas.microsoft.com/office/drawing/2014/main" id="{C597ADDA-9F36-15FA-D969-1E33A61CC1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Zástupný symbol pro poznámky 2">
            <a:extLst>
              <a:ext uri="{FF2B5EF4-FFF2-40B4-BE49-F238E27FC236}">
                <a16:creationId xmlns:a16="http://schemas.microsoft.com/office/drawing/2014/main" id="{925DC6C1-AF32-773D-7016-64B3C55369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cs-CZ" altLang="cs-CZ"/>
          </a:p>
        </p:txBody>
      </p:sp>
      <p:sp>
        <p:nvSpPr>
          <p:cNvPr id="15364" name="Zástupný symbol pro číslo snímku 3">
            <a:extLst>
              <a:ext uri="{FF2B5EF4-FFF2-40B4-BE49-F238E27FC236}">
                <a16:creationId xmlns:a16="http://schemas.microsoft.com/office/drawing/2014/main" id="{E37D0ED8-44B0-8C56-F10C-761A606E67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BD0650-29F2-4584-A079-3D8703A6EF25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FDD9B509-5337-AE63-668B-539C9A15A089}"/>
              </a:ext>
            </a:extLst>
          </p:cNvPr>
          <p:cNvSpPr/>
          <p:nvPr/>
        </p:nvSpPr>
        <p:spPr>
          <a:xfrm>
            <a:off x="0" y="1041400"/>
            <a:ext cx="12192000" cy="4216400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cs-CZ" sz="440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tx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  <a:noFill/>
        </p:spPr>
        <p:txBody>
          <a:bodyPr anchor="b"/>
          <a:lstStyle>
            <a:lvl1pPr algn="ctr">
              <a:defRPr sz="6000" b="0" cap="none" spc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noFill/>
        </p:spPr>
        <p:txBody>
          <a:bodyPr/>
          <a:lstStyle>
            <a:lvl1pPr marL="0" indent="0" algn="ctr">
              <a:buNone/>
              <a:defRPr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tx1">
                      <a:alpha val="40000"/>
                    </a:scheme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noProof="0"/>
              <a:t>Kliknutím lze upravit styl předlohy.</a:t>
            </a:r>
            <a:endParaRPr lang="cs-CZ" noProof="0" dirty="0"/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CB7A1B76-C5D1-3A98-992B-7BDA973F7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7CC24-7B9C-4D51-8A0C-70AE5A878558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C9117A0-B662-3B00-F37B-A06D0DC0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8B8569F0-BCA2-0BEB-8DEC-712DF4C61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3E2DE-E469-4050-B367-7A51A24078E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9069104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79E1A2-80BD-031E-DEEC-E5EC0C689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A2210-32E7-41FD-AC74-C1308FD97569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2455398-EB49-C0D1-F68F-D4B5F92BB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4511FA-2485-1E86-D79D-71A21CD5D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43A1B-603E-4B38-8189-32DBD9A011D4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726848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F52027-6A1C-4123-2DE4-C6D66712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658D7B-58AC-43BD-A475-CBF6C0E96B35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26729D8-9AA3-110B-74FA-04B52CE2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5F7C48A-E5B9-6CA9-BD71-EDBB867A9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FE892-45E1-4870-B286-FA1D1E5B01E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8734434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B3B7EE9B-819D-593B-FEA7-087361D8C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5816C-9FAF-4155-BB14-832F07D7CE56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AC4BAAAD-69B8-F4B6-54EF-88C15D35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D4CAA3BC-5E0D-F0F9-7D9E-45EF04C0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4FD90-D236-4881-8F11-126528445B2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777231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>
            <a:lvl1pPr>
              <a:lnSpc>
                <a:spcPct val="85000"/>
              </a:lnSpc>
              <a:defRPr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lnSpc>
                <a:spcPct val="8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lnSpc>
                <a:spcPct val="8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074152A6-DC79-BF92-AF33-A42FF5FE5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11C99-CAE5-4705-82EF-FF0B67F8715B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4AA19A5D-7264-787C-D645-026286F69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68A08623-14AD-4904-1DD2-9487C132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BD639-43C0-4218-B9AF-AFA8C64E039E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247126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68A454DA-FFA8-23C5-9389-A677C0308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339BA-631B-4E2A-B924-76215D558807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547CDAF7-3603-DA41-44B7-CA3E18437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C778AD58-F7A6-EE95-B939-2416BF47C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8EDB-134C-48F4-A2B8-3CBF68AF6399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6008635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BC2057AF-AC15-3AAC-0835-F63C21BE0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FF6A6-9C8B-488D-AFD9-0B9A2AB54E33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88389B2B-A2AE-CD97-3F95-3A2257ABF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98DDB231-6B74-8B42-0490-C4A3FD5E9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4DAAF-492D-4205-AFA6-9A9D76F01BC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36906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noProof="0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3E4585CC-9C30-1CA8-1564-AEE884FF6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B17A3-4555-45CB-B2A2-B24E1CA05552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7F1857F8-9E5A-B71A-6EDF-BD6A2911D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083906B3-6A25-A598-48CD-C8166C0C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074AA-7E36-4276-8AE1-106E139F145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4036940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F5D3B678-1ED4-9DF2-3C3A-57E111695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8B746-56C0-4BA9-9535-38E07EF72A50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B49DE1CC-E1F7-61C0-FA65-44734E0C3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4018C61F-7000-B0FB-EEDD-01EE6627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A4BA9-866F-43F3-A856-81CD58BF54E1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8749361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E90E60-5F9F-D7F3-94FE-BE1D13ADB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91D18-5B5A-4EF9-BAD2-9311E0DF26BA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7FA5A6-5F9A-0EE2-ADA5-DCA4AEF0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79D19F-C5EB-AAF2-D4A2-4E340D428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3B628-D9A3-49FA-B87A-2B68FD10C2D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647096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13C25B-A68F-A319-1D54-2C3DA1FBB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4972F-E82C-4DF2-9E48-B031D68ADEB5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D41443-FCDD-E6AA-6352-78C47B32C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A499CA-DD99-2E5F-6606-A15093A09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C4EEC-BC76-461B-81E9-113BA0FA99A3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76935266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id="{BBCE80B5-0927-671D-23C3-A890A24D0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noProof="0" dirty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38A4322-B788-D1DD-7F93-028FF66F5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dirty="0"/>
              <a:t>Kliknutím můžete upravit styly předlohy textu.</a:t>
            </a:r>
          </a:p>
          <a:p>
            <a:pPr lvl="1"/>
            <a:r>
              <a:rPr lang="cs-CZ" noProof="0" dirty="0"/>
              <a:t>Druhá úroveň</a:t>
            </a:r>
          </a:p>
          <a:p>
            <a:pPr lvl="2"/>
            <a:r>
              <a:rPr lang="cs-CZ" noProof="0" dirty="0"/>
              <a:t>Třetí úroveň</a:t>
            </a:r>
          </a:p>
          <a:p>
            <a:pPr lvl="3"/>
            <a:r>
              <a:rPr lang="cs-CZ" noProof="0" dirty="0"/>
              <a:t>Čtvrtá úroveň</a:t>
            </a:r>
          </a:p>
          <a:p>
            <a:pPr lvl="4"/>
            <a:r>
              <a:rPr lang="cs-CZ" noProof="0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50FBFE-74E2-A6EB-3880-FAC7B9EFF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643B58A9-361B-4C47-878C-5E56D1085C15}" type="datetime1">
              <a:rPr lang="cs-CZ"/>
              <a:pPr>
                <a:defRPr/>
              </a:pPr>
              <a:t>15.05.2023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264F7B-FC67-D0DA-57FB-E6EDED935D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cs-CZ"/>
              <a:t>Přidejte zápatí.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8EA139-194C-9154-231F-666AA1333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1F7430DE-1FEA-48FD-B8A2-A9D6854A0A4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spd="med">
    <p:fade/>
  </p:transition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ln w="0"/>
          <a:solidFill>
            <a:srgbClr val="313829"/>
          </a:solidFill>
          <a:effectLst>
            <a:outerShdw blurRad="38100" dist="19050" dir="2700000" algn="tl" rotWithShape="0">
              <a:schemeClr val="tx1">
                <a:alpha val="40000"/>
              </a:scheme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313829"/>
          </a:solidFill>
          <a:latin typeface="Arial" panose="020B06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4A543E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4A543E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4A543E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4A543E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4A543E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ct val="30000"/>
        </a:spcBef>
        <a:buClr>
          <a:schemeClr val="tx2">
            <a:lumMod val="75000"/>
          </a:schemeClr>
        </a:buClr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ázek 2">
            <a:extLst>
              <a:ext uri="{FF2B5EF4-FFF2-40B4-BE49-F238E27FC236}">
                <a16:creationId xmlns:a16="http://schemas.microsoft.com/office/drawing/2014/main" id="{8E8BA56E-002F-6F24-A329-BB5CC1A31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495" y="407391"/>
            <a:ext cx="10544782" cy="624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760B6A-71E4-BB1B-27F1-DC8FA8F806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VÝZDOBA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188B1A7-FDA7-6468-2A77-66A2C55F2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cs-CZ" dirty="0"/>
              <a:t>Příprava Maškarního bálu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Nadpis 12">
            <a:extLst>
              <a:ext uri="{FF2B5EF4-FFF2-40B4-BE49-F238E27FC236}">
                <a16:creationId xmlns:a16="http://schemas.microsoft.com/office/drawing/2014/main" id="{FFEE0789-29E3-5271-9E58-61E8701F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VÝROBA VÝZDOBY NA MAŠKARNÍ BÁL</a:t>
            </a:r>
          </a:p>
        </p:txBody>
      </p:sp>
      <p:pic>
        <p:nvPicPr>
          <p:cNvPr id="8195" name="Zástupný symbol pro obsah 1">
            <a:extLst>
              <a:ext uri="{FF2B5EF4-FFF2-40B4-BE49-F238E27FC236}">
                <a16:creationId xmlns:a16="http://schemas.microsoft.com/office/drawing/2014/main" id="{C6AC86BB-CDD8-C26C-C050-667E2365CE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725" y="1936750"/>
            <a:ext cx="5799138" cy="435133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2204B58-CD3B-3F5E-B5B5-017F7703DFC8}"/>
              </a:ext>
            </a:extLst>
          </p:cNvPr>
          <p:cNvSpPr txBox="1"/>
          <p:nvPr/>
        </p:nvSpPr>
        <p:spPr>
          <a:xfrm>
            <a:off x="8785371" y="6323598"/>
            <a:ext cx="340662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Rozložení nadpisu a obsahu s grafem">
            <a:extLst>
              <a:ext uri="{FF2B5EF4-FFF2-40B4-BE49-F238E27FC236}">
                <a16:creationId xmlns:a16="http://schemas.microsoft.com/office/drawing/2014/main" id="{D490812C-84AC-555A-44F1-7877F540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7904163" y="1690688"/>
            <a:ext cx="3449637" cy="30035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43" name="Zástupný symbol pro obsah 3">
            <a:extLst>
              <a:ext uri="{FF2B5EF4-FFF2-40B4-BE49-F238E27FC236}">
                <a16:creationId xmlns:a16="http://schemas.microsoft.com/office/drawing/2014/main" id="{8DA38807-B7E2-048D-DDDE-0BDF1636F1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48" y="667231"/>
            <a:ext cx="5797550" cy="4351337"/>
          </a:xfrm>
        </p:spPr>
      </p:pic>
      <p:pic>
        <p:nvPicPr>
          <p:cNvPr id="10244" name="Obrázek 4">
            <a:extLst>
              <a:ext uri="{FF2B5EF4-FFF2-40B4-BE49-F238E27FC236}">
                <a16:creationId xmlns:a16="http://schemas.microsoft.com/office/drawing/2014/main" id="{54FAB839-33BD-3584-0799-4D57FBBAF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087" y="1782967"/>
            <a:ext cx="5707063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9AE4999-A4BA-3E73-05E8-712D9CB4651D}"/>
              </a:ext>
            </a:extLst>
          </p:cNvPr>
          <p:cNvSpPr txBox="1"/>
          <p:nvPr/>
        </p:nvSpPr>
        <p:spPr>
          <a:xfrm>
            <a:off x="8363513" y="6425859"/>
            <a:ext cx="344963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Zástupný symbol pro obsah 3">
            <a:extLst>
              <a:ext uri="{FF2B5EF4-FFF2-40B4-BE49-F238E27FC236}">
                <a16:creationId xmlns:a16="http://schemas.microsoft.com/office/drawing/2014/main" id="{A3C14E93-BA82-8F32-DACC-D51969AF41E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22513"/>
            <a:ext cx="3746500" cy="2809875"/>
          </a:xfrm>
        </p:spPr>
      </p:pic>
      <p:pic>
        <p:nvPicPr>
          <p:cNvPr id="12291" name="Obrázek 5">
            <a:extLst>
              <a:ext uri="{FF2B5EF4-FFF2-40B4-BE49-F238E27FC236}">
                <a16:creationId xmlns:a16="http://schemas.microsoft.com/office/drawing/2014/main" id="{9266548C-2446-C282-FD98-D22AD0A5D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2227263"/>
            <a:ext cx="3752850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C352432B-6976-4900-F38D-AC822312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VÝZDOBA NA BÁLE</a:t>
            </a:r>
          </a:p>
        </p:txBody>
      </p:sp>
      <p:pic>
        <p:nvPicPr>
          <p:cNvPr id="12293" name="Zástupný symbol pro obsah 4">
            <a:extLst>
              <a:ext uri="{FF2B5EF4-FFF2-40B4-BE49-F238E27FC236}">
                <a16:creationId xmlns:a16="http://schemas.microsoft.com/office/drawing/2014/main" id="{6BE7FC6F-A0D3-FF2C-DD0E-E21399AE350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3635375"/>
            <a:ext cx="3690938" cy="2768600"/>
          </a:xfr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A15DFB1-1428-D40A-5820-15ACA45CC339}"/>
              </a:ext>
            </a:extLst>
          </p:cNvPr>
          <p:cNvSpPr txBox="1"/>
          <p:nvPr/>
        </p:nvSpPr>
        <p:spPr>
          <a:xfrm>
            <a:off x="8701481" y="6468961"/>
            <a:ext cx="3378666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CD370A-9EAB-1BD8-C57D-0F848E7E0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VÝZDOBA V MŠ</a:t>
            </a:r>
          </a:p>
        </p:txBody>
      </p:sp>
      <p:pic>
        <p:nvPicPr>
          <p:cNvPr id="14339" name="Zástupný symbol pro obsah 3">
            <a:extLst>
              <a:ext uri="{FF2B5EF4-FFF2-40B4-BE49-F238E27FC236}">
                <a16:creationId xmlns:a16="http://schemas.microsoft.com/office/drawing/2014/main" id="{E2A52839-1526-B926-846A-20F30671522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3263900" cy="4351338"/>
          </a:xfrm>
        </p:spPr>
      </p:pic>
      <p:pic>
        <p:nvPicPr>
          <p:cNvPr id="14340" name="Zástupný symbol pro obsah 4">
            <a:extLst>
              <a:ext uri="{FF2B5EF4-FFF2-40B4-BE49-F238E27FC236}">
                <a16:creationId xmlns:a16="http://schemas.microsoft.com/office/drawing/2014/main" id="{AB5AB49A-19DD-6F4D-E1E7-13299757348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1825625"/>
            <a:ext cx="3263900" cy="4351338"/>
          </a:xfrm>
        </p:spPr>
      </p:pic>
      <p:pic>
        <p:nvPicPr>
          <p:cNvPr id="14341" name="Obrázek 5">
            <a:extLst>
              <a:ext uri="{FF2B5EF4-FFF2-40B4-BE49-F238E27FC236}">
                <a16:creationId xmlns:a16="http://schemas.microsoft.com/office/drawing/2014/main" id="{6019CE68-B770-160D-8336-F08233852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5" y="1825625"/>
            <a:ext cx="32639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6CE8C5A6-9DFF-DA15-21AD-57861EC36C3C}"/>
              </a:ext>
            </a:extLst>
          </p:cNvPr>
          <p:cNvSpPr txBox="1"/>
          <p:nvPr/>
        </p:nvSpPr>
        <p:spPr>
          <a:xfrm>
            <a:off x="8458200" y="6492875"/>
            <a:ext cx="34290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autorky)</a:t>
            </a:r>
            <a:endParaRPr lang="cs-CZ" sz="160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Šablona s motivem notové osnovy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208299_TF03460577" id="{BC38AB84-F17F-42DC-A053-054C2F7D0ACF}" vid="{D592BCC3-0D6A-48CF-AD70-DD06D32007D9}"/>
    </a:ext>
  </a:extLst>
</a:theme>
</file>

<file path=ppt/theme/theme2.xml><?xml version="1.0" encoding="utf-8"?>
<a:theme xmlns:a="http://schemas.openxmlformats.org/drawingml/2006/main" name="Motiv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Snímky s motivem notové osnovy</Template>
  <TotalTime>14</TotalTime>
  <Words>52</Words>
  <Application>Microsoft Office PowerPoint</Application>
  <PresentationFormat>Širokoúhlá obrazovka</PresentationFormat>
  <Paragraphs>14</Paragraphs>
  <Slides>6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8" baseType="lpstr">
      <vt:lpstr>Arial</vt:lpstr>
      <vt:lpstr>Šablona s motivem notové osnovy</vt:lpstr>
      <vt:lpstr>Prezentace aplikace PowerPoint</vt:lpstr>
      <vt:lpstr>VÝZDOBA </vt:lpstr>
      <vt:lpstr>VÝROBA VÝZDOBY NA MAŠKARNÍ BÁL</vt:lpstr>
      <vt:lpstr>Prezentace aplikace PowerPoint</vt:lpstr>
      <vt:lpstr>VÝZDOBA NA BÁLE</vt:lpstr>
      <vt:lpstr>VÝZDOBA V MŠ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VÝZDOBA</dc:title>
  <dc:creator>Štěpánka</dc:creator>
  <cp:lastModifiedBy>Jan Topinka</cp:lastModifiedBy>
  <cp:revision>6</cp:revision>
  <dcterms:created xsi:type="dcterms:W3CDTF">2019-04-22T10:55:06Z</dcterms:created>
  <dcterms:modified xsi:type="dcterms:W3CDTF">2023-05-15T10:02:11Z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74067200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