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4884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0885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50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415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520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9880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5387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1518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6673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691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493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981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8D2D4-56EB-4C81-A448-4F57092DBBD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E87B5-6186-4DEC-A3ED-4824FFCD70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346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4a"/><Relationship Id="rId3" Type="http://schemas.microsoft.com/office/2007/relationships/media" Target="../media/media3.m4a"/><Relationship Id="rId7" Type="http://schemas.microsoft.com/office/2007/relationships/media" Target="../media/media5.m4a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audio" Target="../media/media4.m4a"/><Relationship Id="rId5" Type="http://schemas.microsoft.com/office/2007/relationships/media" Target="../media/media4.m4a"/><Relationship Id="rId10" Type="http://schemas.openxmlformats.org/officeDocument/2006/relationships/image" Target="../media/image4.png"/><Relationship Id="rId4" Type="http://schemas.openxmlformats.org/officeDocument/2006/relationships/audio" Target="../media/media3.m4a"/><Relationship Id="rId9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4a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9.m4a"/><Relationship Id="rId7" Type="http://schemas.openxmlformats.org/officeDocument/2006/relationships/image" Target="../media/image5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9743346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93700"/>
            <a:ext cx="10528300" cy="685800"/>
          </a:xfrm>
          <a:solidFill>
            <a:schemeClr val="accent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 fontScale="90000"/>
          </a:bodyPr>
          <a:lstStyle/>
          <a:p>
            <a:r>
              <a:rPr lang="cs-CZ" b="1" u="sng" smtClean="0"/>
              <a:t/>
            </a:r>
            <a:br>
              <a:rPr lang="cs-CZ" b="1" u="sng" smtClean="0"/>
            </a:br>
            <a:r>
              <a:rPr lang="cs-CZ" sz="3600" b="1" u="sng" smtClean="0">
                <a:latin typeface="Arial" panose="020B0604020202020204" pitchFamily="34" charset="0"/>
                <a:cs typeface="Arial" panose="020B0604020202020204" pitchFamily="34" charset="0"/>
              </a:rPr>
              <a:t>Příklady </a:t>
            </a:r>
            <a:r>
              <a:rPr lang="cs-CZ" sz="3600" b="1" u="sng">
                <a:latin typeface="Arial" panose="020B0604020202020204" pitchFamily="34" charset="0"/>
                <a:cs typeface="Arial" panose="020B0604020202020204" pitchFamily="34" charset="0"/>
              </a:rPr>
              <a:t>sloves užívaných při „étoffement“</a:t>
            </a:r>
            <a: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317623"/>
            <a:ext cx="5181600" cy="5083175"/>
          </a:xfr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Accorder/dispenser/consacrer des soins à qn.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Apporter une solution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Assumer la responsabilité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Atteindre un résultat, un objectif, un niveau…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Avancer une théorie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Commettre une faute, un attentat….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Comporter un danger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Conclure un accord, une convention, un traité…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Connaître/rencontrer une difficulté, un problème, un obstacle…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Construire un modèle…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Déclencher une gr</a:t>
            </a:r>
            <a:r>
              <a:rPr lang="fr-FR" sz="6400">
                <a:latin typeface="Arial" panose="020B0604020202020204" pitchFamily="34" charset="0"/>
                <a:cs typeface="Arial" panose="020B0604020202020204" pitchFamily="34" charset="0"/>
              </a:rPr>
              <a:t>ève, une guerre, une offensive</a:t>
            </a:r>
            <a:endParaRPr lang="cs-CZ" sz="6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Déployer un effort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Effectuer un travail, un stage, un contrôle….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6400">
                <a:latin typeface="Arial" panose="020B0604020202020204" pitchFamily="34" charset="0"/>
                <a:cs typeface="Arial" panose="020B0604020202020204" pitchFamily="34" charset="0"/>
              </a:rPr>
              <a:t>Exercer une influence, une pression sur….</a:t>
            </a:r>
          </a:p>
          <a:p>
            <a:pPr marL="0" indent="0">
              <a:buNone/>
            </a:pP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317624"/>
            <a:ext cx="5181600" cy="5083175"/>
          </a:xfr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Fixer une directive, un délai, un objectif…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Fournir des renseignements, des informations…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Jouer un rôle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Mener une vie, un style de vie, des négociations…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Nouer des intrigues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Obtenir les résultats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Opérer un changement, une transposition…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Prendre des mesures, des sanctions, une résolution….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Présenter un projet, un justificatif, une revendication…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Prévoir un programme, un plan…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Remporter une victoire, un succès….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Rendre une visite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Soulever une question, une objection….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Tramer un complot, un attentat… </a:t>
            </a:r>
            <a:endParaRPr lang="cs-CZ" sz="160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469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4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1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01800" y="842310"/>
            <a:ext cx="9588500" cy="47471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marR="303784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Suite de l</a:t>
            </a:r>
            <a:r>
              <a:rPr lang="fr-FR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’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exercice 3</a:t>
            </a:r>
            <a:r>
              <a:rPr lang="fr-FR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marR="303784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c) en étoffant le génitif tchèque : </a:t>
            </a:r>
          </a:p>
          <a:p>
            <a:pPr marL="6350" marR="303784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Úspěchy našich sportovců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Úroveň našeho hospodářství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Odpovědnost nezávislých odborů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Obtíže nových podnikatelů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Řešení tohoto problému </a:t>
            </a:r>
          </a:p>
          <a:p>
            <a:pPr lvl="0" algn="just" fontAlgn="base">
              <a:lnSpc>
                <a:spcPct val="111000"/>
              </a:lnSpc>
              <a:spcAft>
                <a:spcPts val="43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Vítězství Kanaďanů </a:t>
            </a:r>
          </a:p>
          <a:p>
            <a:pPr marL="6350" marR="6350" indent="-6350">
              <a:lnSpc>
                <a:spcPct val="108000"/>
              </a:lnSpc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d) en remplaçant les différentes prépositions tchèques par une proposition relative :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Vliv divadla na mladé diváky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Péče dětských lékařů o kojence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Program Národního divadla na příští sezónu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Dohody mezi ČR a SRN z minulého roku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Úloha rozhlasu a televize ve vzdělávání dospělých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Návštěva kulturního atašé u ministra kultury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3300" y="9779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47300" y="2606308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3300" y="3619500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47300" y="46751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0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93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4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86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17600" y="495299"/>
            <a:ext cx="10401300" cy="50005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4. Dites de quel type de procédé de traduction il s’agit dans les</a:t>
            </a:r>
            <a:r>
              <a:rPr lang="cs-CZ" u="sng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traductions suivantes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R="67056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Slyšeli jsme o vašich výrobcích – Nous avons entendu parler de vos produits. </a:t>
            </a:r>
          </a:p>
          <a:p>
            <a:pPr marR="67056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Požadovat náhradu škody – exiger un dédommagement. </a:t>
            </a:r>
          </a:p>
          <a:p>
            <a:pPr marR="67056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 Vysoce konkurenční trh – un marché avec une haute concurrence.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Styk s veřejností – les relations publiques.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Zastáváme vedoucí postavení na trhu – Nous sommes le numéro un sur le marché.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Smluvně se zavázat – s’engager par un contrat.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Poukázat na konto – envoyer par mandat au compte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Exponát – l’objet exposé.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9. Kusová výroba – la fabrication hors série.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10.Náš výrobek je pečlivě vyroben – Notre produit est fabriqué avec soin. </a:t>
            </a:r>
          </a:p>
          <a:p>
            <a:pPr marL="6350" marR="102743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11.Nabízet nezávazně – offrir sans engagement. </a:t>
            </a:r>
          </a:p>
          <a:p>
            <a:pPr marL="6350" marR="102743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12.Změna cen vyhrazena – sous réserve de modification de prix.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13.Byli bychom vám vděčni za přesné dodržení našich pokynů – Nous vous serions reconnaissants de bien vouloir respecter exactement nos directives. 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000" y="495299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77500" y="4000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3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27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32708" y="593271"/>
            <a:ext cx="9436100" cy="50133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5. Traduisez en français en étoffant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95"/>
              </a:spcAft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obraz na stěně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žena v dlouhých šatech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návrh na zřízení výboru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léta po osvobození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půjdu pro ni sám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letadlo z Londýna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intriky jeho kolegů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zásady všeobecného odzbrojení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9. informace ze stejného pramene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10. změny v odborovém hnutí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11. architektura třicátých let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12. sankce proti válčícím státům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13. rezoluce o zákazu jaderných zbraní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14. model z umělé hmoty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15. chlapci v bílých košilích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7239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04400" y="4800600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348" y="5905500"/>
            <a:ext cx="427482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11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503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572</Words>
  <Application>Microsoft Office PowerPoint</Application>
  <PresentationFormat>Širokoúhlá obrazovka</PresentationFormat>
  <Paragraphs>76</Paragraphs>
  <Slides>5</Slides>
  <Notes>0</Notes>
  <HiddenSlides>0</HiddenSlides>
  <MMClips>9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Motiv Office</vt:lpstr>
      <vt:lpstr>Prezentace aplikace PowerPoint</vt:lpstr>
      <vt:lpstr> Příklady sloves užívaných při „étoffement“ 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PK1F-6. hodina</dc:title>
  <dc:creator>Koláříková</dc:creator>
  <cp:lastModifiedBy>martin.buk@tiscali.cz</cp:lastModifiedBy>
  <cp:revision>20</cp:revision>
  <dcterms:created xsi:type="dcterms:W3CDTF">2020-10-28T14:48:38Z</dcterms:created>
  <dcterms:modified xsi:type="dcterms:W3CDTF">2023-02-16T20:11:16Z</dcterms:modified>
</cp:coreProperties>
</file>