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1"/>
  </p:notesMasterIdLst>
  <p:sldIdLst>
    <p:sldId id="256" r:id="rId5"/>
    <p:sldId id="263" r:id="rId6"/>
    <p:sldId id="266" r:id="rId7"/>
    <p:sldId id="267" r:id="rId8"/>
    <p:sldId id="269" r:id="rId9"/>
    <p:sldId id="270" r:id="rId10"/>
    <p:sldId id="271" r:id="rId11"/>
    <p:sldId id="272" r:id="rId12"/>
    <p:sldId id="331" r:id="rId13"/>
    <p:sldId id="273" r:id="rId14"/>
    <p:sldId id="274" r:id="rId15"/>
    <p:sldId id="316" r:id="rId16"/>
    <p:sldId id="370" r:id="rId17"/>
    <p:sldId id="346" r:id="rId18"/>
    <p:sldId id="348" r:id="rId19"/>
    <p:sldId id="349" r:id="rId20"/>
    <p:sldId id="330" r:id="rId21"/>
    <p:sldId id="326" r:id="rId22"/>
    <p:sldId id="327" r:id="rId23"/>
    <p:sldId id="328" r:id="rId24"/>
    <p:sldId id="335" r:id="rId25"/>
    <p:sldId id="336" r:id="rId26"/>
    <p:sldId id="337" r:id="rId27"/>
    <p:sldId id="294" r:id="rId28"/>
    <p:sldId id="321" r:id="rId29"/>
    <p:sldId id="295" r:id="rId30"/>
    <p:sldId id="296" r:id="rId31"/>
    <p:sldId id="297" r:id="rId32"/>
    <p:sldId id="298" r:id="rId33"/>
    <p:sldId id="299" r:id="rId34"/>
    <p:sldId id="301" r:id="rId35"/>
    <p:sldId id="300" r:id="rId36"/>
    <p:sldId id="325" r:id="rId37"/>
    <p:sldId id="303" r:id="rId38"/>
    <p:sldId id="304" r:id="rId39"/>
    <p:sldId id="305" r:id="rId40"/>
    <p:sldId id="306" r:id="rId41"/>
    <p:sldId id="307" r:id="rId42"/>
    <p:sldId id="342" r:id="rId43"/>
    <p:sldId id="339" r:id="rId44"/>
    <p:sldId id="340" r:id="rId45"/>
    <p:sldId id="338" r:id="rId46"/>
    <p:sldId id="344" r:id="rId47"/>
    <p:sldId id="345" r:id="rId48"/>
    <p:sldId id="368" r:id="rId49"/>
    <p:sldId id="362" r:id="rId50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8E015F-84CB-47E1-9F99-71FFBC82B237}" v="1" dt="2021-10-26T11:59:07.73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358" y="6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microsoft.com/office/2016/11/relationships/changesInfo" Target="changesInfos/changesInfo1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microsoft.com/office/2015/10/relationships/revisionInfo" Target="revisionInfo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káš Veg" userId="d3bbb49e-65aa-4d0f-afcd-e617f54b6be1" providerId="ADAL" clId="{73D330CE-EC56-434A-A9DA-1732468B8BC3}"/>
    <pc:docChg chg="undo redo custSel addSld delSld modSld sldOrd">
      <pc:chgData name="Lukáš Veg" userId="d3bbb49e-65aa-4d0f-afcd-e617f54b6be1" providerId="ADAL" clId="{73D330CE-EC56-434A-A9DA-1732468B8BC3}" dt="2021-10-26T10:07:28.173" v="448" actId="1076"/>
      <pc:docMkLst>
        <pc:docMk/>
      </pc:docMkLst>
      <pc:sldChg chg="modSp mod">
        <pc:chgData name="Lukáš Veg" userId="d3bbb49e-65aa-4d0f-afcd-e617f54b6be1" providerId="ADAL" clId="{73D330CE-EC56-434A-A9DA-1732468B8BC3}" dt="2021-10-25T10:43:38.943" v="0"/>
        <pc:sldMkLst>
          <pc:docMk/>
          <pc:sldMk cId="0" sldId="256"/>
        </pc:sldMkLst>
        <pc:spChg chg="mod">
          <ac:chgData name="Lukáš Veg" userId="d3bbb49e-65aa-4d0f-afcd-e617f54b6be1" providerId="ADAL" clId="{73D330CE-EC56-434A-A9DA-1732468B8BC3}" dt="2021-10-25T10:43:38.943" v="0"/>
          <ac:spMkLst>
            <pc:docMk/>
            <pc:sldMk cId="0" sldId="256"/>
            <ac:spMk id="19" creationId="{47EB8754-2E81-4FBC-A739-D438FB7C2219}"/>
          </ac:spMkLst>
        </pc:spChg>
      </pc:sldChg>
      <pc:sldChg chg="modSp add mod">
        <pc:chgData name="Lukáš Veg" userId="d3bbb49e-65aa-4d0f-afcd-e617f54b6be1" providerId="ADAL" clId="{73D330CE-EC56-434A-A9DA-1732468B8BC3}" dt="2021-10-25T11:03:46.205" v="145" actId="1076"/>
        <pc:sldMkLst>
          <pc:docMk/>
          <pc:sldMk cId="0" sldId="26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0" sldId="262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3:42.014" v="144" actId="1076"/>
          <ac:picMkLst>
            <pc:docMk/>
            <pc:sldMk cId="0" sldId="262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3:46.205" v="145" actId="1076"/>
          <ac:picMkLst>
            <pc:docMk/>
            <pc:sldMk cId="0" sldId="262"/>
            <ac:picMk id="6" creationId="{00000000-0000-0000-0000-000000000000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20:50.280" v="319" actId="1076"/>
        <pc:sldMkLst>
          <pc:docMk/>
          <pc:sldMk cId="2753222957" sldId="264"/>
        </pc:sldMkLst>
        <pc:spChg chg="mod">
          <ac:chgData name="Lukáš Veg" userId="d3bbb49e-65aa-4d0f-afcd-e617f54b6be1" providerId="ADAL" clId="{73D330CE-EC56-434A-A9DA-1732468B8BC3}" dt="2021-10-25T11:20:50.280" v="319" actId="1076"/>
          <ac:spMkLst>
            <pc:docMk/>
            <pc:sldMk cId="2753222957" sldId="264"/>
            <ac:spMk id="2" creationId="{00000000-0000-0000-0000-000000000000}"/>
          </ac:spMkLst>
        </pc:spChg>
        <pc:spChg chg="del mod">
          <ac:chgData name="Lukáš Veg" userId="d3bbb49e-65aa-4d0f-afcd-e617f54b6be1" providerId="ADAL" clId="{73D330CE-EC56-434A-A9DA-1732468B8BC3}" dt="2021-10-25T11:20:22.243" v="307" actId="478"/>
          <ac:spMkLst>
            <pc:docMk/>
            <pc:sldMk cId="2753222957" sldId="264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753222957" sldId="264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20:05.753" v="300" actId="1076"/>
          <ac:spMkLst>
            <pc:docMk/>
            <pc:sldMk cId="2753222957" sldId="264"/>
            <ac:spMk id="6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20:08.255" v="301" actId="1076"/>
          <ac:spMkLst>
            <pc:docMk/>
            <pc:sldMk cId="2753222957" sldId="264"/>
            <ac:spMk id="7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20:03.135" v="299" actId="1076"/>
          <ac:spMkLst>
            <pc:docMk/>
            <pc:sldMk cId="2753222957" sldId="264"/>
            <ac:spMk id="11" creationId="{00000000-0000-0000-0000-000000000000}"/>
          </ac:spMkLst>
        </pc:spChg>
        <pc:spChg chg="add del mod">
          <ac:chgData name="Lukáš Veg" userId="d3bbb49e-65aa-4d0f-afcd-e617f54b6be1" providerId="ADAL" clId="{73D330CE-EC56-434A-A9DA-1732468B8BC3}" dt="2021-10-25T11:20:23.799" v="308" actId="478"/>
          <ac:spMkLst>
            <pc:docMk/>
            <pc:sldMk cId="2753222957" sldId="264"/>
            <ac:spMk id="12" creationId="{31CC85DA-A05C-4221-8DB9-9A40C8000325}"/>
          </ac:spMkLst>
        </pc:spChg>
        <pc:spChg chg="mod">
          <ac:chgData name="Lukáš Veg" userId="d3bbb49e-65aa-4d0f-afcd-e617f54b6be1" providerId="ADAL" clId="{73D330CE-EC56-434A-A9DA-1732468B8BC3}" dt="2021-10-25T11:20:00.359" v="298" actId="1076"/>
          <ac:spMkLst>
            <pc:docMk/>
            <pc:sldMk cId="2753222957" sldId="264"/>
            <ac:spMk id="16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0:36.372" v="313" actId="1076"/>
          <ac:picMkLst>
            <pc:docMk/>
            <pc:sldMk cId="2753222957" sldId="264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20:32.415" v="312" actId="1076"/>
          <ac:picMkLst>
            <pc:docMk/>
            <pc:sldMk cId="2753222957" sldId="264"/>
            <ac:picMk id="8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20:30.923" v="311" actId="1076"/>
          <ac:picMkLst>
            <pc:docMk/>
            <pc:sldMk cId="2753222957" sldId="264"/>
            <ac:picMk id="9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17:07.805" v="276" actId="1076"/>
        <pc:sldMkLst>
          <pc:docMk/>
          <pc:sldMk cId="478035014" sldId="266"/>
        </pc:sldMkLst>
        <pc:spChg chg="mod">
          <ac:chgData name="Lukáš Veg" userId="d3bbb49e-65aa-4d0f-afcd-e617f54b6be1" providerId="ADAL" clId="{73D330CE-EC56-434A-A9DA-1732468B8BC3}" dt="2021-10-25T11:17:07.805" v="276" actId="1076"/>
          <ac:spMkLst>
            <pc:docMk/>
            <pc:sldMk cId="478035014" sldId="266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78035014" sldId="266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6:09.677" v="271" actId="1076"/>
          <ac:spMkLst>
            <pc:docMk/>
            <pc:sldMk cId="478035014" sldId="266"/>
            <ac:spMk id="10" creationId="{00000000-0000-0000-0000-000000000000}"/>
          </ac:spMkLst>
        </pc:spChg>
        <pc:grpChg chg="mod">
          <ac:chgData name="Lukáš Veg" userId="d3bbb49e-65aa-4d0f-afcd-e617f54b6be1" providerId="ADAL" clId="{73D330CE-EC56-434A-A9DA-1732468B8BC3}" dt="2021-10-25T11:16:15.778" v="272" actId="1076"/>
          <ac:grpSpMkLst>
            <pc:docMk/>
            <pc:sldMk cId="478035014" sldId="266"/>
            <ac:grpSpMk id="3" creationId="{00000000-0000-0000-0000-000000000000}"/>
          </ac:grpSpMkLst>
        </pc:grpChg>
      </pc:sldChg>
      <pc:sldChg chg="modSp add mod">
        <pc:chgData name="Lukáš Veg" userId="d3bbb49e-65aa-4d0f-afcd-e617f54b6be1" providerId="ADAL" clId="{73D330CE-EC56-434A-A9DA-1732468B8BC3}" dt="2021-10-25T11:05:18.530" v="173" actId="1076"/>
        <pc:sldMkLst>
          <pc:docMk/>
          <pc:sldMk cId="2817631639" sldId="269"/>
        </pc:sldMkLst>
        <pc:spChg chg="mod">
          <ac:chgData name="Lukáš Veg" userId="d3bbb49e-65aa-4d0f-afcd-e617f54b6be1" providerId="ADAL" clId="{73D330CE-EC56-434A-A9DA-1732468B8BC3}" dt="2021-10-25T11:05:18.530" v="173" actId="1076"/>
          <ac:spMkLst>
            <pc:docMk/>
            <pc:sldMk cId="2817631639" sldId="269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817631639" sldId="269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05:02.037" v="169" actId="1076"/>
          <ac:spMkLst>
            <pc:docMk/>
            <pc:sldMk cId="2817631639" sldId="269"/>
            <ac:spMk id="8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4:59.683" v="168" actId="1076"/>
          <ac:picMkLst>
            <pc:docMk/>
            <pc:sldMk cId="2817631639" sldId="269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5:03.164" v="170" actId="1076"/>
          <ac:picMkLst>
            <pc:docMk/>
            <pc:sldMk cId="2817631639" sldId="269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5:53.110" v="183" actId="1076"/>
        <pc:sldMkLst>
          <pc:docMk/>
          <pc:sldMk cId="4281471933" sldId="271"/>
        </pc:sldMkLst>
        <pc:spChg chg="mod">
          <ac:chgData name="Lukáš Veg" userId="d3bbb49e-65aa-4d0f-afcd-e617f54b6be1" providerId="ADAL" clId="{73D330CE-EC56-434A-A9DA-1732468B8BC3}" dt="2021-10-25T11:05:23.799" v="174" actId="1076"/>
          <ac:spMkLst>
            <pc:docMk/>
            <pc:sldMk cId="4281471933" sldId="271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05:31.164" v="175" actId="1076"/>
          <ac:spMkLst>
            <pc:docMk/>
            <pc:sldMk cId="4281471933" sldId="271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81471933" sldId="271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5:32.980" v="176" actId="1076"/>
          <ac:picMkLst>
            <pc:docMk/>
            <pc:sldMk cId="4281471933" sldId="271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5:53.110" v="183" actId="1076"/>
          <ac:picMkLst>
            <pc:docMk/>
            <pc:sldMk cId="4281471933" sldId="271"/>
            <ac:picMk id="102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5:43.795" v="181" actId="1076"/>
          <ac:picMkLst>
            <pc:docMk/>
            <pc:sldMk cId="4281471933" sldId="271"/>
            <ac:picMk id="1028" creationId="{00000000-0000-0000-0000-000000000000}"/>
          </ac:picMkLst>
        </pc:picChg>
      </pc:sldChg>
      <pc:sldChg chg="delSp modSp add mod">
        <pc:chgData name="Lukáš Veg" userId="d3bbb49e-65aa-4d0f-afcd-e617f54b6be1" providerId="ADAL" clId="{73D330CE-EC56-434A-A9DA-1732468B8BC3}" dt="2021-10-25T11:04:09.147" v="154" actId="1076"/>
        <pc:sldMkLst>
          <pc:docMk/>
          <pc:sldMk cId="1277171529" sldId="27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277171529" sldId="272"/>
            <ac:spMk id="4" creationId="{00000000-0000-0000-0000-000000000000}"/>
          </ac:spMkLst>
        </pc:spChg>
        <pc:spChg chg="del">
          <ac:chgData name="Lukáš Veg" userId="d3bbb49e-65aa-4d0f-afcd-e617f54b6be1" providerId="ADAL" clId="{73D330CE-EC56-434A-A9DA-1732468B8BC3}" dt="2021-10-25T11:03:52.799" v="146" actId="478"/>
          <ac:spMkLst>
            <pc:docMk/>
            <pc:sldMk cId="1277171529" sldId="272"/>
            <ac:spMk id="8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4:03.387" v="152" actId="1076"/>
          <ac:picMkLst>
            <pc:docMk/>
            <pc:sldMk cId="1277171529" sldId="272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4:07.673" v="153" actId="1076"/>
          <ac:picMkLst>
            <pc:docMk/>
            <pc:sldMk cId="1277171529" sldId="272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4:09.147" v="154" actId="1076"/>
          <ac:picMkLst>
            <pc:docMk/>
            <pc:sldMk cId="1277171529" sldId="272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6:17.018" v="189" actId="1076"/>
        <pc:sldMkLst>
          <pc:docMk/>
          <pc:sldMk cId="1918439344" sldId="275"/>
        </pc:sldMkLst>
        <pc:spChg chg="mod">
          <ac:chgData name="Lukáš Veg" userId="d3bbb49e-65aa-4d0f-afcd-e617f54b6be1" providerId="ADAL" clId="{73D330CE-EC56-434A-A9DA-1732468B8BC3}" dt="2021-10-25T11:06:05.083" v="184" actId="1076"/>
          <ac:spMkLst>
            <pc:docMk/>
            <pc:sldMk cId="1918439344" sldId="275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918439344" sldId="275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6:17.018" v="189" actId="1076"/>
          <ac:picMkLst>
            <pc:docMk/>
            <pc:sldMk cId="1918439344" sldId="275"/>
            <ac:picMk id="7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6:14.936" v="188" actId="1076"/>
          <ac:picMkLst>
            <pc:docMk/>
            <pc:sldMk cId="1918439344" sldId="275"/>
            <ac:picMk id="8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9:26.773" v="191" actId="1076"/>
        <pc:sldMkLst>
          <pc:docMk/>
          <pc:sldMk cId="252129803" sldId="276"/>
        </pc:sldMkLst>
        <pc:spChg chg="mod">
          <ac:chgData name="Lukáš Veg" userId="d3bbb49e-65aa-4d0f-afcd-e617f54b6be1" providerId="ADAL" clId="{73D330CE-EC56-434A-A9DA-1732468B8BC3}" dt="2021-10-25T11:09:24.793" v="190" actId="1076"/>
          <ac:spMkLst>
            <pc:docMk/>
            <pc:sldMk cId="252129803" sldId="276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52129803" sldId="276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9:26.773" v="191" actId="1076"/>
          <ac:picMkLst>
            <pc:docMk/>
            <pc:sldMk cId="252129803" sldId="276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09:51.503" v="201" actId="14100"/>
        <pc:sldMkLst>
          <pc:docMk/>
          <pc:sldMk cId="3086770683" sldId="277"/>
        </pc:sldMkLst>
        <pc:spChg chg="mod">
          <ac:chgData name="Lukáš Veg" userId="d3bbb49e-65aa-4d0f-afcd-e617f54b6be1" providerId="ADAL" clId="{73D330CE-EC56-434A-A9DA-1732468B8BC3}" dt="2021-10-25T11:09:43.643" v="196" actId="1076"/>
          <ac:spMkLst>
            <pc:docMk/>
            <pc:sldMk cId="3086770683" sldId="277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086770683" sldId="277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9:51.503" v="201" actId="14100"/>
          <ac:picMkLst>
            <pc:docMk/>
            <pc:sldMk cId="3086770683" sldId="277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9:48.962" v="199" actId="1076"/>
          <ac:picMkLst>
            <pc:docMk/>
            <pc:sldMk cId="3086770683" sldId="277"/>
            <ac:picMk id="7" creationId="{00000000-0000-0000-0000-000000000000}"/>
          </ac:picMkLst>
        </pc:picChg>
      </pc:sldChg>
      <pc:sldChg chg="modSp add del mod">
        <pc:chgData name="Lukáš Veg" userId="d3bbb49e-65aa-4d0f-afcd-e617f54b6be1" providerId="ADAL" clId="{73D330CE-EC56-434A-A9DA-1732468B8BC3}" dt="2021-10-25T11:10:20.192" v="210" actId="47"/>
        <pc:sldMkLst>
          <pc:docMk/>
          <pc:sldMk cId="3468913410" sldId="278"/>
        </pc:sldMkLst>
        <pc:spChg chg="mod">
          <ac:chgData name="Lukáš Veg" userId="d3bbb49e-65aa-4d0f-afcd-e617f54b6be1" providerId="ADAL" clId="{73D330CE-EC56-434A-A9DA-1732468B8BC3}" dt="2021-10-25T11:09:55.325" v="202" actId="1076"/>
          <ac:spMkLst>
            <pc:docMk/>
            <pc:sldMk cId="3468913410" sldId="278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468913410" sldId="278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09:56.565" v="203" actId="1076"/>
          <ac:picMkLst>
            <pc:docMk/>
            <pc:sldMk cId="3468913410" sldId="278"/>
            <ac:picMk id="9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09:58.182" v="204" actId="1076"/>
          <ac:picMkLst>
            <pc:docMk/>
            <pc:sldMk cId="3468913410" sldId="278"/>
            <ac:picMk id="10" creationId="{00000000-0000-0000-0000-000000000000}"/>
          </ac:picMkLst>
        </pc:picChg>
      </pc:sldChg>
      <pc:sldChg chg="modSp add del mod">
        <pc:chgData name="Lukáš Veg" userId="d3bbb49e-65aa-4d0f-afcd-e617f54b6be1" providerId="ADAL" clId="{73D330CE-EC56-434A-A9DA-1732468B8BC3}" dt="2021-10-25T11:11:08.400" v="224" actId="47"/>
        <pc:sldMkLst>
          <pc:docMk/>
          <pc:sldMk cId="3223334661" sldId="279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223334661" sldId="279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10:29.872" v="211" actId="1076"/>
          <ac:picMkLst>
            <pc:docMk/>
            <pc:sldMk cId="3223334661" sldId="279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0:31.657" v="212" actId="1076"/>
          <ac:picMkLst>
            <pc:docMk/>
            <pc:sldMk cId="3223334661" sldId="279"/>
            <ac:picMk id="6" creationId="{00000000-0000-0000-0000-000000000000}"/>
          </ac:picMkLst>
        </pc:picChg>
      </pc:sldChg>
      <pc:sldChg chg="modSp add del">
        <pc:chgData name="Lukáš Veg" userId="d3bbb49e-65aa-4d0f-afcd-e617f54b6be1" providerId="ADAL" clId="{73D330CE-EC56-434A-A9DA-1732468B8BC3}" dt="2021-10-25T11:13:45.504" v="235" actId="47"/>
        <pc:sldMkLst>
          <pc:docMk/>
          <pc:sldMk cId="1709016155" sldId="28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709016155" sldId="280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18:26.750" v="289" actId="1076"/>
        <pc:sldMkLst>
          <pc:docMk/>
          <pc:sldMk cId="929846545" sldId="28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929846545" sldId="281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18:23.772" v="288" actId="1076"/>
          <ac:picMkLst>
            <pc:docMk/>
            <pc:sldMk cId="929846545" sldId="281"/>
            <ac:picMk id="5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3.772" v="288" actId="1076"/>
          <ac:picMkLst>
            <pc:docMk/>
            <pc:sldMk cId="929846545" sldId="281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3.772" v="288" actId="1076"/>
          <ac:picMkLst>
            <pc:docMk/>
            <pc:sldMk cId="929846545" sldId="281"/>
            <ac:picMk id="7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6.750" v="289" actId="1076"/>
          <ac:picMkLst>
            <pc:docMk/>
            <pc:sldMk cId="929846545" sldId="281"/>
            <ac:picMk id="8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8:26.750" v="289" actId="1076"/>
          <ac:picMkLst>
            <pc:docMk/>
            <pc:sldMk cId="929846545" sldId="281"/>
            <ac:picMk id="9" creationId="{00000000-0000-0000-0000-000000000000}"/>
          </ac:picMkLst>
        </pc:picChg>
      </pc:sldChg>
      <pc:sldChg chg="modSp add mod">
        <pc:chgData name="Lukáš Veg" userId="d3bbb49e-65aa-4d0f-afcd-e617f54b6be1" providerId="ADAL" clId="{73D330CE-EC56-434A-A9DA-1732468B8BC3}" dt="2021-10-25T11:19:53.688" v="297" actId="1076"/>
        <pc:sldMkLst>
          <pc:docMk/>
          <pc:sldMk cId="2839811859" sldId="282"/>
        </pc:sldMkLst>
        <pc:spChg chg="mod">
          <ac:chgData name="Lukáš Veg" userId="d3bbb49e-65aa-4d0f-afcd-e617f54b6be1" providerId="ADAL" clId="{73D330CE-EC56-434A-A9DA-1732468B8BC3}" dt="2021-10-25T11:19:33.956" v="292" actId="1076"/>
          <ac:spMkLst>
            <pc:docMk/>
            <pc:sldMk cId="2839811859" sldId="282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839811859" sldId="282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9:42.307" v="294" actId="1076"/>
          <ac:spMkLst>
            <pc:docMk/>
            <pc:sldMk cId="2839811859" sldId="282"/>
            <ac:spMk id="11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9:45.494" v="295" actId="1076"/>
          <ac:spMkLst>
            <pc:docMk/>
            <pc:sldMk cId="2839811859" sldId="282"/>
            <ac:spMk id="14" creationId="{00000000-0000-0000-0000-000000000000}"/>
          </ac:spMkLst>
        </pc:spChg>
        <pc:grpChg chg="mod">
          <ac:chgData name="Lukáš Veg" userId="d3bbb49e-65aa-4d0f-afcd-e617f54b6be1" providerId="ADAL" clId="{73D330CE-EC56-434A-A9DA-1732468B8BC3}" dt="2021-10-25T11:19:37.995" v="293" actId="14100"/>
          <ac:grpSpMkLst>
            <pc:docMk/>
            <pc:sldMk cId="2839811859" sldId="282"/>
            <ac:grpSpMk id="13" creationId="{00000000-0000-0000-0000-000000000000}"/>
          </ac:grpSpMkLst>
        </pc:grpChg>
        <pc:picChg chg="mod">
          <ac:chgData name="Lukáš Veg" userId="d3bbb49e-65aa-4d0f-afcd-e617f54b6be1" providerId="ADAL" clId="{73D330CE-EC56-434A-A9DA-1732468B8BC3}" dt="2021-10-25T11:19:49.524" v="296" actId="1076"/>
          <ac:picMkLst>
            <pc:docMk/>
            <pc:sldMk cId="2839811859" sldId="282"/>
            <ac:picMk id="6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9:53.688" v="297" actId="1076"/>
          <ac:picMkLst>
            <pc:docMk/>
            <pc:sldMk cId="2839811859" sldId="282"/>
            <ac:picMk id="7" creationId="{00000000-0000-0000-0000-000000000000}"/>
          </ac:picMkLst>
        </pc:picChg>
      </pc:sldChg>
      <pc:sldChg chg="delSp modSp add mod">
        <pc:chgData name="Lukáš Veg" userId="d3bbb49e-65aa-4d0f-afcd-e617f54b6be1" providerId="ADAL" clId="{73D330CE-EC56-434A-A9DA-1732468B8BC3}" dt="2021-10-25T11:21:05.454" v="324" actId="14100"/>
        <pc:sldMkLst>
          <pc:docMk/>
          <pc:sldMk cId="206568066" sldId="283"/>
        </pc:sldMkLst>
        <pc:spChg chg="del">
          <ac:chgData name="Lukáš Veg" userId="d3bbb49e-65aa-4d0f-afcd-e617f54b6be1" providerId="ADAL" clId="{73D330CE-EC56-434A-A9DA-1732468B8BC3}" dt="2021-10-25T11:21:01.778" v="322" actId="478"/>
          <ac:spMkLst>
            <pc:docMk/>
            <pc:sldMk cId="206568066" sldId="283"/>
            <ac:spMk id="3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06568066" sldId="283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1:05.454" v="324" actId="14100"/>
          <ac:picMkLst>
            <pc:docMk/>
            <pc:sldMk cId="206568066" sldId="283"/>
            <ac:picMk id="5" creationId="{00000000-0000-0000-0000-000000000000}"/>
          </ac:picMkLst>
        </pc:picChg>
      </pc:sldChg>
      <pc:sldChg chg="modSp add">
        <pc:chgData name="Lukáš Veg" userId="d3bbb49e-65aa-4d0f-afcd-e617f54b6be1" providerId="ADAL" clId="{73D330CE-EC56-434A-A9DA-1732468B8BC3}" dt="2021-10-25T10:50:28.269" v="65"/>
        <pc:sldMkLst>
          <pc:docMk/>
          <pc:sldMk cId="4266728094" sldId="284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66728094" sldId="284"/>
            <ac:spMk id="4" creationId="{00000000-0000-0000-0000-000000000000}"/>
          </ac:spMkLst>
        </pc:spChg>
      </pc:sldChg>
      <pc:sldChg chg="modSp add">
        <pc:chgData name="Lukáš Veg" userId="d3bbb49e-65aa-4d0f-afcd-e617f54b6be1" providerId="ADAL" clId="{73D330CE-EC56-434A-A9DA-1732468B8BC3}" dt="2021-10-25T10:50:28.269" v="65"/>
        <pc:sldMkLst>
          <pc:docMk/>
          <pc:sldMk cId="719974148" sldId="285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719974148" sldId="285"/>
            <ac:spMk id="4" creationId="{00000000-0000-0000-0000-000000000000}"/>
          </ac:spMkLst>
        </pc:spChg>
      </pc:sldChg>
      <pc:sldChg chg="modSp add">
        <pc:chgData name="Lukáš Veg" userId="d3bbb49e-65aa-4d0f-afcd-e617f54b6be1" providerId="ADAL" clId="{73D330CE-EC56-434A-A9DA-1732468B8BC3}" dt="2021-10-25T10:50:28.269" v="65"/>
        <pc:sldMkLst>
          <pc:docMk/>
          <pc:sldMk cId="3749827777" sldId="286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749827777" sldId="286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17:47.716" v="287" actId="1076"/>
        <pc:sldMkLst>
          <pc:docMk/>
          <pc:sldMk cId="3443786088" sldId="287"/>
        </pc:sldMkLst>
        <pc:spChg chg="mod">
          <ac:chgData name="Lukáš Veg" userId="d3bbb49e-65aa-4d0f-afcd-e617f54b6be1" providerId="ADAL" clId="{73D330CE-EC56-434A-A9DA-1732468B8BC3}" dt="2021-10-25T11:17:21.214" v="278" actId="1076"/>
          <ac:spMkLst>
            <pc:docMk/>
            <pc:sldMk cId="3443786088" sldId="287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443786088" sldId="287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7:40.903" v="285" actId="1076"/>
          <ac:spMkLst>
            <pc:docMk/>
            <pc:sldMk cId="3443786088" sldId="287"/>
            <ac:spMk id="7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7:39.061" v="284" actId="1076"/>
          <ac:spMkLst>
            <pc:docMk/>
            <pc:sldMk cId="3443786088" sldId="287"/>
            <ac:spMk id="10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7:47.716" v="287" actId="1076"/>
          <ac:spMkLst>
            <pc:docMk/>
            <pc:sldMk cId="3443786088" sldId="287"/>
            <ac:spMk id="14" creationId="{00000000-0000-0000-0000-000000000000}"/>
          </ac:spMkLst>
        </pc:spChg>
        <pc:grpChg chg="mod">
          <ac:chgData name="Lukáš Veg" userId="d3bbb49e-65aa-4d0f-afcd-e617f54b6be1" providerId="ADAL" clId="{73D330CE-EC56-434A-A9DA-1732468B8BC3}" dt="2021-10-25T11:17:44.250" v="286" actId="1076"/>
          <ac:grpSpMkLst>
            <pc:docMk/>
            <pc:sldMk cId="3443786088" sldId="287"/>
            <ac:grpSpMk id="20" creationId="{00000000-0000-0000-0000-000000000000}"/>
          </ac:grpSpMkLst>
        </pc:grpChg>
        <pc:picChg chg="mod">
          <ac:chgData name="Lukáš Veg" userId="d3bbb49e-65aa-4d0f-afcd-e617f54b6be1" providerId="ADAL" clId="{73D330CE-EC56-434A-A9DA-1732468B8BC3}" dt="2021-10-25T11:17:28.690" v="280" actId="1076"/>
          <ac:picMkLst>
            <pc:docMk/>
            <pc:sldMk cId="3443786088" sldId="287"/>
            <ac:picMk id="3" creationId="{00000000-0000-0000-0000-000000000000}"/>
          </ac:picMkLst>
        </pc:picChg>
        <pc:picChg chg="mod">
          <ac:chgData name="Lukáš Veg" userId="d3bbb49e-65aa-4d0f-afcd-e617f54b6be1" providerId="ADAL" clId="{73D330CE-EC56-434A-A9DA-1732468B8BC3}" dt="2021-10-25T11:17:32.482" v="282" actId="1076"/>
          <ac:picMkLst>
            <pc:docMk/>
            <pc:sldMk cId="3443786088" sldId="287"/>
            <ac:picMk id="13" creationId="{00000000-0000-0000-0000-000000000000}"/>
          </ac:picMkLst>
        </pc:picChg>
      </pc:sldChg>
      <pc:sldChg chg="modSp add del">
        <pc:chgData name="Lukáš Veg" userId="d3bbb49e-65aa-4d0f-afcd-e617f54b6be1" providerId="ADAL" clId="{73D330CE-EC56-434A-A9DA-1732468B8BC3}" dt="2021-10-25T11:04:35.897" v="162" actId="47"/>
        <pc:sldMkLst>
          <pc:docMk/>
          <pc:sldMk cId="3987221604" sldId="288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987221604" sldId="288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17:03.892" v="275" actId="1076"/>
        <pc:sldMkLst>
          <pc:docMk/>
          <pc:sldMk cId="3535839333" sldId="293"/>
        </pc:sldMkLst>
        <pc:spChg chg="mod">
          <ac:chgData name="Lukáš Veg" userId="d3bbb49e-65aa-4d0f-afcd-e617f54b6be1" providerId="ADAL" clId="{73D330CE-EC56-434A-A9DA-1732468B8BC3}" dt="2021-10-25T11:17:03.892" v="275" actId="1076"/>
          <ac:spMkLst>
            <pc:docMk/>
            <pc:sldMk cId="3535839333" sldId="293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535839333" sldId="293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1:16:28.050" v="273" actId="6549"/>
          <ac:spMkLst>
            <pc:docMk/>
            <pc:sldMk cId="3535839333" sldId="293"/>
            <ac:spMk id="13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0:50:28.350" v="78" actId="27636"/>
        <pc:sldMkLst>
          <pc:docMk/>
          <pc:sldMk cId="1739194542" sldId="294"/>
        </pc:sldMkLst>
        <pc:spChg chg="mod">
          <ac:chgData name="Lukáš Veg" userId="d3bbb49e-65aa-4d0f-afcd-e617f54b6be1" providerId="ADAL" clId="{73D330CE-EC56-434A-A9DA-1732468B8BC3}" dt="2021-10-25T10:50:28.350" v="78" actId="27636"/>
          <ac:spMkLst>
            <pc:docMk/>
            <pc:sldMk cId="1739194542" sldId="294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739194542" sldId="294"/>
            <ac:spMk id="4" creationId="{00000000-0000-0000-0000-000000000000}"/>
          </ac:spMkLst>
        </pc:spChg>
      </pc:sldChg>
      <pc:sldChg chg="addSp delSp modSp add del mod">
        <pc:chgData name="Lukáš Veg" userId="d3bbb49e-65aa-4d0f-afcd-e617f54b6be1" providerId="ADAL" clId="{73D330CE-EC56-434A-A9DA-1732468B8BC3}" dt="2021-10-25T10:50:14.814" v="64" actId="47"/>
        <pc:sldMkLst>
          <pc:docMk/>
          <pc:sldMk cId="0" sldId="297"/>
        </pc:sldMkLst>
        <pc:spChg chg="add del mod">
          <ac:chgData name="Lukáš Veg" userId="d3bbb49e-65aa-4d0f-afcd-e617f54b6be1" providerId="ADAL" clId="{73D330CE-EC56-434A-A9DA-1732468B8BC3}" dt="2021-10-25T10:44:23.759" v="3" actId="478"/>
          <ac:spMkLst>
            <pc:docMk/>
            <pc:sldMk cId="0" sldId="297"/>
            <ac:spMk id="3" creationId="{728DEED8-4CF8-4680-B0B7-AD2594618FC6}"/>
          </ac:spMkLst>
        </pc:spChg>
        <pc:spChg chg="mod">
          <ac:chgData name="Lukáš Veg" userId="d3bbb49e-65aa-4d0f-afcd-e617f54b6be1" providerId="ADAL" clId="{73D330CE-EC56-434A-A9DA-1732468B8BC3}" dt="2021-10-25T10:44:10.007" v="1"/>
          <ac:spMkLst>
            <pc:docMk/>
            <pc:sldMk cId="0" sldId="297"/>
            <ac:spMk id="4" creationId="{00000000-0000-0000-0000-000000000000}"/>
          </ac:spMkLst>
        </pc:spChg>
      </pc:sldChg>
      <pc:sldChg chg="delSp modSp add del mod">
        <pc:chgData name="Lukáš Veg" userId="d3bbb49e-65aa-4d0f-afcd-e617f54b6be1" providerId="ADAL" clId="{73D330CE-EC56-434A-A9DA-1732468B8BC3}" dt="2021-10-25T11:14:13.048" v="243" actId="47"/>
        <pc:sldMkLst>
          <pc:docMk/>
          <pc:sldMk cId="3014189901" sldId="30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014189901" sldId="300"/>
            <ac:spMk id="4" creationId="{00000000-0000-0000-0000-000000000000}"/>
          </ac:spMkLst>
        </pc:spChg>
        <pc:picChg chg="del">
          <ac:chgData name="Lukáš Veg" userId="d3bbb49e-65aa-4d0f-afcd-e617f54b6be1" providerId="ADAL" clId="{73D330CE-EC56-434A-A9DA-1732468B8BC3}" dt="2021-10-25T11:13:58.914" v="238" actId="21"/>
          <ac:picMkLst>
            <pc:docMk/>
            <pc:sldMk cId="3014189901" sldId="300"/>
            <ac:picMk id="8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13:58.914" v="238" actId="21"/>
          <ac:picMkLst>
            <pc:docMk/>
            <pc:sldMk cId="3014189901" sldId="300"/>
            <ac:picMk id="9" creationId="{00000000-0000-0000-0000-000000000000}"/>
          </ac:picMkLst>
        </pc:picChg>
      </pc:sldChg>
      <pc:sldChg chg="modSp add del">
        <pc:chgData name="Lukáš Veg" userId="d3bbb49e-65aa-4d0f-afcd-e617f54b6be1" providerId="ADAL" clId="{73D330CE-EC56-434A-A9DA-1732468B8BC3}" dt="2021-10-25T11:14:28.811" v="249" actId="47"/>
        <pc:sldMkLst>
          <pc:docMk/>
          <pc:sldMk cId="1149896233" sldId="30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149896233" sldId="301"/>
            <ac:spMk id="4" creationId="{00000000-0000-0000-0000-000000000000}"/>
          </ac:spMkLst>
        </pc:spChg>
      </pc:sldChg>
      <pc:sldChg chg="modSp add del">
        <pc:chgData name="Lukáš Veg" userId="d3bbb49e-65aa-4d0f-afcd-e617f54b6be1" providerId="ADAL" clId="{73D330CE-EC56-434A-A9DA-1732468B8BC3}" dt="2021-10-25T11:15:22.874" v="262" actId="47"/>
        <pc:sldMkLst>
          <pc:docMk/>
          <pc:sldMk cId="3386197826" sldId="30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386197826" sldId="302"/>
            <ac:spMk id="4" creationId="{00000000-0000-0000-0000-000000000000}"/>
          </ac:spMkLst>
        </pc:spChg>
      </pc:sldChg>
      <pc:sldChg chg="modSp add del">
        <pc:chgData name="Lukáš Veg" userId="d3bbb49e-65aa-4d0f-afcd-e617f54b6be1" providerId="ADAL" clId="{73D330CE-EC56-434A-A9DA-1732468B8BC3}" dt="2021-10-25T11:14:58.264" v="259" actId="47"/>
        <pc:sldMkLst>
          <pc:docMk/>
          <pc:sldMk cId="1395814716" sldId="303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395814716" sldId="303"/>
            <ac:spMk id="4" creationId="{00000000-0000-0000-0000-000000000000}"/>
          </ac:spMkLst>
        </pc:spChg>
      </pc:sldChg>
      <pc:sldChg chg="modSp add del">
        <pc:chgData name="Lukáš Veg" userId="d3bbb49e-65aa-4d0f-afcd-e617f54b6be1" providerId="ADAL" clId="{73D330CE-EC56-434A-A9DA-1732468B8BC3}" dt="2021-10-25T11:15:50.047" v="267" actId="47"/>
        <pc:sldMkLst>
          <pc:docMk/>
          <pc:sldMk cId="1780122107" sldId="304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780122107" sldId="304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1:10:54.048" v="219" actId="47"/>
        <pc:sldMkLst>
          <pc:docMk/>
          <pc:sldMk cId="2734885845" sldId="305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734885845" sldId="305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10:35.964" v="213" actId="1076"/>
          <ac:picMkLst>
            <pc:docMk/>
            <pc:sldMk cId="2734885845" sldId="305"/>
            <ac:picMk id="6" creationId="{00000000-0000-0000-0000-000000000000}"/>
          </ac:picMkLst>
        </pc:picChg>
      </pc:sldChg>
      <pc:sldChg chg="modSp add del mod">
        <pc:chgData name="Lukáš Veg" userId="d3bbb49e-65aa-4d0f-afcd-e617f54b6be1" providerId="ADAL" clId="{73D330CE-EC56-434A-A9DA-1732468B8BC3}" dt="2021-10-25T10:50:42.949" v="85" actId="948"/>
        <pc:sldMkLst>
          <pc:docMk/>
          <pc:sldMk cId="4029172395" sldId="351"/>
        </pc:sldMkLst>
        <pc:spChg chg="mod">
          <ac:chgData name="Lukáš Veg" userId="d3bbb49e-65aa-4d0f-afcd-e617f54b6be1" providerId="ADAL" clId="{73D330CE-EC56-434A-A9DA-1732468B8BC3}" dt="2021-10-25T10:50:28.304" v="66" actId="27636"/>
          <ac:spMkLst>
            <pc:docMk/>
            <pc:sldMk cId="4029172395" sldId="351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029172395" sldId="351"/>
            <ac:spMk id="4" creationId="{10FFE349-3A5E-4249-944C-2B42A5777CBE}"/>
          </ac:spMkLst>
        </pc:spChg>
        <pc:spChg chg="mod">
          <ac:chgData name="Lukáš Veg" userId="d3bbb49e-65aa-4d0f-afcd-e617f54b6be1" providerId="ADAL" clId="{73D330CE-EC56-434A-A9DA-1732468B8BC3}" dt="2021-10-25T10:50:42.949" v="85" actId="948"/>
          <ac:spMkLst>
            <pc:docMk/>
            <pc:sldMk cId="4029172395" sldId="351"/>
            <ac:spMk id="7" creationId="{22800B9A-4F43-423C-9EC1-3A6DC04DD2C2}"/>
          </ac:spMkLst>
        </pc:spChg>
      </pc:sldChg>
      <pc:sldChg chg="modSp add mod">
        <pc:chgData name="Lukáš Veg" userId="d3bbb49e-65aa-4d0f-afcd-e617f54b6be1" providerId="ADAL" clId="{73D330CE-EC56-434A-A9DA-1732468B8BC3}" dt="2021-10-25T13:59:47.377" v="409" actId="948"/>
        <pc:sldMkLst>
          <pc:docMk/>
          <pc:sldMk cId="1100254754" sldId="362"/>
        </pc:sldMkLst>
        <pc:spChg chg="mod">
          <ac:chgData name="Lukáš Veg" userId="d3bbb49e-65aa-4d0f-afcd-e617f54b6be1" providerId="ADAL" clId="{73D330CE-EC56-434A-A9DA-1732468B8BC3}" dt="2021-10-25T13:59:35.907" v="408"/>
          <ac:spMkLst>
            <pc:docMk/>
            <pc:sldMk cId="1100254754" sldId="362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3:59:47.377" v="409" actId="948"/>
          <ac:spMkLst>
            <pc:docMk/>
            <pc:sldMk cId="1100254754" sldId="362"/>
            <ac:spMk id="5" creationId="{4C0DD0D4-1811-43D8-9080-55127CEBDCC4}"/>
          </ac:spMkLst>
        </pc:spChg>
      </pc:sldChg>
      <pc:sldChg chg="modSp add mod">
        <pc:chgData name="Lukáš Veg" userId="d3bbb49e-65aa-4d0f-afcd-e617f54b6be1" providerId="ADAL" clId="{73D330CE-EC56-434A-A9DA-1732468B8BC3}" dt="2021-10-26T10:05:10.505" v="444" actId="20577"/>
        <pc:sldMkLst>
          <pc:docMk/>
          <pc:sldMk cId="1377631858" sldId="368"/>
        </pc:sldMkLst>
        <pc:spChg chg="mod">
          <ac:chgData name="Lukáš Veg" userId="d3bbb49e-65aa-4d0f-afcd-e617f54b6be1" providerId="ADAL" clId="{73D330CE-EC56-434A-A9DA-1732468B8BC3}" dt="2021-10-25T13:59:35.907" v="408"/>
          <ac:spMkLst>
            <pc:docMk/>
            <pc:sldMk cId="1377631858" sldId="368"/>
            <ac:spMk id="4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6T10:05:10.505" v="444" actId="20577"/>
          <ac:spMkLst>
            <pc:docMk/>
            <pc:sldMk cId="1377631858" sldId="368"/>
            <ac:spMk id="15" creationId="{00000000-0000-0000-0000-000000000000}"/>
          </ac:spMkLst>
        </pc:spChg>
      </pc:sldChg>
      <pc:sldChg chg="addSp delSp modSp add del mod">
        <pc:chgData name="Lukáš Veg" userId="d3bbb49e-65aa-4d0f-afcd-e617f54b6be1" providerId="ADAL" clId="{73D330CE-EC56-434A-A9DA-1732468B8BC3}" dt="2021-10-25T10:50:50.369" v="86" actId="123"/>
        <pc:sldMkLst>
          <pc:docMk/>
          <pc:sldMk cId="4007404112" sldId="386"/>
        </pc:sldMkLst>
        <pc:spChg chg="add del mod">
          <ac:chgData name="Lukáš Veg" userId="d3bbb49e-65aa-4d0f-afcd-e617f54b6be1" providerId="ADAL" clId="{73D330CE-EC56-434A-A9DA-1732468B8BC3}" dt="2021-10-25T10:50:28.309" v="67" actId="27636"/>
          <ac:spMkLst>
            <pc:docMk/>
            <pc:sldMk cId="4007404112" sldId="386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007404112" sldId="386"/>
            <ac:spMk id="4" creationId="{10FFE349-3A5E-4249-944C-2B42A5777CBE}"/>
          </ac:spMkLst>
        </pc:spChg>
        <pc:spChg chg="mod">
          <ac:chgData name="Lukáš Veg" userId="d3bbb49e-65aa-4d0f-afcd-e617f54b6be1" providerId="ADAL" clId="{73D330CE-EC56-434A-A9DA-1732468B8BC3}" dt="2021-10-25T10:50:50.369" v="86" actId="123"/>
          <ac:spMkLst>
            <pc:docMk/>
            <pc:sldMk cId="4007404112" sldId="386"/>
            <ac:spMk id="7" creationId="{22800B9A-4F43-423C-9EC1-3A6DC04DD2C2}"/>
          </ac:spMkLst>
        </pc:spChg>
        <pc:spChg chg="add del mod">
          <ac:chgData name="Lukáš Veg" userId="d3bbb49e-65aa-4d0f-afcd-e617f54b6be1" providerId="ADAL" clId="{73D330CE-EC56-434A-A9DA-1732468B8BC3}" dt="2021-10-25T10:48:59.340" v="52" actId="478"/>
          <ac:spMkLst>
            <pc:docMk/>
            <pc:sldMk cId="4007404112" sldId="386"/>
            <ac:spMk id="8" creationId="{0155BFB0-0E80-4EB7-B5FA-91391070B801}"/>
          </ac:spMkLst>
        </pc:spChg>
        <pc:spChg chg="add del mod">
          <ac:chgData name="Lukáš Veg" userId="d3bbb49e-65aa-4d0f-afcd-e617f54b6be1" providerId="ADAL" clId="{73D330CE-EC56-434A-A9DA-1732468B8BC3}" dt="2021-10-25T10:48:56.577" v="51"/>
          <ac:spMkLst>
            <pc:docMk/>
            <pc:sldMk cId="4007404112" sldId="386"/>
            <ac:spMk id="9" creationId="{BA1A8E2C-A68C-4D7D-83B4-ABEA58E91521}"/>
          </ac:spMkLst>
        </pc:spChg>
      </pc:sldChg>
      <pc:sldChg chg="modSp add mod">
        <pc:chgData name="Lukáš Veg" userId="d3bbb49e-65aa-4d0f-afcd-e617f54b6be1" providerId="ADAL" clId="{73D330CE-EC56-434A-A9DA-1732468B8BC3}" dt="2021-10-25T10:50:28.314" v="68" actId="27636"/>
        <pc:sldMkLst>
          <pc:docMk/>
          <pc:sldMk cId="24500320" sldId="387"/>
        </pc:sldMkLst>
        <pc:spChg chg="mod">
          <ac:chgData name="Lukáš Veg" userId="d3bbb49e-65aa-4d0f-afcd-e617f54b6be1" providerId="ADAL" clId="{73D330CE-EC56-434A-A9DA-1732468B8BC3}" dt="2021-10-25T10:50:28.314" v="68" actId="27636"/>
          <ac:spMkLst>
            <pc:docMk/>
            <pc:sldMk cId="24500320" sldId="387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4500320" sldId="387"/>
            <ac:spMk id="4" creationId="{10FFE349-3A5E-4249-944C-2B42A5777CBE}"/>
          </ac:spMkLst>
        </pc:spChg>
      </pc:sldChg>
      <pc:sldChg chg="addSp delSp modSp add del mod">
        <pc:chgData name="Lukáš Veg" userId="d3bbb49e-65aa-4d0f-afcd-e617f54b6be1" providerId="ADAL" clId="{73D330CE-EC56-434A-A9DA-1732468B8BC3}" dt="2021-10-25T10:53:23.216" v="92" actId="47"/>
        <pc:sldMkLst>
          <pc:docMk/>
          <pc:sldMk cId="4246286251" sldId="389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46286251" sldId="389"/>
            <ac:spMk id="4" creationId="{10FFE349-3A5E-4249-944C-2B42A5777CBE}"/>
          </ac:spMkLst>
        </pc:spChg>
        <pc:spChg chg="mod">
          <ac:chgData name="Lukáš Veg" userId="d3bbb49e-65aa-4d0f-afcd-e617f54b6be1" providerId="ADAL" clId="{73D330CE-EC56-434A-A9DA-1732468B8BC3}" dt="2021-10-25T10:48:45.505" v="46" actId="123"/>
          <ac:spMkLst>
            <pc:docMk/>
            <pc:sldMk cId="4246286251" sldId="389"/>
            <ac:spMk id="7" creationId="{22800B9A-4F43-423C-9EC1-3A6DC04DD2C2}"/>
          </ac:spMkLst>
        </pc:spChg>
        <pc:picChg chg="add del mod">
          <ac:chgData name="Lukáš Veg" userId="d3bbb49e-65aa-4d0f-afcd-e617f54b6be1" providerId="ADAL" clId="{73D330CE-EC56-434A-A9DA-1732468B8BC3}" dt="2021-10-25T10:47:34.522" v="43"/>
          <ac:picMkLst>
            <pc:docMk/>
            <pc:sldMk cId="4246286251" sldId="389"/>
            <ac:picMk id="5" creationId="{D652DC57-2936-40C4-8685-B76B397833B8}"/>
          </ac:picMkLst>
        </pc:picChg>
        <pc:picChg chg="add del mod">
          <ac:chgData name="Lukáš Veg" userId="d3bbb49e-65aa-4d0f-afcd-e617f54b6be1" providerId="ADAL" clId="{73D330CE-EC56-434A-A9DA-1732468B8BC3}" dt="2021-10-25T10:47:34.522" v="43"/>
          <ac:picMkLst>
            <pc:docMk/>
            <pc:sldMk cId="4246286251" sldId="389"/>
            <ac:picMk id="6" creationId="{5D1F4CE0-0828-40AE-833A-8EF03DE09D10}"/>
          </ac:picMkLst>
        </pc:picChg>
      </pc:sldChg>
      <pc:sldChg chg="modSp add del mod">
        <pc:chgData name="Lukáš Veg" userId="d3bbb49e-65aa-4d0f-afcd-e617f54b6be1" providerId="ADAL" clId="{73D330CE-EC56-434A-A9DA-1732468B8BC3}" dt="2021-10-25T10:54:14.790" v="95" actId="1076"/>
        <pc:sldMkLst>
          <pc:docMk/>
          <pc:sldMk cId="3958371895" sldId="39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958371895" sldId="390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14.790" v="95" actId="1076"/>
          <ac:picMkLst>
            <pc:docMk/>
            <pc:sldMk cId="3958371895" sldId="390"/>
            <ac:picMk id="8" creationId="{3CEEFD1B-F626-4707-9C39-EA7DACF373D5}"/>
          </ac:picMkLst>
        </pc:picChg>
      </pc:sldChg>
      <pc:sldChg chg="modSp add del mod">
        <pc:chgData name="Lukáš Veg" userId="d3bbb49e-65aa-4d0f-afcd-e617f54b6be1" providerId="ADAL" clId="{73D330CE-EC56-434A-A9DA-1732468B8BC3}" dt="2021-10-25T10:54:19.913" v="96" actId="1076"/>
        <pc:sldMkLst>
          <pc:docMk/>
          <pc:sldMk cId="4157927233" sldId="39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157927233" sldId="391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19.913" v="96" actId="1076"/>
          <ac:picMkLst>
            <pc:docMk/>
            <pc:sldMk cId="4157927233" sldId="391"/>
            <ac:picMk id="6" creationId="{9C22B55E-FEC9-4EE3-A588-5649A93406FD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882982224" sldId="392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882982224" sldId="392"/>
            <ac:spMk id="3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0:54:33.420" v="100" actId="1076"/>
        <pc:sldMkLst>
          <pc:docMk/>
          <pc:sldMk cId="3625172839" sldId="392"/>
        </pc:sldMkLst>
        <pc:spChg chg="mod">
          <ac:chgData name="Lukáš Veg" userId="d3bbb49e-65aa-4d0f-afcd-e617f54b6be1" providerId="ADAL" clId="{73D330CE-EC56-434A-A9DA-1732468B8BC3}" dt="2021-10-25T10:50:28.317" v="70" actId="27636"/>
          <ac:spMkLst>
            <pc:docMk/>
            <pc:sldMk cId="3625172839" sldId="392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625172839" sldId="392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33.420" v="100" actId="1076"/>
          <ac:picMkLst>
            <pc:docMk/>
            <pc:sldMk cId="3625172839" sldId="392"/>
            <ac:picMk id="5" creationId="{5D166050-CADA-439D-A331-FC39B6EAC94A}"/>
          </ac:picMkLst>
        </pc:picChg>
      </pc:sldChg>
      <pc:sldChg chg="modSp add mod">
        <pc:chgData name="Lukáš Veg" userId="d3bbb49e-65aa-4d0f-afcd-e617f54b6be1" providerId="ADAL" clId="{73D330CE-EC56-434A-A9DA-1732468B8BC3}" dt="2021-10-25T10:54:43.277" v="102" actId="1076"/>
        <pc:sldMkLst>
          <pc:docMk/>
          <pc:sldMk cId="1120711763" sldId="393"/>
        </pc:sldMkLst>
        <pc:spChg chg="mod">
          <ac:chgData name="Lukáš Veg" userId="d3bbb49e-65aa-4d0f-afcd-e617f54b6be1" providerId="ADAL" clId="{73D330CE-EC56-434A-A9DA-1732468B8BC3}" dt="2021-10-25T10:50:28.318" v="71" actId="27636"/>
          <ac:spMkLst>
            <pc:docMk/>
            <pc:sldMk cId="1120711763" sldId="393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120711763" sldId="393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43.277" v="102" actId="1076"/>
          <ac:picMkLst>
            <pc:docMk/>
            <pc:sldMk cId="1120711763" sldId="393"/>
            <ac:picMk id="3" creationId="{C081D915-D1F1-4DBA-885B-9F514B50533B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4124926131" sldId="393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4124926131" sldId="393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4:27.286" v="97" actId="1076"/>
        <pc:sldMkLst>
          <pc:docMk/>
          <pc:sldMk cId="1399332892" sldId="394"/>
        </pc:sldMkLst>
        <pc:spChg chg="mod">
          <ac:chgData name="Lukáš Veg" userId="d3bbb49e-65aa-4d0f-afcd-e617f54b6be1" providerId="ADAL" clId="{73D330CE-EC56-434A-A9DA-1732468B8BC3}" dt="2021-10-25T10:50:28.315" v="69" actId="27636"/>
          <ac:spMkLst>
            <pc:docMk/>
            <pc:sldMk cId="1399332892" sldId="394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399332892" sldId="394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4:27.286" v="97" actId="1076"/>
          <ac:picMkLst>
            <pc:docMk/>
            <pc:sldMk cId="1399332892" sldId="394"/>
            <ac:picMk id="5" creationId="{B3ED40ED-E230-476D-B21C-1C73E0A0A094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241678904" sldId="394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241678904" sldId="394"/>
            <ac:spMk id="2" creationId="{98A36E47-3670-401E-82F8-A5A7601756EA}"/>
          </ac:spMkLst>
        </pc:spChg>
      </pc:sldChg>
      <pc:sldChg chg="delSp modSp add mod">
        <pc:chgData name="Lukáš Veg" userId="d3bbb49e-65aa-4d0f-afcd-e617f54b6be1" providerId="ADAL" clId="{73D330CE-EC56-434A-A9DA-1732468B8BC3}" dt="2021-10-26T09:58:41.974" v="434" actId="478"/>
        <pc:sldMkLst>
          <pc:docMk/>
          <pc:sldMk cId="1496429193" sldId="395"/>
        </pc:sldMkLst>
        <pc:spChg chg="mod">
          <ac:chgData name="Lukáš Veg" userId="d3bbb49e-65aa-4d0f-afcd-e617f54b6be1" providerId="ADAL" clId="{73D330CE-EC56-434A-A9DA-1732468B8BC3}" dt="2021-10-25T10:50:28.347" v="77" actId="27636"/>
          <ac:spMkLst>
            <pc:docMk/>
            <pc:sldMk cId="1496429193" sldId="395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96429193" sldId="395"/>
            <ac:spMk id="4" creationId="{10FFE349-3A5E-4249-944C-2B42A5777CBE}"/>
          </ac:spMkLst>
        </pc:spChg>
        <pc:spChg chg="del mod">
          <ac:chgData name="Lukáš Veg" userId="d3bbb49e-65aa-4d0f-afcd-e617f54b6be1" providerId="ADAL" clId="{73D330CE-EC56-434A-A9DA-1732468B8BC3}" dt="2021-10-26T09:58:41.974" v="434" actId="478"/>
          <ac:spMkLst>
            <pc:docMk/>
            <pc:sldMk cId="1496429193" sldId="395"/>
            <ac:spMk id="7" creationId="{E2DC2AF1-1051-4A19-90CA-D8087117C9C8}"/>
          </ac:spMkLst>
        </pc:spChg>
        <pc:picChg chg="mod">
          <ac:chgData name="Lukáš Veg" userId="d3bbb49e-65aa-4d0f-afcd-e617f54b6be1" providerId="ADAL" clId="{73D330CE-EC56-434A-A9DA-1732468B8BC3}" dt="2021-10-25T10:59:22.644" v="131" actId="14100"/>
          <ac:picMkLst>
            <pc:docMk/>
            <pc:sldMk cId="1496429193" sldId="395"/>
            <ac:picMk id="6" creationId="{41A41B25-9757-4408-8271-40CC8CE19490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342187161" sldId="395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719838649" sldId="396"/>
        </pc:sldMkLst>
      </pc:sldChg>
      <pc:sldChg chg="modSp add del mod">
        <pc:chgData name="Lukáš Veg" userId="d3bbb49e-65aa-4d0f-afcd-e617f54b6be1" providerId="ADAL" clId="{73D330CE-EC56-434A-A9DA-1732468B8BC3}" dt="2021-10-25T10:55:16.626" v="110" actId="47"/>
        <pc:sldMkLst>
          <pc:docMk/>
          <pc:sldMk cId="2191277680" sldId="396"/>
        </pc:sldMkLst>
        <pc:spChg chg="mod">
          <ac:chgData name="Lukáš Veg" userId="d3bbb49e-65aa-4d0f-afcd-e617f54b6be1" providerId="ADAL" clId="{73D330CE-EC56-434A-A9DA-1732468B8BC3}" dt="2021-10-25T10:50:28.320" v="72" actId="27636"/>
          <ac:spMkLst>
            <pc:docMk/>
            <pc:sldMk cId="2191277680" sldId="396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191277680" sldId="396"/>
            <ac:spMk id="4" creationId="{10FFE349-3A5E-4249-944C-2B42A5777CBE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912518867" sldId="397"/>
        </pc:sldMkLst>
      </pc:sldChg>
      <pc:sldChg chg="modSp add del mod">
        <pc:chgData name="Lukáš Veg" userId="d3bbb49e-65aa-4d0f-afcd-e617f54b6be1" providerId="ADAL" clId="{73D330CE-EC56-434A-A9DA-1732468B8BC3}" dt="2021-10-25T10:58:20.360" v="115" actId="47"/>
        <pc:sldMkLst>
          <pc:docMk/>
          <pc:sldMk cId="3382618217" sldId="397"/>
        </pc:sldMkLst>
        <pc:spChg chg="mod">
          <ac:chgData name="Lukáš Veg" userId="d3bbb49e-65aa-4d0f-afcd-e617f54b6be1" providerId="ADAL" clId="{73D330CE-EC56-434A-A9DA-1732468B8BC3}" dt="2021-10-25T10:50:28.333" v="73" actId="27636"/>
          <ac:spMkLst>
            <pc:docMk/>
            <pc:sldMk cId="3382618217" sldId="397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382618217" sldId="397"/>
            <ac:spMk id="4" creationId="{10FFE349-3A5E-4249-944C-2B42A5777CBE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4500320" sldId="398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4500320" sldId="398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8:46.716" v="126" actId="14100"/>
        <pc:sldMkLst>
          <pc:docMk/>
          <pc:sldMk cId="3507047703" sldId="398"/>
        </pc:sldMkLst>
        <pc:spChg chg="mod">
          <ac:chgData name="Lukáš Veg" userId="d3bbb49e-65aa-4d0f-afcd-e617f54b6be1" providerId="ADAL" clId="{73D330CE-EC56-434A-A9DA-1732468B8BC3}" dt="2021-10-25T10:50:28.335" v="74" actId="27636"/>
          <ac:spMkLst>
            <pc:docMk/>
            <pc:sldMk cId="3507047703" sldId="398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507047703" sldId="398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8:41.674" v="124" actId="1076"/>
          <ac:picMkLst>
            <pc:docMk/>
            <pc:sldMk cId="3507047703" sldId="398"/>
            <ac:picMk id="3" creationId="{A0E8DD73-3330-424C-A07F-429FE8BE27B9}"/>
          </ac:picMkLst>
        </pc:picChg>
        <pc:picChg chg="mod">
          <ac:chgData name="Lukáš Veg" userId="d3bbb49e-65aa-4d0f-afcd-e617f54b6be1" providerId="ADAL" clId="{73D330CE-EC56-434A-A9DA-1732468B8BC3}" dt="2021-10-25T10:58:37.938" v="123" actId="1076"/>
          <ac:picMkLst>
            <pc:docMk/>
            <pc:sldMk cId="3507047703" sldId="398"/>
            <ac:picMk id="5" creationId="{5FDDB65C-0F15-4BCD-9C99-93D6A93D04D7}"/>
          </ac:picMkLst>
        </pc:picChg>
        <pc:picChg chg="mod">
          <ac:chgData name="Lukáš Veg" userId="d3bbb49e-65aa-4d0f-afcd-e617f54b6be1" providerId="ADAL" clId="{73D330CE-EC56-434A-A9DA-1732468B8BC3}" dt="2021-10-25T10:58:46.716" v="126" actId="14100"/>
          <ac:picMkLst>
            <pc:docMk/>
            <pc:sldMk cId="3507047703" sldId="398"/>
            <ac:picMk id="6" creationId="{518FE262-9E83-4DF8-A55E-29FD6ECD2FF5}"/>
          </ac:picMkLst>
        </pc:picChg>
      </pc:sldChg>
      <pc:sldChg chg="modSp add mod">
        <pc:chgData name="Lukáš Veg" userId="d3bbb49e-65aa-4d0f-afcd-e617f54b6be1" providerId="ADAL" clId="{73D330CE-EC56-434A-A9DA-1732468B8BC3}" dt="2021-10-25T10:59:04.872" v="128" actId="1076"/>
        <pc:sldMkLst>
          <pc:docMk/>
          <pc:sldMk cId="381661610" sldId="399"/>
        </pc:sldMkLst>
        <pc:spChg chg="mod">
          <ac:chgData name="Lukáš Veg" userId="d3bbb49e-65aa-4d0f-afcd-e617f54b6be1" providerId="ADAL" clId="{73D330CE-EC56-434A-A9DA-1732468B8BC3}" dt="2021-10-25T10:50:28.337" v="75" actId="27636"/>
          <ac:spMkLst>
            <pc:docMk/>
            <pc:sldMk cId="381661610" sldId="399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81661610" sldId="399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04.872" v="128" actId="1076"/>
          <ac:picMkLst>
            <pc:docMk/>
            <pc:sldMk cId="381661610" sldId="399"/>
            <ac:picMk id="7" creationId="{0364B3E2-563C-45DD-B0AA-BD144D7037B3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399332892" sldId="399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399332892" sldId="399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9:40.386" v="136" actId="1076"/>
        <pc:sldMkLst>
          <pc:docMk/>
          <pc:sldMk cId="375991728" sldId="40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75991728" sldId="400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33.891" v="133" actId="1076"/>
          <ac:picMkLst>
            <pc:docMk/>
            <pc:sldMk cId="375991728" sldId="400"/>
            <ac:picMk id="8" creationId="{CCD7D7EE-5DCE-4DD2-8C92-9ED3CE14B11D}"/>
          </ac:picMkLst>
        </pc:picChg>
        <pc:picChg chg="mod">
          <ac:chgData name="Lukáš Veg" userId="d3bbb49e-65aa-4d0f-afcd-e617f54b6be1" providerId="ADAL" clId="{73D330CE-EC56-434A-A9DA-1732468B8BC3}" dt="2021-10-25T10:59:40.386" v="136" actId="1076"/>
          <ac:picMkLst>
            <pc:docMk/>
            <pc:sldMk cId="375991728" sldId="400"/>
            <ac:picMk id="9" creationId="{213B806F-89E7-4A4E-855A-9482574297FD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625172839" sldId="400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625172839" sldId="400"/>
            <ac:spMk id="2" creationId="{98A36E47-3670-401E-82F8-A5A7601756EA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120711763" sldId="401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120711763" sldId="401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9:49.782" v="139" actId="1076"/>
        <pc:sldMkLst>
          <pc:docMk/>
          <pc:sldMk cId="2178960659" sldId="40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178960659" sldId="401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43.963" v="137" actId="1076"/>
          <ac:picMkLst>
            <pc:docMk/>
            <pc:sldMk cId="2178960659" sldId="401"/>
            <ac:picMk id="3" creationId="{CF9FBD64-BF7B-4446-A738-15D6E0C12B19}"/>
          </ac:picMkLst>
        </pc:picChg>
        <pc:picChg chg="mod">
          <ac:chgData name="Lukáš Veg" userId="d3bbb49e-65aa-4d0f-afcd-e617f54b6be1" providerId="ADAL" clId="{73D330CE-EC56-434A-A9DA-1732468B8BC3}" dt="2021-10-25T10:59:49.782" v="139" actId="1076"/>
          <ac:picMkLst>
            <pc:docMk/>
            <pc:sldMk cId="2178960659" sldId="401"/>
            <ac:picMk id="5" creationId="{34F5DC17-7215-427C-BA57-256422AEDB5F}"/>
          </ac:picMkLst>
        </pc:picChg>
        <pc:picChg chg="mod">
          <ac:chgData name="Lukáš Veg" userId="d3bbb49e-65aa-4d0f-afcd-e617f54b6be1" providerId="ADAL" clId="{73D330CE-EC56-434A-A9DA-1732468B8BC3}" dt="2021-10-25T10:59:46.005" v="138" actId="1076"/>
          <ac:picMkLst>
            <pc:docMk/>
            <pc:sldMk cId="2178960659" sldId="401"/>
            <ac:picMk id="6" creationId="{2106CDCF-F58A-4459-BB60-BDCCA6D8CDA3}"/>
          </ac:picMkLst>
        </pc:picChg>
      </pc:sldChg>
      <pc:sldChg chg="modSp add mod">
        <pc:chgData name="Lukáš Veg" userId="d3bbb49e-65aa-4d0f-afcd-e617f54b6be1" providerId="ADAL" clId="{73D330CE-EC56-434A-A9DA-1732468B8BC3}" dt="2021-10-25T11:00:01.825" v="143" actId="1076"/>
        <pc:sldMkLst>
          <pc:docMk/>
          <pc:sldMk cId="1686401743" sldId="40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686401743" sldId="402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1:00:00.611" v="142" actId="1076"/>
          <ac:picMkLst>
            <pc:docMk/>
            <pc:sldMk cId="1686401743" sldId="402"/>
            <ac:picMk id="7" creationId="{DDED17D9-EF22-47AF-AC8D-61449EF4FA4A}"/>
          </ac:picMkLst>
        </pc:picChg>
        <pc:picChg chg="mod">
          <ac:chgData name="Lukáš Veg" userId="d3bbb49e-65aa-4d0f-afcd-e617f54b6be1" providerId="ADAL" clId="{73D330CE-EC56-434A-A9DA-1732468B8BC3}" dt="2021-10-25T11:00:01.825" v="143" actId="1076"/>
          <ac:picMkLst>
            <pc:docMk/>
            <pc:sldMk cId="1686401743" sldId="402"/>
            <ac:picMk id="8" creationId="{8CF4491D-C558-4101-8B08-D49E0C6D2B81}"/>
          </ac:picMkLst>
        </pc:picChg>
        <pc:picChg chg="mod">
          <ac:chgData name="Lukáš Veg" userId="d3bbb49e-65aa-4d0f-afcd-e617f54b6be1" providerId="ADAL" clId="{73D330CE-EC56-434A-A9DA-1732468B8BC3}" dt="2021-10-25T10:59:58.971" v="141" actId="1076"/>
          <ac:picMkLst>
            <pc:docMk/>
            <pc:sldMk cId="1686401743" sldId="402"/>
            <ac:picMk id="10" creationId="{6646F73B-0099-4A93-911D-317D213CB07F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191277680" sldId="402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191277680" sldId="402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1:21:26.738" v="329" actId="1076"/>
        <pc:sldMkLst>
          <pc:docMk/>
          <pc:sldMk cId="2328748552" sldId="403"/>
        </pc:sldMkLst>
        <pc:spChg chg="mod">
          <ac:chgData name="Lukáš Veg" userId="d3bbb49e-65aa-4d0f-afcd-e617f54b6be1" providerId="ADAL" clId="{73D330CE-EC56-434A-A9DA-1732468B8BC3}" dt="2021-10-25T11:21:26.738" v="329" actId="1076"/>
          <ac:spMkLst>
            <pc:docMk/>
            <pc:sldMk cId="2328748552" sldId="403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328748552" sldId="403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73D330CE-EC56-434A-A9DA-1732468B8BC3}" dt="2021-10-25T11:21:20.063" v="327" actId="1076"/>
          <ac:picMkLst>
            <pc:docMk/>
            <pc:sldMk cId="2328748552" sldId="403"/>
            <ac:picMk id="7" creationId="{A1373AA8-2B2F-493E-90BB-154D42BADFA8}"/>
          </ac:picMkLst>
        </pc:picChg>
        <pc:picChg chg="mod">
          <ac:chgData name="Lukáš Veg" userId="d3bbb49e-65aa-4d0f-afcd-e617f54b6be1" providerId="ADAL" clId="{73D330CE-EC56-434A-A9DA-1732468B8BC3}" dt="2021-10-25T11:21:22.534" v="328" actId="1076"/>
          <ac:picMkLst>
            <pc:docMk/>
            <pc:sldMk cId="2328748552" sldId="403"/>
            <ac:picMk id="9" creationId="{ABB48363-411D-4BE1-94ED-FC54437502E0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382618217" sldId="403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382618217" sldId="403"/>
            <ac:spMk id="2" creationId="{98A36E47-3670-401E-82F8-A5A7601756EA}"/>
          </ac:spMkLst>
        </pc:spChg>
      </pc:sldChg>
      <pc:sldChg chg="delSp modSp add del mod">
        <pc:chgData name="Lukáš Veg" userId="d3bbb49e-65aa-4d0f-afcd-e617f54b6be1" providerId="ADAL" clId="{73D330CE-EC56-434A-A9DA-1732468B8BC3}" dt="2021-10-25T11:23:00.968" v="354" actId="47"/>
        <pc:sldMkLst>
          <pc:docMk/>
          <pc:sldMk cId="3169769664" sldId="404"/>
        </pc:sldMkLst>
        <pc:spChg chg="mod">
          <ac:chgData name="Lukáš Veg" userId="d3bbb49e-65aa-4d0f-afcd-e617f54b6be1" providerId="ADAL" clId="{73D330CE-EC56-434A-A9DA-1732468B8BC3}" dt="2021-10-25T11:21:38.780" v="330" actId="1076"/>
          <ac:spMkLst>
            <pc:docMk/>
            <pc:sldMk cId="3169769664" sldId="404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169769664" sldId="404"/>
            <ac:spMk id="4" creationId="{00000000-0000-0000-0000-000000000000}"/>
          </ac:spMkLst>
        </pc:spChg>
        <pc:picChg chg="del mod">
          <ac:chgData name="Lukáš Veg" userId="d3bbb49e-65aa-4d0f-afcd-e617f54b6be1" providerId="ADAL" clId="{73D330CE-EC56-434A-A9DA-1732468B8BC3}" dt="2021-10-25T11:22:25.485" v="343" actId="21"/>
          <ac:picMkLst>
            <pc:docMk/>
            <pc:sldMk cId="3169769664" sldId="404"/>
            <ac:picMk id="8" creationId="{CCDF53D0-7EC9-4CEA-ABA7-2F223DF79319}"/>
          </ac:picMkLst>
        </pc:picChg>
        <pc:picChg chg="del mod">
          <ac:chgData name="Lukáš Veg" userId="d3bbb49e-65aa-4d0f-afcd-e617f54b6be1" providerId="ADAL" clId="{73D330CE-EC56-434A-A9DA-1732468B8BC3}" dt="2021-10-25T11:22:25.485" v="343" actId="21"/>
          <ac:picMkLst>
            <pc:docMk/>
            <pc:sldMk cId="3169769664" sldId="404"/>
            <ac:picMk id="13" creationId="{0A12DEFB-E4C5-4235-B77E-B4CE9AC7283D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507047703" sldId="404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507047703" sldId="404"/>
            <ac:spMk id="2" creationId="{98A36E47-3670-401E-82F8-A5A7601756EA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81661610" sldId="405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81661610" sldId="405"/>
            <ac:spMk id="2" creationId="{98A36E47-3670-401E-82F8-A5A7601756EA}"/>
          </ac:spMkLst>
        </pc:spChg>
      </pc:sldChg>
      <pc:sldChg chg="modSp add del">
        <pc:chgData name="Lukáš Veg" userId="d3bbb49e-65aa-4d0f-afcd-e617f54b6be1" providerId="ADAL" clId="{73D330CE-EC56-434A-A9DA-1732468B8BC3}" dt="2021-10-25T11:23:40.017" v="364" actId="47"/>
        <pc:sldMkLst>
          <pc:docMk/>
          <pc:sldMk cId="1079229663" sldId="405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079229663" sldId="405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423335817" sldId="406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423335817" sldId="406"/>
            <ac:spMk id="2" creationId="{98A36E47-3670-401E-82F8-A5A7601756EA}"/>
          </ac:spMkLst>
        </pc:spChg>
      </pc:sldChg>
      <pc:sldChg chg="delSp modSp add del mod">
        <pc:chgData name="Lukáš Veg" userId="d3bbb49e-65aa-4d0f-afcd-e617f54b6be1" providerId="ADAL" clId="{73D330CE-EC56-434A-A9DA-1732468B8BC3}" dt="2021-10-25T11:23:00.968" v="354" actId="47"/>
        <pc:sldMkLst>
          <pc:docMk/>
          <pc:sldMk cId="4220968347" sldId="406"/>
        </pc:sldMkLst>
        <pc:spChg chg="mod">
          <ac:chgData name="Lukáš Veg" userId="d3bbb49e-65aa-4d0f-afcd-e617f54b6be1" providerId="ADAL" clId="{73D330CE-EC56-434A-A9DA-1732468B8BC3}" dt="2021-10-25T11:21:54.867" v="335" actId="1076"/>
          <ac:spMkLst>
            <pc:docMk/>
            <pc:sldMk cId="4220968347" sldId="406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4220968347" sldId="406"/>
            <ac:spMk id="4" creationId="{00000000-0000-0000-0000-000000000000}"/>
          </ac:spMkLst>
        </pc:spChg>
        <pc:picChg chg="del mod">
          <ac:chgData name="Lukáš Veg" userId="d3bbb49e-65aa-4d0f-afcd-e617f54b6be1" providerId="ADAL" clId="{73D330CE-EC56-434A-A9DA-1732468B8BC3}" dt="2021-10-25T11:22:36.780" v="346" actId="21"/>
          <ac:picMkLst>
            <pc:docMk/>
            <pc:sldMk cId="4220968347" sldId="406"/>
            <ac:picMk id="6" creationId="{5ECD07A0-83E4-4AA9-86BB-E2C943180C98}"/>
          </ac:picMkLst>
        </pc:picChg>
        <pc:picChg chg="del">
          <ac:chgData name="Lukáš Veg" userId="d3bbb49e-65aa-4d0f-afcd-e617f54b6be1" providerId="ADAL" clId="{73D330CE-EC56-434A-A9DA-1732468B8BC3}" dt="2021-10-25T11:22:36.780" v="346" actId="21"/>
          <ac:picMkLst>
            <pc:docMk/>
            <pc:sldMk cId="4220968347" sldId="406"/>
            <ac:picMk id="9" creationId="{6E7BE987-3460-479A-B09E-5018DCB3EF14}"/>
          </ac:picMkLst>
        </pc:picChg>
      </pc:sldChg>
      <pc:sldChg chg="modSp add del">
        <pc:chgData name="Lukáš Veg" userId="d3bbb49e-65aa-4d0f-afcd-e617f54b6be1" providerId="ADAL" clId="{73D330CE-EC56-434A-A9DA-1732468B8BC3}" dt="2021-10-25T11:23:53.927" v="368" actId="47"/>
        <pc:sldMkLst>
          <pc:docMk/>
          <pc:sldMk cId="1478856853" sldId="407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78856853" sldId="407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496429193" sldId="407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496429193" sldId="407"/>
            <ac:spMk id="2" creationId="{98A36E47-3670-401E-82F8-A5A7601756EA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75991728" sldId="408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75991728" sldId="408"/>
            <ac:spMk id="2" creationId="{98A36E47-3670-401E-82F8-A5A7601756EA}"/>
          </ac:spMkLst>
        </pc:spChg>
      </pc:sldChg>
      <pc:sldChg chg="modSp add mod">
        <pc:chgData name="Lukáš Veg" userId="d3bbb49e-65aa-4d0f-afcd-e617f54b6be1" providerId="ADAL" clId="{73D330CE-EC56-434A-A9DA-1732468B8BC3}" dt="2021-10-25T10:59:15.470" v="129" actId="1076"/>
        <pc:sldMkLst>
          <pc:docMk/>
          <pc:sldMk cId="1423335817" sldId="408"/>
        </pc:sldMkLst>
        <pc:spChg chg="mod">
          <ac:chgData name="Lukáš Veg" userId="d3bbb49e-65aa-4d0f-afcd-e617f54b6be1" providerId="ADAL" clId="{73D330CE-EC56-434A-A9DA-1732468B8BC3}" dt="2021-10-25T10:50:28.339" v="76" actId="27636"/>
          <ac:spMkLst>
            <pc:docMk/>
            <pc:sldMk cId="1423335817" sldId="408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23335817" sldId="408"/>
            <ac:spMk id="4" creationId="{10FFE349-3A5E-4249-944C-2B42A5777CBE}"/>
          </ac:spMkLst>
        </pc:spChg>
        <pc:picChg chg="mod">
          <ac:chgData name="Lukáš Veg" userId="d3bbb49e-65aa-4d0f-afcd-e617f54b6be1" providerId="ADAL" clId="{73D330CE-EC56-434A-A9DA-1732468B8BC3}" dt="2021-10-25T10:59:15.470" v="129" actId="1076"/>
          <ac:picMkLst>
            <pc:docMk/>
            <pc:sldMk cId="1423335817" sldId="408"/>
            <ac:picMk id="5" creationId="{C88FACDA-E828-433C-8585-26BB6DC866C5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178960659" sldId="409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178960659" sldId="409"/>
            <ac:spMk id="2" creationId="{98A36E47-3670-401E-82F8-A5A7601756EA}"/>
          </ac:spMkLst>
        </pc:spChg>
      </pc:sldChg>
      <pc:sldChg chg="modSp add del">
        <pc:chgData name="Lukáš Veg" userId="d3bbb49e-65aa-4d0f-afcd-e617f54b6be1" providerId="ADAL" clId="{73D330CE-EC56-434A-A9DA-1732468B8BC3}" dt="2021-10-25T11:24:07.681" v="374" actId="47"/>
        <pc:sldMkLst>
          <pc:docMk/>
          <pc:sldMk cId="3152638555" sldId="409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152638555" sldId="409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5T11:25:10.008" v="388" actId="1076"/>
        <pc:sldMkLst>
          <pc:docMk/>
          <pc:sldMk cId="1417201759" sldId="410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1417201759" sldId="410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5:10.008" v="388" actId="1076"/>
          <ac:picMkLst>
            <pc:docMk/>
            <pc:sldMk cId="1417201759" sldId="410"/>
            <ac:picMk id="6" creationId="{E6416273-D1D6-4958-916D-7E194D546187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686401743" sldId="410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686401743" sldId="410"/>
            <ac:spMk id="2" creationId="{98A36E47-3670-401E-82F8-A5A7601756EA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740227982" sldId="411"/>
        </pc:sldMkLst>
      </pc:sldChg>
      <pc:sldChg chg="modSp add mod">
        <pc:chgData name="Lukáš Veg" userId="d3bbb49e-65aa-4d0f-afcd-e617f54b6be1" providerId="ADAL" clId="{73D330CE-EC56-434A-A9DA-1732468B8BC3}" dt="2021-10-25T11:25:12.496" v="389" actId="1076"/>
        <pc:sldMkLst>
          <pc:docMk/>
          <pc:sldMk cId="3562620430" sldId="411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562620430" sldId="411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5:12.496" v="389" actId="1076"/>
          <ac:picMkLst>
            <pc:docMk/>
            <pc:sldMk cId="3562620430" sldId="411"/>
            <ac:picMk id="5" creationId="{52AE8D74-BB6E-4BCC-A5C7-AE426014ECCB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277171529" sldId="412"/>
        </pc:sldMkLst>
      </pc:sldChg>
      <pc:sldChg chg="modSp add mod">
        <pc:chgData name="Lukáš Veg" userId="d3bbb49e-65aa-4d0f-afcd-e617f54b6be1" providerId="ADAL" clId="{73D330CE-EC56-434A-A9DA-1732468B8BC3}" dt="2021-10-25T11:25:20.621" v="391" actId="1076"/>
        <pc:sldMkLst>
          <pc:docMk/>
          <pc:sldMk cId="2277722823" sldId="412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277722823" sldId="412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5:18.996" v="390" actId="1076"/>
          <ac:picMkLst>
            <pc:docMk/>
            <pc:sldMk cId="2277722823" sldId="412"/>
            <ac:picMk id="8" creationId="{BF909F38-A55B-4AD9-BC42-0FF73FF1112A}"/>
          </ac:picMkLst>
        </pc:picChg>
        <pc:picChg chg="mod">
          <ac:chgData name="Lukáš Veg" userId="d3bbb49e-65aa-4d0f-afcd-e617f54b6be1" providerId="ADAL" clId="{73D330CE-EC56-434A-A9DA-1732468B8BC3}" dt="2021-10-25T11:25:20.621" v="391" actId="1076"/>
          <ac:picMkLst>
            <pc:docMk/>
            <pc:sldMk cId="2277722823" sldId="412"/>
            <ac:picMk id="10" creationId="{5909F417-63D5-4EFC-A51A-C13C39F2CDD1}"/>
          </ac:picMkLst>
        </pc:picChg>
      </pc:sldChg>
      <pc:sldChg chg="modSp add mod">
        <pc:chgData name="Lukáš Veg" userId="d3bbb49e-65aa-4d0f-afcd-e617f54b6be1" providerId="ADAL" clId="{73D330CE-EC56-434A-A9DA-1732468B8BC3}" dt="2021-10-25T11:25:47.428" v="401" actId="1076"/>
        <pc:sldMkLst>
          <pc:docMk/>
          <pc:sldMk cId="900137929" sldId="413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900137929" sldId="413"/>
            <ac:spMk id="4" creationId="{00000000-0000-0000-0000-000000000000}"/>
          </ac:spMkLst>
        </pc:spChg>
        <pc:picChg chg="mod modCrop">
          <ac:chgData name="Lukáš Veg" userId="d3bbb49e-65aa-4d0f-afcd-e617f54b6be1" providerId="ADAL" clId="{73D330CE-EC56-434A-A9DA-1732468B8BC3}" dt="2021-10-25T11:25:44.376" v="400" actId="732"/>
          <ac:picMkLst>
            <pc:docMk/>
            <pc:sldMk cId="900137929" sldId="413"/>
            <ac:picMk id="9" creationId="{8F1E2153-8CEA-4EFD-B9C3-CBC67F572683}"/>
          </ac:picMkLst>
        </pc:picChg>
        <pc:picChg chg="mod modCrop">
          <ac:chgData name="Lukáš Veg" userId="d3bbb49e-65aa-4d0f-afcd-e617f54b6be1" providerId="ADAL" clId="{73D330CE-EC56-434A-A9DA-1732468B8BC3}" dt="2021-10-25T11:25:39.627" v="399" actId="732"/>
          <ac:picMkLst>
            <pc:docMk/>
            <pc:sldMk cId="900137929" sldId="413"/>
            <ac:picMk id="12" creationId="{79D004CE-D74C-438C-9B8A-3E1F445BDAE4}"/>
          </ac:picMkLst>
        </pc:picChg>
        <pc:picChg chg="mod">
          <ac:chgData name="Lukáš Veg" userId="d3bbb49e-65aa-4d0f-afcd-e617f54b6be1" providerId="ADAL" clId="{73D330CE-EC56-434A-A9DA-1732468B8BC3}" dt="2021-10-25T11:25:47.428" v="401" actId="1076"/>
          <ac:picMkLst>
            <pc:docMk/>
            <pc:sldMk cId="900137929" sldId="413"/>
            <ac:picMk id="14" creationId="{3A071686-2AB7-43F8-9444-C69FEBC28AD7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987221604" sldId="413"/>
        </pc:sldMkLst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1739194542" sldId="414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1739194542" sldId="414"/>
            <ac:spMk id="2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817631639" sldId="415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817631639" sldId="415"/>
            <ac:spMk id="2" creationId="{00000000-0000-0000-0000-000000000000}"/>
          </ac:spMkLst>
        </pc:spChg>
      </pc:sldChg>
      <pc:sldChg chg="modSp add mod">
        <pc:chgData name="Lukáš Veg" userId="d3bbb49e-65aa-4d0f-afcd-e617f54b6be1" providerId="ADAL" clId="{73D330CE-EC56-434A-A9DA-1732468B8BC3}" dt="2021-10-26T10:07:28.173" v="448" actId="1076"/>
        <pc:sldMkLst>
          <pc:docMk/>
          <pc:sldMk cId="2944307314" sldId="415"/>
        </pc:sldMkLst>
        <pc:spChg chg="mod">
          <ac:chgData name="Lukáš Veg" userId="d3bbb49e-65aa-4d0f-afcd-e617f54b6be1" providerId="ADAL" clId="{73D330CE-EC56-434A-A9DA-1732468B8BC3}" dt="2021-10-25T10:50:28.363" v="81" actId="27636"/>
          <ac:spMkLst>
            <pc:docMk/>
            <pc:sldMk cId="2944307314" sldId="415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944307314" sldId="415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6T10:07:28.173" v="448" actId="1076"/>
          <ac:picMkLst>
            <pc:docMk/>
            <pc:sldMk cId="2944307314" sldId="415"/>
            <ac:picMk id="7" creationId="{BA688C21-423F-4F8B-A258-821ED56B9A26}"/>
          </ac:picMkLst>
        </pc:picChg>
      </pc:sldChg>
      <pc:sldChg chg="modSp add mod">
        <pc:chgData name="Lukáš Veg" userId="d3bbb49e-65aa-4d0f-afcd-e617f54b6be1" providerId="ADAL" clId="{73D330CE-EC56-434A-A9DA-1732468B8BC3}" dt="2021-10-26T10:07:23.133" v="447" actId="1076"/>
        <pc:sldMkLst>
          <pc:docMk/>
          <pc:sldMk cId="2798493707" sldId="416"/>
        </pc:sldMkLst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798493707" sldId="416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6T10:07:23.133" v="447" actId="1076"/>
          <ac:picMkLst>
            <pc:docMk/>
            <pc:sldMk cId="2798493707" sldId="416"/>
            <ac:picMk id="5" creationId="{406DC2FC-579D-4423-983A-2CFF650566B8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281471933" sldId="416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918439344" sldId="417"/>
        </pc:sldMkLst>
      </pc:sldChg>
      <pc:sldChg chg="modSp add mod">
        <pc:chgData name="Lukáš Veg" userId="d3bbb49e-65aa-4d0f-afcd-e617f54b6be1" providerId="ADAL" clId="{73D330CE-EC56-434A-A9DA-1732468B8BC3}" dt="2021-10-25T11:26:10.117" v="407" actId="1076"/>
        <pc:sldMkLst>
          <pc:docMk/>
          <pc:sldMk cId="2687683337" sldId="417"/>
        </pc:sldMkLst>
        <pc:spChg chg="mod">
          <ac:chgData name="Lukáš Veg" userId="d3bbb49e-65aa-4d0f-afcd-e617f54b6be1" providerId="ADAL" clId="{73D330CE-EC56-434A-A9DA-1732468B8BC3}" dt="2021-10-25T10:50:28.365" v="82" actId="27636"/>
          <ac:spMkLst>
            <pc:docMk/>
            <pc:sldMk cId="2687683337" sldId="417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2687683337" sldId="417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1:26:10.117" v="407" actId="1076"/>
          <ac:picMkLst>
            <pc:docMk/>
            <pc:sldMk cId="2687683337" sldId="417"/>
            <ac:picMk id="5" creationId="{FECFDEC6-9716-4E34-BCF6-249D0D813EE5}"/>
          </ac:picMkLst>
        </pc:picChg>
        <pc:picChg chg="mod">
          <ac:chgData name="Lukáš Veg" userId="d3bbb49e-65aa-4d0f-afcd-e617f54b6be1" providerId="ADAL" clId="{73D330CE-EC56-434A-A9DA-1732468B8BC3}" dt="2021-10-25T11:26:05.781" v="405" actId="1076"/>
          <ac:picMkLst>
            <pc:docMk/>
            <pc:sldMk cId="2687683337" sldId="417"/>
            <ac:picMk id="8" creationId="{BB3DCA18-0ED3-4EB2-86D3-6B3B76436FCA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52129803" sldId="418"/>
        </pc:sldMkLst>
      </pc:sldChg>
      <pc:sldChg chg="modSp add mod">
        <pc:chgData name="Lukáš Veg" userId="d3bbb49e-65aa-4d0f-afcd-e617f54b6be1" providerId="ADAL" clId="{73D330CE-EC56-434A-A9DA-1732468B8BC3}" dt="2021-10-25T14:01:10.192" v="432" actId="1076"/>
        <pc:sldMkLst>
          <pc:docMk/>
          <pc:sldMk cId="3314351931" sldId="418"/>
        </pc:sldMkLst>
        <pc:spChg chg="mod">
          <ac:chgData name="Lukáš Veg" userId="d3bbb49e-65aa-4d0f-afcd-e617f54b6be1" providerId="ADAL" clId="{73D330CE-EC56-434A-A9DA-1732468B8BC3}" dt="2021-10-25T10:50:28.367" v="83" actId="27636"/>
          <ac:spMkLst>
            <pc:docMk/>
            <pc:sldMk cId="3314351931" sldId="418"/>
            <ac:spMk id="2" creationId="{00000000-0000-0000-0000-000000000000}"/>
          </ac:spMkLst>
        </pc:spChg>
        <pc:spChg chg="mod">
          <ac:chgData name="Lukáš Veg" userId="d3bbb49e-65aa-4d0f-afcd-e617f54b6be1" providerId="ADAL" clId="{73D330CE-EC56-434A-A9DA-1732468B8BC3}" dt="2021-10-25T10:50:28.269" v="65"/>
          <ac:spMkLst>
            <pc:docMk/>
            <pc:sldMk cId="3314351931" sldId="418"/>
            <ac:spMk id="4" creationId="{00000000-0000-0000-0000-000000000000}"/>
          </ac:spMkLst>
        </pc:spChg>
        <pc:picChg chg="mod">
          <ac:chgData name="Lukáš Veg" userId="d3bbb49e-65aa-4d0f-afcd-e617f54b6be1" providerId="ADAL" clId="{73D330CE-EC56-434A-A9DA-1732468B8BC3}" dt="2021-10-25T14:01:10.192" v="432" actId="1076"/>
          <ac:picMkLst>
            <pc:docMk/>
            <pc:sldMk cId="3314351931" sldId="418"/>
            <ac:picMk id="6" creationId="{4BA069E8-04B7-4648-92A9-5C16D9969387}"/>
          </ac:picMkLst>
        </pc:picChg>
      </pc:sldChg>
      <pc:sldChg chg="delSp modSp add mod">
        <pc:chgData name="Lukáš Veg" userId="d3bbb49e-65aa-4d0f-afcd-e617f54b6be1" providerId="ADAL" clId="{73D330CE-EC56-434A-A9DA-1732468B8BC3}" dt="2021-10-25T10:53:37.430" v="94" actId="123"/>
        <pc:sldMkLst>
          <pc:docMk/>
          <pc:sldMk cId="1014632307" sldId="419"/>
        </pc:sldMkLst>
        <pc:spChg chg="mod">
          <ac:chgData name="Lukáš Veg" userId="d3bbb49e-65aa-4d0f-afcd-e617f54b6be1" providerId="ADAL" clId="{73D330CE-EC56-434A-A9DA-1732468B8BC3}" dt="2021-10-25T10:53:14.060" v="88"/>
          <ac:spMkLst>
            <pc:docMk/>
            <pc:sldMk cId="1014632307" sldId="419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3:37.430" v="94" actId="123"/>
          <ac:spMkLst>
            <pc:docMk/>
            <pc:sldMk cId="1014632307" sldId="419"/>
            <ac:spMk id="7" creationId="{22800B9A-4F43-423C-9EC1-3A6DC04DD2C2}"/>
          </ac:spMkLst>
        </pc:spChg>
        <pc:picChg chg="del">
          <ac:chgData name="Lukáš Veg" userId="d3bbb49e-65aa-4d0f-afcd-e617f54b6be1" providerId="ADAL" clId="{73D330CE-EC56-434A-A9DA-1732468B8BC3}" dt="2021-10-25T10:53:21.351" v="90" actId="478"/>
          <ac:picMkLst>
            <pc:docMk/>
            <pc:sldMk cId="1014632307" sldId="419"/>
            <ac:picMk id="3" creationId="{308E5E75-053E-42D6-A99A-3D5EF6BCACB1}"/>
          </ac:picMkLst>
        </pc:picChg>
        <pc:picChg chg="del">
          <ac:chgData name="Lukáš Veg" userId="d3bbb49e-65aa-4d0f-afcd-e617f54b6be1" providerId="ADAL" clId="{73D330CE-EC56-434A-A9DA-1732468B8BC3}" dt="2021-10-25T10:53:21.807" v="91" actId="478"/>
          <ac:picMkLst>
            <pc:docMk/>
            <pc:sldMk cId="1014632307" sldId="419"/>
            <ac:picMk id="5" creationId="{C39173AC-225D-4E5A-B997-5B7D703199E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086770683" sldId="419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468913410" sldId="420"/>
        </pc:sldMkLst>
      </pc:sldChg>
      <pc:sldChg chg="modSp add mod ord">
        <pc:chgData name="Lukáš Veg" userId="d3bbb49e-65aa-4d0f-afcd-e617f54b6be1" providerId="ADAL" clId="{73D330CE-EC56-434A-A9DA-1732468B8BC3}" dt="2021-10-25T10:55:15.134" v="109"/>
        <pc:sldMkLst>
          <pc:docMk/>
          <pc:sldMk cId="3513030395" sldId="420"/>
        </pc:sldMkLst>
        <pc:spChg chg="mod">
          <ac:chgData name="Lukáš Veg" userId="d3bbb49e-65aa-4d0f-afcd-e617f54b6be1" providerId="ADAL" clId="{73D330CE-EC56-434A-A9DA-1732468B8BC3}" dt="2021-10-25T10:55:09.144" v="108" actId="20577"/>
          <ac:spMkLst>
            <pc:docMk/>
            <pc:sldMk cId="3513030395" sldId="420"/>
            <ac:spMk id="2" creationId="{98A36E47-3670-401E-82F8-A5A7601756EA}"/>
          </ac:spMkLst>
        </pc:spChg>
        <pc:spChg chg="mod">
          <ac:chgData name="Lukáš Veg" userId="d3bbb49e-65aa-4d0f-afcd-e617f54b6be1" providerId="ADAL" clId="{73D330CE-EC56-434A-A9DA-1732468B8BC3}" dt="2021-10-25T10:55:15.134" v="109"/>
          <ac:spMkLst>
            <pc:docMk/>
            <pc:sldMk cId="3513030395" sldId="420"/>
            <ac:spMk id="7" creationId="{22800B9A-4F43-423C-9EC1-3A6DC04DD2C2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734885845" sldId="421"/>
        </pc:sldMkLst>
      </pc:sldChg>
      <pc:sldChg chg="addSp delSp modSp add mod">
        <pc:chgData name="Lukáš Veg" userId="d3bbb49e-65aa-4d0f-afcd-e617f54b6be1" providerId="ADAL" clId="{73D330CE-EC56-434A-A9DA-1732468B8BC3}" dt="2021-10-25T10:56:00.175" v="114" actId="478"/>
        <pc:sldMkLst>
          <pc:docMk/>
          <pc:sldMk cId="3761454940" sldId="421"/>
        </pc:sldMkLst>
        <pc:spChg chg="add del mod">
          <ac:chgData name="Lukáš Veg" userId="d3bbb49e-65aa-4d0f-afcd-e617f54b6be1" providerId="ADAL" clId="{73D330CE-EC56-434A-A9DA-1732468B8BC3}" dt="2021-10-25T10:56:00.175" v="114" actId="478"/>
          <ac:spMkLst>
            <pc:docMk/>
            <pc:sldMk cId="3761454940" sldId="421"/>
            <ac:spMk id="5" creationId="{2063096C-4ADD-4BC3-BC8C-843C5AC7F526}"/>
          </ac:spMkLst>
        </pc:spChg>
        <pc:spChg chg="del">
          <ac:chgData name="Lukáš Veg" userId="d3bbb49e-65aa-4d0f-afcd-e617f54b6be1" providerId="ADAL" clId="{73D330CE-EC56-434A-A9DA-1732468B8BC3}" dt="2021-10-25T10:55:55.801" v="112" actId="478"/>
          <ac:spMkLst>
            <pc:docMk/>
            <pc:sldMk cId="3761454940" sldId="421"/>
            <ac:spMk id="7" creationId="{22800B9A-4F43-423C-9EC1-3A6DC04DD2C2}"/>
          </ac:spMkLst>
        </pc:sp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8" creationId="{7055B295-567E-4386-A8EF-116C08DD0A1F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9" creationId="{7CE3AA64-45FC-4739-B4A4-6C97B2B65CFB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10" creationId="{B05FFB8B-83A8-4212-99B8-D4D60A661BC6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11" creationId="{2E3303C2-77AB-4CFD-BD90-7AF7AEA040FE}"/>
          </ac:picMkLst>
        </pc:picChg>
        <pc:picChg chg="add mod">
          <ac:chgData name="Lukáš Veg" userId="d3bbb49e-65aa-4d0f-afcd-e617f54b6be1" providerId="ADAL" clId="{73D330CE-EC56-434A-A9DA-1732468B8BC3}" dt="2021-10-25T10:55:56.613" v="113"/>
          <ac:picMkLst>
            <pc:docMk/>
            <pc:sldMk cId="3761454940" sldId="421"/>
            <ac:picMk id="12" creationId="{AD80A6F7-B830-411F-87A8-CFB7DA3869E0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04:34.585" v="161" actId="1076"/>
        <pc:sldMkLst>
          <pc:docMk/>
          <pc:sldMk cId="1775994674" sldId="422"/>
        </pc:sldMkLst>
        <pc:spChg chg="mod">
          <ac:chgData name="Lukáš Veg" userId="d3bbb49e-65aa-4d0f-afcd-e617f54b6be1" providerId="ADAL" clId="{73D330CE-EC56-434A-A9DA-1732468B8BC3}" dt="2021-10-25T11:04:27.037" v="156"/>
          <ac:spMkLst>
            <pc:docMk/>
            <pc:sldMk cId="1775994674" sldId="422"/>
            <ac:spMk id="2" creationId="{00000000-0000-0000-0000-000000000000}"/>
          </ac:spMkLst>
        </pc:spChg>
        <pc:picChg chg="del">
          <ac:chgData name="Lukáš Veg" userId="d3bbb49e-65aa-4d0f-afcd-e617f54b6be1" providerId="ADAL" clId="{73D330CE-EC56-434A-A9DA-1732468B8BC3}" dt="2021-10-25T11:04:28.232" v="157" actId="478"/>
          <ac:picMkLst>
            <pc:docMk/>
            <pc:sldMk cId="1775994674" sldId="422"/>
            <ac:picMk id="5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04:28.894" v="158" actId="478"/>
          <ac:picMkLst>
            <pc:docMk/>
            <pc:sldMk cId="1775994674" sldId="422"/>
            <ac:picMk id="6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04:29.367" v="159" actId="478"/>
          <ac:picMkLst>
            <pc:docMk/>
            <pc:sldMk cId="1775994674" sldId="422"/>
            <ac:picMk id="7" creationId="{00000000-0000-0000-0000-000000000000}"/>
          </ac:picMkLst>
        </pc:picChg>
        <pc:picChg chg="add mod">
          <ac:chgData name="Lukáš Veg" userId="d3bbb49e-65aa-4d0f-afcd-e617f54b6be1" providerId="ADAL" clId="{73D330CE-EC56-434A-A9DA-1732468B8BC3}" dt="2021-10-25T11:04:34.585" v="161" actId="1076"/>
          <ac:picMkLst>
            <pc:docMk/>
            <pc:sldMk cId="1775994674" sldId="422"/>
            <ac:picMk id="8" creationId="{31D693DF-0666-4542-ABDD-8BC1AAE9B59B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223334661" sldId="422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709016155" sldId="423"/>
        </pc:sldMkLst>
      </pc:sldChg>
      <pc:sldChg chg="addSp delSp modSp add mod">
        <pc:chgData name="Lukáš Veg" userId="d3bbb49e-65aa-4d0f-afcd-e617f54b6be1" providerId="ADAL" clId="{73D330CE-EC56-434A-A9DA-1732468B8BC3}" dt="2021-10-25T11:10:18.231" v="209" actId="1076"/>
        <pc:sldMkLst>
          <pc:docMk/>
          <pc:sldMk cId="3277312296" sldId="423"/>
        </pc:sldMkLst>
        <pc:picChg chg="del">
          <ac:chgData name="Lukáš Veg" userId="d3bbb49e-65aa-4d0f-afcd-e617f54b6be1" providerId="ADAL" clId="{73D330CE-EC56-434A-A9DA-1732468B8BC3}" dt="2021-10-25T11:10:11.031" v="206" actId="478"/>
          <ac:picMkLst>
            <pc:docMk/>
            <pc:sldMk cId="3277312296" sldId="423"/>
            <ac:picMk id="6" creationId="{00000000-0000-0000-0000-000000000000}"/>
          </ac:picMkLst>
        </pc:picChg>
        <pc:picChg chg="del">
          <ac:chgData name="Lukáš Veg" userId="d3bbb49e-65aa-4d0f-afcd-e617f54b6be1" providerId="ADAL" clId="{73D330CE-EC56-434A-A9DA-1732468B8BC3}" dt="2021-10-25T11:10:11.351" v="207" actId="478"/>
          <ac:picMkLst>
            <pc:docMk/>
            <pc:sldMk cId="3277312296" sldId="423"/>
            <ac:picMk id="7" creationId="{00000000-0000-0000-0000-000000000000}"/>
          </ac:picMkLst>
        </pc:picChg>
        <pc:picChg chg="add mod">
          <ac:chgData name="Lukáš Veg" userId="d3bbb49e-65aa-4d0f-afcd-e617f54b6be1" providerId="ADAL" clId="{73D330CE-EC56-434A-A9DA-1732468B8BC3}" dt="2021-10-25T11:10:18.231" v="209" actId="1076"/>
          <ac:picMkLst>
            <pc:docMk/>
            <pc:sldMk cId="3277312296" sldId="423"/>
            <ac:picMk id="8" creationId="{AAF829D0-F221-431B-9180-E7F4E606355C}"/>
          </ac:picMkLst>
        </pc:picChg>
        <pc:picChg chg="add mod">
          <ac:chgData name="Lukáš Veg" userId="d3bbb49e-65aa-4d0f-afcd-e617f54b6be1" providerId="ADAL" clId="{73D330CE-EC56-434A-A9DA-1732468B8BC3}" dt="2021-10-25T11:10:18.231" v="209" actId="1076"/>
          <ac:picMkLst>
            <pc:docMk/>
            <pc:sldMk cId="3277312296" sldId="423"/>
            <ac:picMk id="9" creationId="{7EDB1936-0C2A-4D9E-8EC1-1D0A97A2E256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10:50.393" v="218" actId="1076"/>
        <pc:sldMkLst>
          <pc:docMk/>
          <pc:sldMk cId="2835472880" sldId="424"/>
        </pc:sldMkLst>
        <pc:picChg chg="add mod">
          <ac:chgData name="Lukáš Veg" userId="d3bbb49e-65aa-4d0f-afcd-e617f54b6be1" providerId="ADAL" clId="{73D330CE-EC56-434A-A9DA-1732468B8BC3}" dt="2021-10-25T11:10:50.393" v="218" actId="1076"/>
          <ac:picMkLst>
            <pc:docMk/>
            <pc:sldMk cId="2835472880" sldId="424"/>
            <ac:picMk id="7" creationId="{5282E7AC-A8D0-4C7C-A9A4-4D5261A2674A}"/>
          </ac:picMkLst>
        </pc:picChg>
        <pc:picChg chg="del">
          <ac:chgData name="Lukáš Veg" userId="d3bbb49e-65aa-4d0f-afcd-e617f54b6be1" providerId="ADAL" clId="{73D330CE-EC56-434A-A9DA-1732468B8BC3}" dt="2021-10-25T11:10:39.943" v="215" actId="478"/>
          <ac:picMkLst>
            <pc:docMk/>
            <pc:sldMk cId="2835472880" sldId="424"/>
            <ac:picMk id="8" creationId="{AAF829D0-F221-431B-9180-E7F4E606355C}"/>
          </ac:picMkLst>
        </pc:picChg>
        <pc:picChg chg="del">
          <ac:chgData name="Lukáš Veg" userId="d3bbb49e-65aa-4d0f-afcd-e617f54b6be1" providerId="ADAL" clId="{73D330CE-EC56-434A-A9DA-1732468B8BC3}" dt="2021-10-25T11:10:40.518" v="216" actId="478"/>
          <ac:picMkLst>
            <pc:docMk/>
            <pc:sldMk cId="2835472880" sldId="424"/>
            <ac:picMk id="9" creationId="{7EDB1936-0C2A-4D9E-8EC1-1D0A97A2E256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014189901" sldId="424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149896233" sldId="425"/>
        </pc:sldMkLst>
      </pc:sldChg>
      <pc:sldChg chg="addSp delSp modSp add mod">
        <pc:chgData name="Lukáš Veg" userId="d3bbb49e-65aa-4d0f-afcd-e617f54b6be1" providerId="ADAL" clId="{73D330CE-EC56-434A-A9DA-1732468B8BC3}" dt="2021-10-25T11:11:06.565" v="223" actId="1076"/>
        <pc:sldMkLst>
          <pc:docMk/>
          <pc:sldMk cId="2833448711" sldId="425"/>
        </pc:sldMkLst>
        <pc:picChg chg="add mod">
          <ac:chgData name="Lukáš Veg" userId="d3bbb49e-65aa-4d0f-afcd-e617f54b6be1" providerId="ADAL" clId="{73D330CE-EC56-434A-A9DA-1732468B8BC3}" dt="2021-10-25T11:11:06.565" v="223" actId="1076"/>
          <ac:picMkLst>
            <pc:docMk/>
            <pc:sldMk cId="2833448711" sldId="425"/>
            <ac:picMk id="6" creationId="{FC70396D-A28F-487D-A4F1-2C5B21871548}"/>
          </ac:picMkLst>
        </pc:picChg>
        <pc:picChg chg="del">
          <ac:chgData name="Lukáš Veg" userId="d3bbb49e-65aa-4d0f-afcd-e617f54b6be1" providerId="ADAL" clId="{73D330CE-EC56-434A-A9DA-1732468B8BC3}" dt="2021-10-25T11:11:00.063" v="221" actId="478"/>
          <ac:picMkLst>
            <pc:docMk/>
            <pc:sldMk cId="2833448711" sldId="425"/>
            <ac:picMk id="7" creationId="{5282E7AC-A8D0-4C7C-A9A4-4D5261A2674A}"/>
          </ac:picMkLst>
        </pc:picChg>
        <pc:picChg chg="add mod">
          <ac:chgData name="Lukáš Veg" userId="d3bbb49e-65aa-4d0f-afcd-e617f54b6be1" providerId="ADAL" clId="{73D330CE-EC56-434A-A9DA-1732468B8BC3}" dt="2021-10-25T11:11:06.565" v="223" actId="1076"/>
          <ac:picMkLst>
            <pc:docMk/>
            <pc:sldMk cId="2833448711" sldId="425"/>
            <ac:picMk id="8" creationId="{8161FDF3-EE9F-43B8-8F32-87DA6BEE5EC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395814716" sldId="426"/>
        </pc:sldMkLst>
      </pc:sldChg>
      <pc:sldChg chg="addSp delSp modSp add mod">
        <pc:chgData name="Lukáš Veg" userId="d3bbb49e-65aa-4d0f-afcd-e617f54b6be1" providerId="ADAL" clId="{73D330CE-EC56-434A-A9DA-1732468B8BC3}" dt="2021-10-25T11:11:38.757" v="234" actId="1076"/>
        <pc:sldMkLst>
          <pc:docMk/>
          <pc:sldMk cId="4061408993" sldId="426"/>
        </pc:sldMkLst>
        <pc:spChg chg="mod">
          <ac:chgData name="Lukáš Veg" userId="d3bbb49e-65aa-4d0f-afcd-e617f54b6be1" providerId="ADAL" clId="{73D330CE-EC56-434A-A9DA-1732468B8BC3}" dt="2021-10-25T11:11:34.249" v="232" actId="1076"/>
          <ac:spMkLst>
            <pc:docMk/>
            <pc:sldMk cId="4061408993" sldId="426"/>
            <ac:spMk id="3" creationId="{00000000-0000-0000-0000-000000000000}"/>
          </ac:spMkLst>
        </pc:spChg>
        <pc:picChg chg="del">
          <ac:chgData name="Lukáš Veg" userId="d3bbb49e-65aa-4d0f-afcd-e617f54b6be1" providerId="ADAL" clId="{73D330CE-EC56-434A-A9DA-1732468B8BC3}" dt="2021-10-25T11:11:15.920" v="226" actId="478"/>
          <ac:picMkLst>
            <pc:docMk/>
            <pc:sldMk cId="4061408993" sldId="426"/>
            <ac:picMk id="6" creationId="{FC70396D-A28F-487D-A4F1-2C5B21871548}"/>
          </ac:picMkLst>
        </pc:picChg>
        <pc:picChg chg="add mod">
          <ac:chgData name="Lukáš Veg" userId="d3bbb49e-65aa-4d0f-afcd-e617f54b6be1" providerId="ADAL" clId="{73D330CE-EC56-434A-A9DA-1732468B8BC3}" dt="2021-10-25T11:11:38.757" v="234" actId="1076"/>
          <ac:picMkLst>
            <pc:docMk/>
            <pc:sldMk cId="4061408993" sldId="426"/>
            <ac:picMk id="7" creationId="{9BBFEC2D-8106-430D-92C7-F503ABF1CD1F}"/>
          </ac:picMkLst>
        </pc:picChg>
        <pc:picChg chg="del">
          <ac:chgData name="Lukáš Veg" userId="d3bbb49e-65aa-4d0f-afcd-e617f54b6be1" providerId="ADAL" clId="{73D330CE-EC56-434A-A9DA-1732468B8BC3}" dt="2021-10-25T11:11:16.433" v="227" actId="478"/>
          <ac:picMkLst>
            <pc:docMk/>
            <pc:sldMk cId="4061408993" sldId="426"/>
            <ac:picMk id="8" creationId="{8161FDF3-EE9F-43B8-8F32-87DA6BEE5EC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386197826" sldId="427"/>
        </pc:sldMkLst>
      </pc:sldChg>
      <pc:sldChg chg="addSp delSp modSp add mod">
        <pc:chgData name="Lukáš Veg" userId="d3bbb49e-65aa-4d0f-afcd-e617f54b6be1" providerId="ADAL" clId="{73D330CE-EC56-434A-A9DA-1732468B8BC3}" dt="2021-10-25T11:14:10.673" v="242" actId="1076"/>
        <pc:sldMkLst>
          <pc:docMk/>
          <pc:sldMk cId="4289100758" sldId="427"/>
        </pc:sldMkLst>
        <pc:picChg chg="add mod">
          <ac:chgData name="Lukáš Veg" userId="d3bbb49e-65aa-4d0f-afcd-e617f54b6be1" providerId="ADAL" clId="{73D330CE-EC56-434A-A9DA-1732468B8BC3}" dt="2021-10-25T11:14:10.673" v="242" actId="1076"/>
          <ac:picMkLst>
            <pc:docMk/>
            <pc:sldMk cId="4289100758" sldId="427"/>
            <ac:picMk id="6" creationId="{A13555C4-BB4F-47BD-9B8B-550FA6B7F79D}"/>
          </ac:picMkLst>
        </pc:picChg>
        <pc:picChg chg="del">
          <ac:chgData name="Lukáš Veg" userId="d3bbb49e-65aa-4d0f-afcd-e617f54b6be1" providerId="ADAL" clId="{73D330CE-EC56-434A-A9DA-1732468B8BC3}" dt="2021-10-25T11:13:54.360" v="237" actId="478"/>
          <ac:picMkLst>
            <pc:docMk/>
            <pc:sldMk cId="4289100758" sldId="427"/>
            <ac:picMk id="7" creationId="{9BBFEC2D-8106-430D-92C7-F503ABF1CD1F}"/>
          </ac:picMkLst>
        </pc:picChg>
        <pc:picChg chg="add mod">
          <ac:chgData name="Lukáš Veg" userId="d3bbb49e-65aa-4d0f-afcd-e617f54b6be1" providerId="ADAL" clId="{73D330CE-EC56-434A-A9DA-1732468B8BC3}" dt="2021-10-25T11:14:06.805" v="241" actId="1076"/>
          <ac:picMkLst>
            <pc:docMk/>
            <pc:sldMk cId="4289100758" sldId="427"/>
            <ac:picMk id="8" creationId="{6837D2F2-F1C7-494D-B76C-AD9AAAC144A6}"/>
          </ac:picMkLst>
        </pc:picChg>
      </pc:sldChg>
      <pc:sldChg chg="addSp delSp modSp add mod">
        <pc:chgData name="Lukáš Veg" userId="d3bbb49e-65aa-4d0f-afcd-e617f54b6be1" providerId="ADAL" clId="{73D330CE-EC56-434A-A9DA-1732468B8BC3}" dt="2021-10-25T11:14:27.109" v="248" actId="1076"/>
        <pc:sldMkLst>
          <pc:docMk/>
          <pc:sldMk cId="1243519456" sldId="428"/>
        </pc:sldMkLst>
        <pc:picChg chg="del">
          <ac:chgData name="Lukáš Veg" userId="d3bbb49e-65aa-4d0f-afcd-e617f54b6be1" providerId="ADAL" clId="{73D330CE-EC56-434A-A9DA-1732468B8BC3}" dt="2021-10-25T11:14:23.927" v="246" actId="478"/>
          <ac:picMkLst>
            <pc:docMk/>
            <pc:sldMk cId="1243519456" sldId="428"/>
            <ac:picMk id="6" creationId="{A13555C4-BB4F-47BD-9B8B-550FA6B7F79D}"/>
          </ac:picMkLst>
        </pc:picChg>
        <pc:picChg chg="add mod">
          <ac:chgData name="Lukáš Veg" userId="d3bbb49e-65aa-4d0f-afcd-e617f54b6be1" providerId="ADAL" clId="{73D330CE-EC56-434A-A9DA-1732468B8BC3}" dt="2021-10-25T11:14:27.109" v="248" actId="1076"/>
          <ac:picMkLst>
            <pc:docMk/>
            <pc:sldMk cId="1243519456" sldId="428"/>
            <ac:picMk id="7" creationId="{C7453C4D-1025-4765-964F-1AD53226C81F}"/>
          </ac:picMkLst>
        </pc:picChg>
        <pc:picChg chg="del">
          <ac:chgData name="Lukáš Veg" userId="d3bbb49e-65aa-4d0f-afcd-e617f54b6be1" providerId="ADAL" clId="{73D330CE-EC56-434A-A9DA-1732468B8BC3}" dt="2021-10-25T11:14:23.583" v="245" actId="478"/>
          <ac:picMkLst>
            <pc:docMk/>
            <pc:sldMk cId="1243519456" sldId="428"/>
            <ac:picMk id="8" creationId="{6837D2F2-F1C7-494D-B76C-AD9AAAC144A6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780122107" sldId="428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78035014" sldId="429"/>
        </pc:sldMkLst>
      </pc:sldChg>
      <pc:sldChg chg="addSp delSp modSp add mod">
        <pc:chgData name="Lukáš Veg" userId="d3bbb49e-65aa-4d0f-afcd-e617f54b6be1" providerId="ADAL" clId="{73D330CE-EC56-434A-A9DA-1732468B8BC3}" dt="2021-10-25T11:14:51.251" v="258" actId="1076"/>
        <pc:sldMkLst>
          <pc:docMk/>
          <pc:sldMk cId="846395501" sldId="429"/>
        </pc:sldMkLst>
        <pc:picChg chg="del">
          <ac:chgData name="Lukáš Veg" userId="d3bbb49e-65aa-4d0f-afcd-e617f54b6be1" providerId="ADAL" clId="{73D330CE-EC56-434A-A9DA-1732468B8BC3}" dt="2021-10-25T11:14:36.862" v="252" actId="478"/>
          <ac:picMkLst>
            <pc:docMk/>
            <pc:sldMk cId="846395501" sldId="429"/>
            <ac:picMk id="6" creationId="{A13555C4-BB4F-47BD-9B8B-550FA6B7F79D}"/>
          </ac:picMkLst>
        </pc:picChg>
        <pc:picChg chg="add mod">
          <ac:chgData name="Lukáš Veg" userId="d3bbb49e-65aa-4d0f-afcd-e617f54b6be1" providerId="ADAL" clId="{73D330CE-EC56-434A-A9DA-1732468B8BC3}" dt="2021-10-25T11:14:51.251" v="258" actId="1076"/>
          <ac:picMkLst>
            <pc:docMk/>
            <pc:sldMk cId="846395501" sldId="429"/>
            <ac:picMk id="7" creationId="{DC3C0EB2-FC8E-4815-9B0E-C8F226BFA18F}"/>
          </ac:picMkLst>
        </pc:picChg>
        <pc:picChg chg="del">
          <ac:chgData name="Lukáš Veg" userId="d3bbb49e-65aa-4d0f-afcd-e617f54b6be1" providerId="ADAL" clId="{73D330CE-EC56-434A-A9DA-1732468B8BC3}" dt="2021-10-25T11:14:36.536" v="251" actId="478"/>
          <ac:picMkLst>
            <pc:docMk/>
            <pc:sldMk cId="846395501" sldId="429"/>
            <ac:picMk id="8" creationId="{6837D2F2-F1C7-494D-B76C-AD9AAAC144A6}"/>
          </ac:picMkLst>
        </pc:picChg>
      </pc:sldChg>
      <pc:sldChg chg="addSp delSp modSp add mod replId">
        <pc:chgData name="Lukáš Veg" userId="d3bbb49e-65aa-4d0f-afcd-e617f54b6be1" providerId="ADAL" clId="{73D330CE-EC56-434A-A9DA-1732468B8BC3}" dt="2021-10-25T11:15:03.606" v="261" actId="1076"/>
        <pc:sldMkLst>
          <pc:docMk/>
          <pc:sldMk cId="676899177" sldId="430"/>
        </pc:sldMkLst>
        <pc:picChg chg="add mod">
          <ac:chgData name="Lukáš Veg" userId="d3bbb49e-65aa-4d0f-afcd-e617f54b6be1" providerId="ADAL" clId="{73D330CE-EC56-434A-A9DA-1732468B8BC3}" dt="2021-10-25T11:15:03.606" v="261" actId="1076"/>
          <ac:picMkLst>
            <pc:docMk/>
            <pc:sldMk cId="676899177" sldId="430"/>
            <ac:picMk id="6" creationId="{F9C0F5FF-D232-47EA-B78C-4B6A53D5E95B}"/>
          </ac:picMkLst>
        </pc:picChg>
        <pc:picChg chg="del">
          <ac:chgData name="Lukáš Veg" userId="d3bbb49e-65aa-4d0f-afcd-e617f54b6be1" providerId="ADAL" clId="{73D330CE-EC56-434A-A9DA-1732468B8BC3}" dt="2021-10-25T11:14:38.103" v="253" actId="478"/>
          <ac:picMkLst>
            <pc:docMk/>
            <pc:sldMk cId="676899177" sldId="430"/>
            <ac:picMk id="7" creationId="{C7453C4D-1025-4765-964F-1AD53226C81F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535839333" sldId="430"/>
        </pc:sldMkLst>
      </pc:sldChg>
      <pc:sldChg chg="addSp delSp modSp add mod">
        <pc:chgData name="Lukáš Veg" userId="d3bbb49e-65aa-4d0f-afcd-e617f54b6be1" providerId="ADAL" clId="{73D330CE-EC56-434A-A9DA-1732468B8BC3}" dt="2021-10-25T11:15:48.336" v="266" actId="1076"/>
        <pc:sldMkLst>
          <pc:docMk/>
          <pc:sldMk cId="2323947294" sldId="431"/>
        </pc:sldMkLst>
        <pc:picChg chg="del">
          <ac:chgData name="Lukáš Veg" userId="d3bbb49e-65aa-4d0f-afcd-e617f54b6be1" providerId="ADAL" clId="{73D330CE-EC56-434A-A9DA-1732468B8BC3}" dt="2021-10-25T11:15:42.607" v="264" actId="478"/>
          <ac:picMkLst>
            <pc:docMk/>
            <pc:sldMk cId="2323947294" sldId="431"/>
            <ac:picMk id="6" creationId="{F9C0F5FF-D232-47EA-B78C-4B6A53D5E95B}"/>
          </ac:picMkLst>
        </pc:picChg>
        <pc:picChg chg="add mod">
          <ac:chgData name="Lukáš Veg" userId="d3bbb49e-65aa-4d0f-afcd-e617f54b6be1" providerId="ADAL" clId="{73D330CE-EC56-434A-A9DA-1732468B8BC3}" dt="2021-10-25T11:15:48.336" v="266" actId="1076"/>
          <ac:picMkLst>
            <pc:docMk/>
            <pc:sldMk cId="2323947294" sldId="431"/>
            <ac:picMk id="7" creationId="{9B492AB2-C3C7-4CB8-AD91-1D5B5C6C7DF1}"/>
          </ac:picMkLst>
        </pc:pic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443786088" sldId="431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443786088" sldId="431"/>
            <ac:spMk id="2" creationId="{00000000-0000-0000-0000-000000000000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929846545" sldId="432"/>
        </pc:sldMkLst>
      </pc:sldChg>
      <pc:sldChg chg="addSp delSp modSp add mod">
        <pc:chgData name="Lukáš Veg" userId="d3bbb49e-65aa-4d0f-afcd-e617f54b6be1" providerId="ADAL" clId="{73D330CE-EC56-434A-A9DA-1732468B8BC3}" dt="2021-10-25T11:22:30.915" v="345" actId="1076"/>
        <pc:sldMkLst>
          <pc:docMk/>
          <pc:sldMk cId="2957326892" sldId="432"/>
        </pc:sldMkLst>
        <pc:spChg chg="add del mod">
          <ac:chgData name="Lukáš Veg" userId="d3bbb49e-65aa-4d0f-afcd-e617f54b6be1" providerId="ADAL" clId="{73D330CE-EC56-434A-A9DA-1732468B8BC3}" dt="2021-10-25T11:22:14.055" v="339" actId="478"/>
          <ac:spMkLst>
            <pc:docMk/>
            <pc:sldMk cId="2957326892" sldId="432"/>
            <ac:spMk id="5" creationId="{4E3A9194-85C7-4C62-8CB8-08381E2423D2}"/>
          </ac:spMkLst>
        </pc:spChg>
        <pc:picChg chg="del">
          <ac:chgData name="Lukáš Veg" userId="d3bbb49e-65aa-4d0f-afcd-e617f54b6be1" providerId="ADAL" clId="{73D330CE-EC56-434A-A9DA-1732468B8BC3}" dt="2021-10-25T11:22:10.713" v="337" actId="478"/>
          <ac:picMkLst>
            <pc:docMk/>
            <pc:sldMk cId="2957326892" sldId="432"/>
            <ac:picMk id="7" creationId="{A1373AA8-2B2F-493E-90BB-154D42BADFA8}"/>
          </ac:picMkLst>
        </pc:picChg>
        <pc:picChg chg="add mod">
          <ac:chgData name="Lukáš Veg" userId="d3bbb49e-65aa-4d0f-afcd-e617f54b6be1" providerId="ADAL" clId="{73D330CE-EC56-434A-A9DA-1732468B8BC3}" dt="2021-10-25T11:22:30.915" v="345" actId="1076"/>
          <ac:picMkLst>
            <pc:docMk/>
            <pc:sldMk cId="2957326892" sldId="432"/>
            <ac:picMk id="8" creationId="{9CE42E97-FB8F-4423-9C98-939A015864DC}"/>
          </ac:picMkLst>
        </pc:picChg>
        <pc:picChg chg="del">
          <ac:chgData name="Lukáš Veg" userId="d3bbb49e-65aa-4d0f-afcd-e617f54b6be1" providerId="ADAL" clId="{73D330CE-EC56-434A-A9DA-1732468B8BC3}" dt="2021-10-25T11:22:12.719" v="338" actId="478"/>
          <ac:picMkLst>
            <pc:docMk/>
            <pc:sldMk cId="2957326892" sldId="432"/>
            <ac:picMk id="9" creationId="{ABB48363-411D-4BE1-94ED-FC54437502E0}"/>
          </ac:picMkLst>
        </pc:picChg>
        <pc:picChg chg="add mod">
          <ac:chgData name="Lukáš Veg" userId="d3bbb49e-65aa-4d0f-afcd-e617f54b6be1" providerId="ADAL" clId="{73D330CE-EC56-434A-A9DA-1732468B8BC3}" dt="2021-10-25T11:22:30.915" v="345" actId="1076"/>
          <ac:picMkLst>
            <pc:docMk/>
            <pc:sldMk cId="2957326892" sldId="432"/>
            <ac:picMk id="10" creationId="{26F08C81-5018-460C-BE41-62DA4D1B9EDD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719974148" sldId="433"/>
        </pc:sldMkLst>
      </pc:sldChg>
      <pc:sldChg chg="addSp modSp add mod">
        <pc:chgData name="Lukáš Veg" userId="d3bbb49e-65aa-4d0f-afcd-e617f54b6be1" providerId="ADAL" clId="{73D330CE-EC56-434A-A9DA-1732468B8BC3}" dt="2021-10-25T11:22:52.283" v="353" actId="1076"/>
        <pc:sldMkLst>
          <pc:docMk/>
          <pc:sldMk cId="1211252525" sldId="433"/>
        </pc:sldMkLst>
        <pc:picChg chg="add mod">
          <ac:chgData name="Lukáš Veg" userId="d3bbb49e-65aa-4d0f-afcd-e617f54b6be1" providerId="ADAL" clId="{73D330CE-EC56-434A-A9DA-1732468B8BC3}" dt="2021-10-25T11:22:45.641" v="350" actId="1076"/>
          <ac:picMkLst>
            <pc:docMk/>
            <pc:sldMk cId="1211252525" sldId="433"/>
            <ac:picMk id="5" creationId="{F742E8F2-352F-42DA-85A4-710E6FBF8C72}"/>
          </ac:picMkLst>
        </pc:picChg>
        <pc:picChg chg="add mod">
          <ac:chgData name="Lukáš Veg" userId="d3bbb49e-65aa-4d0f-afcd-e617f54b6be1" providerId="ADAL" clId="{73D330CE-EC56-434A-A9DA-1732468B8BC3}" dt="2021-10-25T11:22:52.283" v="353" actId="1076"/>
          <ac:picMkLst>
            <pc:docMk/>
            <pc:sldMk cId="1211252525" sldId="433"/>
            <ac:picMk id="6" creationId="{CEC6E866-8B26-41A9-9A77-C7B31AD50662}"/>
          </ac:picMkLst>
        </pc:picChg>
      </pc:sldChg>
      <pc:sldChg chg="addSp modSp add mod">
        <pc:chgData name="Lukáš Veg" userId="d3bbb49e-65aa-4d0f-afcd-e617f54b6be1" providerId="ADAL" clId="{73D330CE-EC56-434A-A9DA-1732468B8BC3}" dt="2021-10-25T11:23:37.195" v="363" actId="1076"/>
        <pc:sldMkLst>
          <pc:docMk/>
          <pc:sldMk cId="3137408122" sldId="434"/>
        </pc:sldMkLst>
        <pc:picChg chg="add mod modCrop">
          <ac:chgData name="Lukáš Veg" userId="d3bbb49e-65aa-4d0f-afcd-e617f54b6be1" providerId="ADAL" clId="{73D330CE-EC56-434A-A9DA-1732468B8BC3}" dt="2021-10-25T11:23:37.195" v="363" actId="1076"/>
          <ac:picMkLst>
            <pc:docMk/>
            <pc:sldMk cId="3137408122" sldId="434"/>
            <ac:picMk id="5" creationId="{5BDF4871-BB03-495B-BE1D-B69E3F288E29}"/>
          </ac:picMkLst>
        </pc:picChg>
        <pc:picChg chg="add mod">
          <ac:chgData name="Lukáš Veg" userId="d3bbb49e-65aa-4d0f-afcd-e617f54b6be1" providerId="ADAL" clId="{73D330CE-EC56-434A-A9DA-1732468B8BC3}" dt="2021-10-25T11:23:24.029" v="360" actId="1076"/>
          <ac:picMkLst>
            <pc:docMk/>
            <pc:sldMk cId="3137408122" sldId="434"/>
            <ac:picMk id="6" creationId="{1F8C7038-D5FD-4A9C-A979-E7D544DCF09A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266728094" sldId="434"/>
        </pc:sldMkLst>
      </pc:sldChg>
      <pc:sldChg chg="addSp modSp add mod replId">
        <pc:chgData name="Lukáš Veg" userId="d3bbb49e-65aa-4d0f-afcd-e617f54b6be1" providerId="ADAL" clId="{73D330CE-EC56-434A-A9DA-1732468B8BC3}" dt="2021-10-25T11:23:51.498" v="367" actId="1076"/>
        <pc:sldMkLst>
          <pc:docMk/>
          <pc:sldMk cId="1160063494" sldId="435"/>
        </pc:sldMkLst>
        <pc:picChg chg="add mod">
          <ac:chgData name="Lukáš Veg" userId="d3bbb49e-65aa-4d0f-afcd-e617f54b6be1" providerId="ADAL" clId="{73D330CE-EC56-434A-A9DA-1732468B8BC3}" dt="2021-10-25T11:23:46.702" v="366" actId="1076"/>
          <ac:picMkLst>
            <pc:docMk/>
            <pc:sldMk cId="1160063494" sldId="435"/>
            <ac:picMk id="5" creationId="{88FC5652-678A-458D-83CF-2CD48BBDF80B}"/>
          </ac:picMkLst>
        </pc:picChg>
        <pc:picChg chg="add mod">
          <ac:chgData name="Lukáš Veg" userId="d3bbb49e-65aa-4d0f-afcd-e617f54b6be1" providerId="ADAL" clId="{73D330CE-EC56-434A-A9DA-1732468B8BC3}" dt="2021-10-25T11:23:51.498" v="367" actId="1076"/>
          <ac:picMkLst>
            <pc:docMk/>
            <pc:sldMk cId="1160063494" sldId="435"/>
            <ac:picMk id="6" creationId="{416BABB9-EA75-4F2B-ADDC-767D9EC67857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749827777" sldId="435"/>
        </pc:sldMkLst>
      </pc:sldChg>
      <pc:sldChg chg="addSp modSp add mod">
        <pc:chgData name="Lukáš Veg" userId="d3bbb49e-65aa-4d0f-afcd-e617f54b6be1" providerId="ADAL" clId="{73D330CE-EC56-434A-A9DA-1732468B8BC3}" dt="2021-10-25T11:24:40.820" v="382"/>
        <pc:sldMkLst>
          <pc:docMk/>
          <pc:sldMk cId="506524324" sldId="436"/>
        </pc:sldMkLst>
        <pc:spChg chg="mod">
          <ac:chgData name="Lukáš Veg" userId="d3bbb49e-65aa-4d0f-afcd-e617f54b6be1" providerId="ADAL" clId="{73D330CE-EC56-434A-A9DA-1732468B8BC3}" dt="2021-10-25T11:24:40.820" v="382"/>
          <ac:spMkLst>
            <pc:docMk/>
            <pc:sldMk cId="506524324" sldId="436"/>
            <ac:spMk id="2" creationId="{00000000-0000-0000-0000-000000000000}"/>
          </ac:spMkLst>
        </pc:spChg>
        <pc:picChg chg="add mod">
          <ac:chgData name="Lukáš Veg" userId="d3bbb49e-65aa-4d0f-afcd-e617f54b6be1" providerId="ADAL" clId="{73D330CE-EC56-434A-A9DA-1732468B8BC3}" dt="2021-10-25T11:24:04.298" v="373" actId="1076"/>
          <ac:picMkLst>
            <pc:docMk/>
            <pc:sldMk cId="506524324" sldId="436"/>
            <ac:picMk id="5" creationId="{164401DB-8D0C-423B-BBE2-5FDB96807DE3}"/>
          </ac:picMkLst>
        </pc:pic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839811859" sldId="436"/>
        </pc:sldMkLst>
      </pc:sldChg>
      <pc:sldChg chg="addSp modSp add del mod replId">
        <pc:chgData name="Lukáš Veg" userId="d3bbb49e-65aa-4d0f-afcd-e617f54b6be1" providerId="ADAL" clId="{73D330CE-EC56-434A-A9DA-1732468B8BC3}" dt="2021-10-25T11:24:59.032" v="386" actId="47"/>
        <pc:sldMkLst>
          <pc:docMk/>
          <pc:sldMk cId="437282161" sldId="437"/>
        </pc:sldMkLst>
        <pc:spChg chg="mod">
          <ac:chgData name="Lukáš Veg" userId="d3bbb49e-65aa-4d0f-afcd-e617f54b6be1" providerId="ADAL" clId="{73D330CE-EC56-434A-A9DA-1732468B8BC3}" dt="2021-10-25T11:24:43.221" v="383"/>
          <ac:spMkLst>
            <pc:docMk/>
            <pc:sldMk cId="437282161" sldId="437"/>
            <ac:spMk id="2" creationId="{00000000-0000-0000-0000-000000000000}"/>
          </ac:spMkLst>
        </pc:spChg>
        <pc:picChg chg="add mod">
          <ac:chgData name="Lukáš Veg" userId="d3bbb49e-65aa-4d0f-afcd-e617f54b6be1" providerId="ADAL" clId="{73D330CE-EC56-434A-A9DA-1732468B8BC3}" dt="2021-10-25T11:24:27.539" v="381" actId="1076"/>
          <ac:picMkLst>
            <pc:docMk/>
            <pc:sldMk cId="437282161" sldId="437"/>
            <ac:picMk id="5" creationId="{15C9E98A-65C8-41C7-ACF0-402EAB84C30F}"/>
          </ac:picMkLst>
        </pc:picChg>
      </pc:sldChg>
      <pc:sldChg chg="add">
        <pc:chgData name="Lukáš Veg" userId="d3bbb49e-65aa-4d0f-afcd-e617f54b6be1" providerId="ADAL" clId="{73D330CE-EC56-434A-A9DA-1732468B8BC3}" dt="2021-10-26T09:58:39.371" v="433" actId="2890"/>
        <pc:sldMkLst>
          <pc:docMk/>
          <pc:sldMk cId="1675389260" sldId="437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753222957" sldId="437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06568066" sldId="438"/>
        </pc:sldMkLst>
      </pc:sldChg>
      <pc:sldChg chg="modSp add del mod">
        <pc:chgData name="Lukáš Veg" userId="d3bbb49e-65aa-4d0f-afcd-e617f54b6be1" providerId="ADAL" clId="{73D330CE-EC56-434A-A9DA-1732468B8BC3}" dt="2021-10-25T11:24:59.951" v="387" actId="47"/>
        <pc:sldMkLst>
          <pc:docMk/>
          <pc:sldMk cId="1671664815" sldId="438"/>
        </pc:sldMkLst>
        <pc:spChg chg="mod">
          <ac:chgData name="Lukáš Veg" userId="d3bbb49e-65aa-4d0f-afcd-e617f54b6be1" providerId="ADAL" clId="{73D330CE-EC56-434A-A9DA-1732468B8BC3}" dt="2021-10-25T11:24:45.829" v="384"/>
          <ac:spMkLst>
            <pc:docMk/>
            <pc:sldMk cId="1671664815" sldId="438"/>
            <ac:spMk id="2" creationId="{00000000-0000-0000-0000-000000000000}"/>
          </ac:spMkLst>
        </pc:spChg>
      </pc:sldChg>
      <pc:sldChg chg="add del">
        <pc:chgData name="Lukáš Veg" userId="d3bbb49e-65aa-4d0f-afcd-e617f54b6be1" providerId="ADAL" clId="{73D330CE-EC56-434A-A9DA-1732468B8BC3}" dt="2021-10-25T11:24:51.390" v="385" actId="2696"/>
        <pc:sldMkLst>
          <pc:docMk/>
          <pc:sldMk cId="1085299879" sldId="439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328748552" sldId="439"/>
        </pc:sldMkLst>
      </pc:sldChg>
      <pc:sldChg chg="add del replId">
        <pc:chgData name="Lukáš Veg" userId="d3bbb49e-65aa-4d0f-afcd-e617f54b6be1" providerId="ADAL" clId="{73D330CE-EC56-434A-A9DA-1732468B8BC3}" dt="2021-10-25T11:24:51.390" v="385" actId="2696"/>
        <pc:sldMkLst>
          <pc:docMk/>
          <pc:sldMk cId="787830677" sldId="440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169769664" sldId="440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4220968347" sldId="441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079229663" sldId="442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478856853" sldId="443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152638555" sldId="444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417201759" sldId="445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3562620430" sldId="446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277722823" sldId="447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900137929" sldId="448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2798493707" sldId="449"/>
        </pc:sldMkLst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944307314" sldId="450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944307314" sldId="450"/>
            <ac:spMk id="2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2687683337" sldId="451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2687683337" sldId="451"/>
            <ac:spMk id="2" creationId="{00000000-0000-0000-0000-000000000000}"/>
          </ac:spMkLst>
        </pc:spChg>
      </pc:sldChg>
      <pc:sldChg chg="modSp add del mod">
        <pc:chgData name="Lukáš Veg" userId="d3bbb49e-65aa-4d0f-afcd-e617f54b6be1" providerId="ADAL" clId="{73D330CE-EC56-434A-A9DA-1732468B8BC3}" dt="2021-10-25T10:45:18.098" v="33" actId="27028"/>
        <pc:sldMkLst>
          <pc:docMk/>
          <pc:sldMk cId="3314351931" sldId="452"/>
        </pc:sldMkLst>
        <pc:spChg chg="mod">
          <ac:chgData name="Lukáš Veg" userId="d3bbb49e-65aa-4d0f-afcd-e617f54b6be1" providerId="ADAL" clId="{73D330CE-EC56-434A-A9DA-1732468B8BC3}" dt="2021-10-25T10:45:16.682" v="32" actId="27636"/>
          <ac:spMkLst>
            <pc:docMk/>
            <pc:sldMk cId="3314351931" sldId="452"/>
            <ac:spMk id="2" creationId="{00000000-0000-0000-0000-000000000000}"/>
          </ac:spMkLst>
        </pc:spChg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377631858" sldId="453"/>
        </pc:sldMkLst>
      </pc:sldChg>
      <pc:sldChg chg="add del">
        <pc:chgData name="Lukáš Veg" userId="d3bbb49e-65aa-4d0f-afcd-e617f54b6be1" providerId="ADAL" clId="{73D330CE-EC56-434A-A9DA-1732468B8BC3}" dt="2021-10-25T10:45:18.098" v="33" actId="27028"/>
        <pc:sldMkLst>
          <pc:docMk/>
          <pc:sldMk cId="1100254754" sldId="454"/>
        </pc:sldMkLst>
      </pc:sldChg>
      <pc:sldMasterChg chg="addSldLayout delSldLayout">
        <pc:chgData name="Lukáš Veg" userId="d3bbb49e-65aa-4d0f-afcd-e617f54b6be1" providerId="ADAL" clId="{73D330CE-EC56-434A-A9DA-1732468B8BC3}" dt="2021-10-25T10:45:18.098" v="33" actId="27028"/>
        <pc:sldMasterMkLst>
          <pc:docMk/>
          <pc:sldMasterMk cId="0" sldId="2147483648"/>
        </pc:sldMasterMkLst>
        <pc:sldLayoutChg chg="add del">
          <pc:chgData name="Lukáš Veg" userId="d3bbb49e-65aa-4d0f-afcd-e617f54b6be1" providerId="ADAL" clId="{73D330CE-EC56-434A-A9DA-1732468B8BC3}" dt="2021-10-25T10:45:18.098" v="33" actId="27028"/>
          <pc:sldLayoutMkLst>
            <pc:docMk/>
            <pc:sldMasterMk cId="0" sldId="2147483648"/>
            <pc:sldLayoutMk cId="3007630726" sldId="2147483666"/>
          </pc:sldLayoutMkLst>
        </pc:sldLayoutChg>
      </pc:sldMasterChg>
    </pc:docChg>
  </pc:docChgLst>
  <pc:docChgLst>
    <pc:chgData name="Lukáš Veg" userId="d3bbb49e-65aa-4d0f-afcd-e617f54b6be1" providerId="ADAL" clId="{E38E015F-84CB-47E1-9F99-71FFBC82B237}"/>
    <pc:docChg chg="undo custSel addSld delSld modSld">
      <pc:chgData name="Lukáš Veg" userId="d3bbb49e-65aa-4d0f-afcd-e617f54b6be1" providerId="ADAL" clId="{E38E015F-84CB-47E1-9F99-71FFBC82B237}" dt="2021-11-01T15:10:39.856" v="466" actId="20577"/>
      <pc:docMkLst>
        <pc:docMk/>
      </pc:docMkLst>
      <pc:sldChg chg="modSp mod">
        <pc:chgData name="Lukáš Veg" userId="d3bbb49e-65aa-4d0f-afcd-e617f54b6be1" providerId="ADAL" clId="{E38E015F-84CB-47E1-9F99-71FFBC82B237}" dt="2021-11-01T15:08:10.973" v="280"/>
        <pc:sldMkLst>
          <pc:docMk/>
          <pc:sldMk cId="0" sldId="256"/>
        </pc:sldMkLst>
        <pc:spChg chg="mod">
          <ac:chgData name="Lukáš Veg" userId="d3bbb49e-65aa-4d0f-afcd-e617f54b6be1" providerId="ADAL" clId="{E38E015F-84CB-47E1-9F99-71FFBC82B237}" dt="2021-11-01T15:08:10.973" v="280"/>
          <ac:spMkLst>
            <pc:docMk/>
            <pc:sldMk cId="0" sldId="256"/>
            <ac:spMk id="19" creationId="{47EB8754-2E81-4FBC-A739-D438FB7C2219}"/>
          </ac:spMkLst>
        </pc:sp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0" sldId="262"/>
        </pc:sldMkLst>
      </pc:sldChg>
      <pc:sldChg chg="modSp add mod">
        <pc:chgData name="Lukáš Veg" userId="d3bbb49e-65aa-4d0f-afcd-e617f54b6be1" providerId="ADAL" clId="{E38E015F-84CB-47E1-9F99-71FFBC82B237}" dt="2021-10-26T12:00:00.459" v="11" actId="948"/>
        <pc:sldMkLst>
          <pc:docMk/>
          <pc:sldMk cId="4069299449" sldId="263"/>
        </pc:sldMkLst>
        <pc:spChg chg="mod">
          <ac:chgData name="Lukáš Veg" userId="d3bbb49e-65aa-4d0f-afcd-e617f54b6be1" providerId="ADAL" clId="{E38E015F-84CB-47E1-9F99-71FFBC82B237}" dt="2021-10-26T12:00:00.459" v="11" actId="948"/>
          <ac:spMkLst>
            <pc:docMk/>
            <pc:sldMk cId="4069299449" sldId="263"/>
            <ac:spMk id="3" creationId="{78E625AE-B5AC-4291-9293-CD81B2396EC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4069299449" sldId="263"/>
            <ac:spMk id="4" creationId="{10FFE349-3A5E-4249-944C-2B42A5777CBE}"/>
          </ac:spMkLst>
        </pc:sp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753222957" sldId="264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78035014" sldId="266"/>
        </pc:sldMkLst>
      </pc:sldChg>
      <pc:sldChg chg="modSp add mod">
        <pc:chgData name="Lukáš Veg" userId="d3bbb49e-65aa-4d0f-afcd-e617f54b6be1" providerId="ADAL" clId="{E38E015F-84CB-47E1-9F99-71FFBC82B237}" dt="2021-10-26T11:59:54.458" v="10" actId="948"/>
        <pc:sldMkLst>
          <pc:docMk/>
          <pc:sldMk cId="3385351414" sldId="266"/>
        </pc:sldMkLst>
        <pc:spChg chg="mod">
          <ac:chgData name="Lukáš Veg" userId="d3bbb49e-65aa-4d0f-afcd-e617f54b6be1" providerId="ADAL" clId="{E38E015F-84CB-47E1-9F99-71FFBC82B237}" dt="2021-10-26T11:59:54.458" v="10" actId="948"/>
          <ac:spMkLst>
            <pc:docMk/>
            <pc:sldMk cId="3385351414" sldId="266"/>
            <ac:spMk id="3" creationId="{78E625AE-B5AC-4291-9293-CD81B2396EC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385351414" sldId="266"/>
            <ac:spMk id="4" creationId="{10FFE349-3A5E-4249-944C-2B42A5777CBE}"/>
          </ac:spMkLst>
        </pc:spChg>
        <pc:picChg chg="mod">
          <ac:chgData name="Lukáš Veg" userId="d3bbb49e-65aa-4d0f-afcd-e617f54b6be1" providerId="ADAL" clId="{E38E015F-84CB-47E1-9F99-71FFBC82B237}" dt="2021-10-26T11:59:28.984" v="8" actId="1076"/>
          <ac:picMkLst>
            <pc:docMk/>
            <pc:sldMk cId="3385351414" sldId="266"/>
            <ac:picMk id="5" creationId="{E9FF511F-097A-4C9D-ABA0-46BB622C9D50}"/>
          </ac:picMkLst>
        </pc:picChg>
      </pc:sldChg>
      <pc:sldChg chg="modSp add mod">
        <pc:chgData name="Lukáš Veg" userId="d3bbb49e-65aa-4d0f-afcd-e617f54b6be1" providerId="ADAL" clId="{E38E015F-84CB-47E1-9F99-71FFBC82B237}" dt="2021-10-26T11:59:37.622" v="9" actId="948"/>
        <pc:sldMkLst>
          <pc:docMk/>
          <pc:sldMk cId="3282442438" sldId="267"/>
        </pc:sldMkLst>
        <pc:spChg chg="mod">
          <ac:chgData name="Lukáš Veg" userId="d3bbb49e-65aa-4d0f-afcd-e617f54b6be1" providerId="ADAL" clId="{E38E015F-84CB-47E1-9F99-71FFBC82B237}" dt="2021-10-26T11:59:37.622" v="9" actId="948"/>
          <ac:spMkLst>
            <pc:docMk/>
            <pc:sldMk cId="3282442438" sldId="267"/>
            <ac:spMk id="3" creationId="{78E625AE-B5AC-4291-9293-CD81B2396EC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282442438" sldId="267"/>
            <ac:spMk id="4" creationId="{10FFE349-3A5E-4249-944C-2B42A5777CBE}"/>
          </ac:spMkLst>
        </pc:spChg>
      </pc:sldChg>
      <pc:sldChg chg="modSp add mod">
        <pc:chgData name="Lukáš Veg" userId="d3bbb49e-65aa-4d0f-afcd-e617f54b6be1" providerId="ADAL" clId="{E38E015F-84CB-47E1-9F99-71FFBC82B237}" dt="2021-10-26T12:00:16.578" v="12" actId="948"/>
        <pc:sldMkLst>
          <pc:docMk/>
          <pc:sldMk cId="1399880827" sldId="269"/>
        </pc:sldMkLst>
        <pc:spChg chg="mod">
          <ac:chgData name="Lukáš Veg" userId="d3bbb49e-65aa-4d0f-afcd-e617f54b6be1" providerId="ADAL" clId="{E38E015F-84CB-47E1-9F99-71FFBC82B237}" dt="2021-10-26T12:00:16.578" v="12" actId="948"/>
          <ac:spMkLst>
            <pc:docMk/>
            <pc:sldMk cId="1399880827" sldId="269"/>
            <ac:spMk id="3" creationId="{78E625AE-B5AC-4291-9293-CD81B2396EC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399880827" sldId="269"/>
            <ac:spMk id="4" creationId="{10FFE349-3A5E-4249-944C-2B42A5777CBE}"/>
          </ac:spMkLst>
        </pc:sp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817631639" sldId="269"/>
        </pc:sldMkLst>
      </pc:sldChg>
      <pc:sldChg chg="modSp add mod">
        <pc:chgData name="Lukáš Veg" userId="d3bbb49e-65aa-4d0f-afcd-e617f54b6be1" providerId="ADAL" clId="{E38E015F-84CB-47E1-9F99-71FFBC82B237}" dt="2021-10-26T12:00:22.795" v="13" actId="948"/>
        <pc:sldMkLst>
          <pc:docMk/>
          <pc:sldMk cId="2933080658" sldId="270"/>
        </pc:sldMkLst>
        <pc:spChg chg="mod">
          <ac:chgData name="Lukáš Veg" userId="d3bbb49e-65aa-4d0f-afcd-e617f54b6be1" providerId="ADAL" clId="{E38E015F-84CB-47E1-9F99-71FFBC82B237}" dt="2021-10-26T12:00:22.795" v="13" actId="948"/>
          <ac:spMkLst>
            <pc:docMk/>
            <pc:sldMk cId="2933080658" sldId="270"/>
            <ac:spMk id="3" creationId="{78E625AE-B5AC-4291-9293-CD81B2396EC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933080658" sldId="270"/>
            <ac:spMk id="4" creationId="{10FFE349-3A5E-4249-944C-2B42A5777CBE}"/>
          </ac:spMkLst>
        </pc:spChg>
      </pc:sldChg>
      <pc:sldChg chg="modSp add mod">
        <pc:chgData name="Lukáš Veg" userId="d3bbb49e-65aa-4d0f-afcd-e617f54b6be1" providerId="ADAL" clId="{E38E015F-84CB-47E1-9F99-71FFBC82B237}" dt="2021-10-26T12:00:38.206" v="15" actId="1076"/>
        <pc:sldMkLst>
          <pc:docMk/>
          <pc:sldMk cId="3152945560" sldId="271"/>
        </pc:sldMkLst>
        <pc:spChg chg="mod">
          <ac:chgData name="Lukáš Veg" userId="d3bbb49e-65aa-4d0f-afcd-e617f54b6be1" providerId="ADAL" clId="{E38E015F-84CB-47E1-9F99-71FFBC82B237}" dt="2021-10-26T12:00:34.725" v="14" actId="948"/>
          <ac:spMkLst>
            <pc:docMk/>
            <pc:sldMk cId="3152945560" sldId="271"/>
            <ac:spMk id="3" creationId="{78E625AE-B5AC-4291-9293-CD81B2396EC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152945560" sldId="271"/>
            <ac:spMk id="4" creationId="{10FFE349-3A5E-4249-944C-2B42A5777CBE}"/>
          </ac:spMkLst>
        </pc:spChg>
        <pc:picChg chg="mod">
          <ac:chgData name="Lukáš Veg" userId="d3bbb49e-65aa-4d0f-afcd-e617f54b6be1" providerId="ADAL" clId="{E38E015F-84CB-47E1-9F99-71FFBC82B237}" dt="2021-10-26T12:00:38.206" v="15" actId="1076"/>
          <ac:picMkLst>
            <pc:docMk/>
            <pc:sldMk cId="3152945560" sldId="271"/>
            <ac:picMk id="5" creationId="{34718B2E-9ADE-4C92-9DAE-5F880B3AF8E8}"/>
          </ac:picMkLst>
        </pc:pic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281471933" sldId="271"/>
        </pc:sldMkLst>
      </pc:sldChg>
      <pc:sldChg chg="modSp add del mod">
        <pc:chgData name="Lukáš Veg" userId="d3bbb49e-65aa-4d0f-afcd-e617f54b6be1" providerId="ADAL" clId="{E38E015F-84CB-47E1-9F99-71FFBC82B237}" dt="2021-10-26T12:01:06.411" v="21" actId="6549"/>
        <pc:sldMkLst>
          <pc:docMk/>
          <pc:sldMk cId="1277171529" sldId="272"/>
        </pc:sldMkLst>
        <pc:spChg chg="mod">
          <ac:chgData name="Lukáš Veg" userId="d3bbb49e-65aa-4d0f-afcd-e617f54b6be1" providerId="ADAL" clId="{E38E015F-84CB-47E1-9F99-71FFBC82B237}" dt="2021-10-26T12:01:06.411" v="21" actId="6549"/>
          <ac:spMkLst>
            <pc:docMk/>
            <pc:sldMk cId="1277171529" sldId="272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277171529" sldId="272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0:46.343" v="16" actId="1076"/>
          <ac:spMkLst>
            <pc:docMk/>
            <pc:sldMk cId="1277171529" sldId="272"/>
            <ac:spMk id="8" creationId="{00000000-0000-0000-0000-000000000000}"/>
          </ac:spMkLst>
        </pc:spChg>
      </pc:sldChg>
      <pc:sldChg chg="modSp add mod">
        <pc:chgData name="Lukáš Veg" userId="d3bbb49e-65aa-4d0f-afcd-e617f54b6be1" providerId="ADAL" clId="{E38E015F-84CB-47E1-9F99-71FFBC82B237}" dt="2021-10-26T12:02:03.702" v="32" actId="1076"/>
        <pc:sldMkLst>
          <pc:docMk/>
          <pc:sldMk cId="1906509407" sldId="273"/>
        </pc:sldMkLst>
        <pc:spChg chg="mod">
          <ac:chgData name="Lukáš Veg" userId="d3bbb49e-65aa-4d0f-afcd-e617f54b6be1" providerId="ADAL" clId="{E38E015F-84CB-47E1-9F99-71FFBC82B237}" dt="2021-10-26T11:59:07.833" v="2" actId="27636"/>
          <ac:spMkLst>
            <pc:docMk/>
            <pc:sldMk cId="1906509407" sldId="273"/>
            <ac:spMk id="2" creationId="{98A36E47-3670-401E-82F8-A5A7601756EA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906509407" sldId="273"/>
            <ac:spMk id="4" creationId="{10FFE349-3A5E-4249-944C-2B42A5777CBE}"/>
          </ac:spMkLst>
        </pc:spChg>
        <pc:spChg chg="mod">
          <ac:chgData name="Lukáš Veg" userId="d3bbb49e-65aa-4d0f-afcd-e617f54b6be1" providerId="ADAL" clId="{E38E015F-84CB-47E1-9F99-71FFBC82B237}" dt="2021-10-26T12:01:45.028" v="25" actId="1076"/>
          <ac:spMkLst>
            <pc:docMk/>
            <pc:sldMk cId="1906509407" sldId="273"/>
            <ac:spMk id="7" creationId="{9E3C32FF-F6C3-48E4-87C7-4BDF8BDDCF4B}"/>
          </ac:spMkLst>
        </pc:spChg>
        <pc:spChg chg="mod">
          <ac:chgData name="Lukáš Veg" userId="d3bbb49e-65aa-4d0f-afcd-e617f54b6be1" providerId="ADAL" clId="{E38E015F-84CB-47E1-9F99-71FFBC82B237}" dt="2021-10-26T12:01:51.491" v="28" actId="1076"/>
          <ac:spMkLst>
            <pc:docMk/>
            <pc:sldMk cId="1906509407" sldId="273"/>
            <ac:spMk id="8" creationId="{DF6FFF88-39E1-40D3-85DD-B0DD734654B0}"/>
          </ac:spMkLst>
        </pc:spChg>
        <pc:spChg chg="mod">
          <ac:chgData name="Lukáš Veg" userId="d3bbb49e-65aa-4d0f-afcd-e617f54b6be1" providerId="ADAL" clId="{E38E015F-84CB-47E1-9F99-71FFBC82B237}" dt="2021-10-26T12:01:53.955" v="29" actId="1076"/>
          <ac:spMkLst>
            <pc:docMk/>
            <pc:sldMk cId="1906509407" sldId="273"/>
            <ac:spMk id="10" creationId="{C11446C3-9D5F-49C3-8A06-8531F7A24860}"/>
          </ac:spMkLst>
        </pc:spChg>
        <pc:spChg chg="mod">
          <ac:chgData name="Lukáš Veg" userId="d3bbb49e-65aa-4d0f-afcd-e617f54b6be1" providerId="ADAL" clId="{E38E015F-84CB-47E1-9F99-71FFBC82B237}" dt="2021-10-26T12:01:56.191" v="30" actId="1076"/>
          <ac:spMkLst>
            <pc:docMk/>
            <pc:sldMk cId="1906509407" sldId="273"/>
            <ac:spMk id="11" creationId="{BE77C518-E716-4E14-9250-490D49948336}"/>
          </ac:spMkLst>
        </pc:spChg>
        <pc:picChg chg="mod">
          <ac:chgData name="Lukáš Veg" userId="d3bbb49e-65aa-4d0f-afcd-e617f54b6be1" providerId="ADAL" clId="{E38E015F-84CB-47E1-9F99-71FFBC82B237}" dt="2021-10-26T12:02:03.702" v="32" actId="1076"/>
          <ac:picMkLst>
            <pc:docMk/>
            <pc:sldMk cId="1906509407" sldId="273"/>
            <ac:picMk id="6" creationId="{DBC65588-6678-42EC-A856-4C55C7FDAA2B}"/>
          </ac:picMkLst>
        </pc:picChg>
        <pc:picChg chg="mod">
          <ac:chgData name="Lukáš Veg" userId="d3bbb49e-65aa-4d0f-afcd-e617f54b6be1" providerId="ADAL" clId="{E38E015F-84CB-47E1-9F99-71FFBC82B237}" dt="2021-10-26T12:02:00.629" v="31" actId="1076"/>
          <ac:picMkLst>
            <pc:docMk/>
            <pc:sldMk cId="1906509407" sldId="273"/>
            <ac:picMk id="9" creationId="{9F0CA5F1-693F-4FAF-BA4C-28B5942055C0}"/>
          </ac:picMkLst>
        </pc:picChg>
      </pc:sldChg>
      <pc:sldChg chg="modSp add mod">
        <pc:chgData name="Lukáš Veg" userId="d3bbb49e-65aa-4d0f-afcd-e617f54b6be1" providerId="ADAL" clId="{E38E015F-84CB-47E1-9F99-71FFBC82B237}" dt="2021-10-26T12:02:35.082" v="35" actId="1076"/>
        <pc:sldMkLst>
          <pc:docMk/>
          <pc:sldMk cId="1396535493" sldId="274"/>
        </pc:sldMkLst>
        <pc:spChg chg="mod">
          <ac:chgData name="Lukáš Veg" userId="d3bbb49e-65aa-4d0f-afcd-e617f54b6be1" providerId="ADAL" clId="{E38E015F-84CB-47E1-9F99-71FFBC82B237}" dt="2021-10-26T11:59:07.838" v="3" actId="27636"/>
          <ac:spMkLst>
            <pc:docMk/>
            <pc:sldMk cId="1396535493" sldId="274"/>
            <ac:spMk id="2" creationId="{98A36E47-3670-401E-82F8-A5A7601756EA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396535493" sldId="274"/>
            <ac:spMk id="4" creationId="{10FFE349-3A5E-4249-944C-2B42A5777CBE}"/>
          </ac:spMkLst>
        </pc:spChg>
        <pc:picChg chg="mod ord">
          <ac:chgData name="Lukáš Veg" userId="d3bbb49e-65aa-4d0f-afcd-e617f54b6be1" providerId="ADAL" clId="{E38E015F-84CB-47E1-9F99-71FFBC82B237}" dt="2021-10-26T12:02:35.082" v="35" actId="1076"/>
          <ac:picMkLst>
            <pc:docMk/>
            <pc:sldMk cId="1396535493" sldId="274"/>
            <ac:picMk id="15" creationId="{D5CF19D1-82F6-481B-9F31-2B5A9B36DB91}"/>
          </ac:picMkLst>
        </pc:pic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918439344" sldId="275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52129803" sldId="276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086770683" sldId="277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929846545" sldId="281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839811859" sldId="282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06568066" sldId="28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266728094" sldId="284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719974148" sldId="285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749827777" sldId="286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443786088" sldId="287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535839333" sldId="29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739194542" sldId="294"/>
        </pc:sldMkLst>
      </pc:sldChg>
      <pc:sldChg chg="addSp delSp modSp add mod">
        <pc:chgData name="Lukáš Veg" userId="d3bbb49e-65aa-4d0f-afcd-e617f54b6be1" providerId="ADAL" clId="{E38E015F-84CB-47E1-9F99-71FFBC82B237}" dt="2021-11-01T09:16:11.370" v="173" actId="478"/>
        <pc:sldMkLst>
          <pc:docMk/>
          <pc:sldMk cId="3883150346" sldId="294"/>
        </pc:sldMkLst>
        <pc:spChg chg="mod">
          <ac:chgData name="Lukáš Veg" userId="d3bbb49e-65aa-4d0f-afcd-e617f54b6be1" providerId="ADAL" clId="{E38E015F-84CB-47E1-9F99-71FFBC82B237}" dt="2021-11-01T09:15:56.131" v="168" actId="1076"/>
          <ac:spMkLst>
            <pc:docMk/>
            <pc:sldMk cId="3883150346" sldId="294"/>
            <ac:spMk id="2" creationId="{00000000-0000-0000-0000-000000000000}"/>
          </ac:spMkLst>
        </pc:spChg>
        <pc:spChg chg="del mod">
          <ac:chgData name="Lukáš Veg" userId="d3bbb49e-65aa-4d0f-afcd-e617f54b6be1" providerId="ADAL" clId="{E38E015F-84CB-47E1-9F99-71FFBC82B237}" dt="2021-11-01T09:16:08.536" v="172" actId="478"/>
          <ac:spMkLst>
            <pc:docMk/>
            <pc:sldMk cId="3883150346" sldId="294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883150346" sldId="294"/>
            <ac:spMk id="4" creationId="{00000000-0000-0000-0000-000000000000}"/>
          </ac:spMkLst>
        </pc:spChg>
        <pc:spChg chg="add del mod">
          <ac:chgData name="Lukáš Veg" userId="d3bbb49e-65aa-4d0f-afcd-e617f54b6be1" providerId="ADAL" clId="{E38E015F-84CB-47E1-9F99-71FFBC82B237}" dt="2021-11-01T09:16:11.370" v="173" actId="478"/>
          <ac:spMkLst>
            <pc:docMk/>
            <pc:sldMk cId="3883150346" sldId="294"/>
            <ac:spMk id="7" creationId="{BDF8C044-DD04-4E51-873A-5B1977F9E682}"/>
          </ac:spMkLst>
        </pc:spChg>
        <pc:picChg chg="mod">
          <ac:chgData name="Lukáš Veg" userId="d3bbb49e-65aa-4d0f-afcd-e617f54b6be1" providerId="ADAL" clId="{E38E015F-84CB-47E1-9F99-71FFBC82B237}" dt="2021-11-01T09:15:52.380" v="167" actId="1076"/>
          <ac:picMkLst>
            <pc:docMk/>
            <pc:sldMk cId="3883150346" sldId="294"/>
            <ac:picMk id="6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09:16:34.331" v="175" actId="1076"/>
        <pc:sldMkLst>
          <pc:docMk/>
          <pc:sldMk cId="1026798364" sldId="295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026798364" sldId="295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6:34.331" v="175" actId="1076"/>
          <ac:picMkLst>
            <pc:docMk/>
            <pc:sldMk cId="1026798364" sldId="295"/>
            <ac:picMk id="6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09:16:45.573" v="176" actId="1076"/>
        <pc:sldMkLst>
          <pc:docMk/>
          <pc:sldMk cId="3728880712" sldId="296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728880712" sldId="296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6:45.573" v="176" actId="1076"/>
          <ac:picMkLst>
            <pc:docMk/>
            <pc:sldMk cId="3728880712" sldId="296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09:16:51.903" v="177" actId="1076"/>
        <pc:sldMkLst>
          <pc:docMk/>
          <pc:sldMk cId="3118516999" sldId="297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118516999" sldId="297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6:51.903" v="177" actId="1076"/>
          <ac:picMkLst>
            <pc:docMk/>
            <pc:sldMk cId="3118516999" sldId="297"/>
            <ac:picMk id="6" creationId="{00000000-0000-0000-0000-000000000000}"/>
          </ac:picMkLst>
        </pc:picChg>
      </pc:sldChg>
      <pc:sldChg chg="modSp add">
        <pc:chgData name="Lukáš Veg" userId="d3bbb49e-65aa-4d0f-afcd-e617f54b6be1" providerId="ADAL" clId="{E38E015F-84CB-47E1-9F99-71FFBC82B237}" dt="2021-10-26T11:59:07.731" v="1"/>
        <pc:sldMkLst>
          <pc:docMk/>
          <pc:sldMk cId="1507459868" sldId="298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507459868" sldId="298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E38E015F-84CB-47E1-9F99-71FFBC82B237}" dt="2021-11-01T09:16:57.010" v="178" actId="1076"/>
        <pc:sldMkLst>
          <pc:docMk/>
          <pc:sldMk cId="3778744381" sldId="299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778744381" sldId="299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6:57.010" v="178" actId="1076"/>
          <ac:picMkLst>
            <pc:docMk/>
            <pc:sldMk cId="3778744381" sldId="299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09:18:29.475" v="186" actId="1076"/>
        <pc:sldMkLst>
          <pc:docMk/>
          <pc:sldMk cId="2097065672" sldId="300"/>
        </pc:sldMkLst>
        <pc:spChg chg="mod">
          <ac:chgData name="Lukáš Veg" userId="d3bbb49e-65aa-4d0f-afcd-e617f54b6be1" providerId="ADAL" clId="{E38E015F-84CB-47E1-9F99-71FFBC82B237}" dt="2021-11-01T09:18:08.848" v="183" actId="20577"/>
          <ac:spMkLst>
            <pc:docMk/>
            <pc:sldMk cId="2097065672" sldId="300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097065672" sldId="300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7:09.455" v="179" actId="1076"/>
          <ac:spMkLst>
            <pc:docMk/>
            <pc:sldMk cId="2097065672" sldId="300"/>
            <ac:spMk id="9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8:19.566" v="185" actId="1076"/>
          <ac:spMkLst>
            <pc:docMk/>
            <pc:sldMk cId="2097065672" sldId="300"/>
            <ac:spMk id="10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8:29.475" v="186" actId="1076"/>
          <ac:spMkLst>
            <pc:docMk/>
            <pc:sldMk cId="2097065672" sldId="300"/>
            <ac:spMk id="11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7:47.555" v="182" actId="1076"/>
          <ac:spMkLst>
            <pc:docMk/>
            <pc:sldMk cId="2097065672" sldId="300"/>
            <ac:spMk id="1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8:13.926" v="184" actId="1076"/>
          <ac:spMkLst>
            <pc:docMk/>
            <pc:sldMk cId="2097065672" sldId="300"/>
            <ac:spMk id="13" creationId="{00000000-0000-0000-0000-000000000000}"/>
          </ac:spMkLst>
        </pc:spChg>
      </pc:sldChg>
      <pc:sldChg chg="modSp add">
        <pc:chgData name="Lukáš Veg" userId="d3bbb49e-65aa-4d0f-afcd-e617f54b6be1" providerId="ADAL" clId="{E38E015F-84CB-47E1-9F99-71FFBC82B237}" dt="2021-10-26T11:59:07.731" v="1"/>
        <pc:sldMkLst>
          <pc:docMk/>
          <pc:sldMk cId="1498363547" sldId="301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498363547" sldId="301"/>
            <ac:spMk id="4" creationId="{00000000-0000-0000-0000-000000000000}"/>
          </ac:spMkLst>
        </pc:spChg>
      </pc:sldChg>
      <pc:sldChg chg="modSp add mod">
        <pc:chgData name="Lukáš Veg" userId="d3bbb49e-65aa-4d0f-afcd-e617f54b6be1" providerId="ADAL" clId="{E38E015F-84CB-47E1-9F99-71FFBC82B237}" dt="2021-11-01T10:14:23.034" v="204" actId="1076"/>
        <pc:sldMkLst>
          <pc:docMk/>
          <pc:sldMk cId="2832597022" sldId="303"/>
        </pc:sldMkLst>
        <pc:spChg chg="mod">
          <ac:chgData name="Lukáš Veg" userId="d3bbb49e-65aa-4d0f-afcd-e617f54b6be1" providerId="ADAL" clId="{E38E015F-84CB-47E1-9F99-71FFBC82B237}" dt="2021-11-01T10:14:23.034" v="204" actId="1076"/>
          <ac:spMkLst>
            <pc:docMk/>
            <pc:sldMk cId="2832597022" sldId="303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832597022" sldId="303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0:14:15.137" v="202" actId="1076"/>
          <ac:picMkLst>
            <pc:docMk/>
            <pc:sldMk cId="2832597022" sldId="303"/>
            <ac:picMk id="5" creationId="{00000000-0000-0000-0000-000000000000}"/>
          </ac:picMkLst>
        </pc:picChg>
        <pc:picChg chg="mod">
          <ac:chgData name="Lukáš Veg" userId="d3bbb49e-65aa-4d0f-afcd-e617f54b6be1" providerId="ADAL" clId="{E38E015F-84CB-47E1-9F99-71FFBC82B237}" dt="2021-11-01T10:14:13.245" v="201" actId="1076"/>
          <ac:picMkLst>
            <pc:docMk/>
            <pc:sldMk cId="2832597022" sldId="303"/>
            <ac:picMk id="6" creationId="{00000000-0000-0000-0000-000000000000}"/>
          </ac:picMkLst>
        </pc:picChg>
        <pc:picChg chg="mod">
          <ac:chgData name="Lukáš Veg" userId="d3bbb49e-65aa-4d0f-afcd-e617f54b6be1" providerId="ADAL" clId="{E38E015F-84CB-47E1-9F99-71FFBC82B237}" dt="2021-11-01T10:14:16.515" v="203" actId="1076"/>
          <ac:picMkLst>
            <pc:docMk/>
            <pc:sldMk cId="2832597022" sldId="303"/>
            <ac:picMk id="7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10:17:12.247" v="222" actId="1076"/>
        <pc:sldMkLst>
          <pc:docMk/>
          <pc:sldMk cId="2950995210" sldId="304"/>
        </pc:sldMkLst>
        <pc:spChg chg="mod">
          <ac:chgData name="Lukáš Veg" userId="d3bbb49e-65aa-4d0f-afcd-e617f54b6be1" providerId="ADAL" clId="{E38E015F-84CB-47E1-9F99-71FFBC82B237}" dt="2021-11-01T10:15:03.221" v="210" actId="20577"/>
          <ac:spMkLst>
            <pc:docMk/>
            <pc:sldMk cId="2950995210" sldId="304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950995210" sldId="304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4:34.471" v="207" actId="1076"/>
          <ac:spMkLst>
            <pc:docMk/>
            <pc:sldMk cId="2950995210" sldId="304"/>
            <ac:spMk id="6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7:03.841" v="221" actId="1076"/>
          <ac:spMkLst>
            <pc:docMk/>
            <pc:sldMk cId="2950995210" sldId="304"/>
            <ac:spMk id="7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7:12.247" v="222" actId="1076"/>
          <ac:spMkLst>
            <pc:docMk/>
            <pc:sldMk cId="2950995210" sldId="304"/>
            <ac:spMk id="8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5:47.831" v="213" actId="1076"/>
          <ac:spMkLst>
            <pc:docMk/>
            <pc:sldMk cId="2950995210" sldId="304"/>
            <ac:spMk id="9" creationId="{00000000-0000-0000-0000-000000000000}"/>
          </ac:spMkLst>
        </pc:spChg>
        <pc:picChg chg="mod modCrop">
          <ac:chgData name="Lukáš Veg" userId="d3bbb49e-65aa-4d0f-afcd-e617f54b6be1" providerId="ADAL" clId="{E38E015F-84CB-47E1-9F99-71FFBC82B237}" dt="2021-11-01T10:16:57.317" v="220" actId="1076"/>
          <ac:picMkLst>
            <pc:docMk/>
            <pc:sldMk cId="2950995210" sldId="304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10:18:16.615" v="232" actId="1076"/>
        <pc:sldMkLst>
          <pc:docMk/>
          <pc:sldMk cId="4043282859" sldId="305"/>
        </pc:sldMkLst>
        <pc:spChg chg="mod">
          <ac:chgData name="Lukáš Veg" userId="d3bbb49e-65aa-4d0f-afcd-e617f54b6be1" providerId="ADAL" clId="{E38E015F-84CB-47E1-9F99-71FFBC82B237}" dt="2021-11-01T10:18:16.615" v="232" actId="1076"/>
          <ac:spMkLst>
            <pc:docMk/>
            <pc:sldMk cId="4043282859" sldId="305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7:55.567" v="226" actId="1076"/>
          <ac:spMkLst>
            <pc:docMk/>
            <pc:sldMk cId="4043282859" sldId="305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4043282859" sldId="305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0:17:48.341" v="223" actId="1076"/>
          <ac:picMkLst>
            <pc:docMk/>
            <pc:sldMk cId="4043282859" sldId="305"/>
            <ac:picMk id="5" creationId="{00000000-0000-0000-0000-000000000000}"/>
          </ac:picMkLst>
        </pc:picChg>
        <pc:picChg chg="mod">
          <ac:chgData name="Lukáš Veg" userId="d3bbb49e-65aa-4d0f-afcd-e617f54b6be1" providerId="ADAL" clId="{E38E015F-84CB-47E1-9F99-71FFBC82B237}" dt="2021-11-01T10:17:49.776" v="224" actId="1076"/>
          <ac:picMkLst>
            <pc:docMk/>
            <pc:sldMk cId="4043282859" sldId="305"/>
            <ac:picMk id="7" creationId="{00000000-0000-0000-0000-000000000000}"/>
          </ac:picMkLst>
        </pc:picChg>
        <pc:picChg chg="mod">
          <ac:chgData name="Lukáš Veg" userId="d3bbb49e-65aa-4d0f-afcd-e617f54b6be1" providerId="ADAL" clId="{E38E015F-84CB-47E1-9F99-71FFBC82B237}" dt="2021-11-01T10:17:51.839" v="225" actId="1076"/>
          <ac:picMkLst>
            <pc:docMk/>
            <pc:sldMk cId="4043282859" sldId="305"/>
            <ac:picMk id="8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10:20:56.317" v="255" actId="1076"/>
        <pc:sldMkLst>
          <pc:docMk/>
          <pc:sldMk cId="787528000" sldId="306"/>
        </pc:sldMkLst>
        <pc:spChg chg="mod">
          <ac:chgData name="Lukáš Veg" userId="d3bbb49e-65aa-4d0f-afcd-e617f54b6be1" providerId="ADAL" clId="{E38E015F-84CB-47E1-9F99-71FFBC82B237}" dt="2021-11-01T10:18:12.575" v="231" actId="1076"/>
          <ac:spMkLst>
            <pc:docMk/>
            <pc:sldMk cId="787528000" sldId="306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8:08.688" v="230" actId="1076"/>
          <ac:spMkLst>
            <pc:docMk/>
            <pc:sldMk cId="787528000" sldId="306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787528000" sldId="306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0:18:01.850" v="227" actId="1076"/>
          <ac:picMkLst>
            <pc:docMk/>
            <pc:sldMk cId="787528000" sldId="306"/>
            <ac:picMk id="5" creationId="{00000000-0000-0000-0000-000000000000}"/>
          </ac:picMkLst>
        </pc:picChg>
        <pc:picChg chg="mod">
          <ac:chgData name="Lukáš Veg" userId="d3bbb49e-65aa-4d0f-afcd-e617f54b6be1" providerId="ADAL" clId="{E38E015F-84CB-47E1-9F99-71FFBC82B237}" dt="2021-11-01T10:18:05.869" v="229" actId="1076"/>
          <ac:picMkLst>
            <pc:docMk/>
            <pc:sldMk cId="787528000" sldId="306"/>
            <ac:picMk id="7" creationId="{00000000-0000-0000-0000-000000000000}"/>
          </ac:picMkLst>
        </pc:picChg>
        <pc:picChg chg="mod">
          <ac:chgData name="Lukáš Veg" userId="d3bbb49e-65aa-4d0f-afcd-e617f54b6be1" providerId="ADAL" clId="{E38E015F-84CB-47E1-9F99-71FFBC82B237}" dt="2021-11-01T10:20:56.317" v="255" actId="1076"/>
          <ac:picMkLst>
            <pc:docMk/>
            <pc:sldMk cId="787528000" sldId="306"/>
            <ac:picMk id="9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10:20:05.566" v="254" actId="1076"/>
        <pc:sldMkLst>
          <pc:docMk/>
          <pc:sldMk cId="2455928025" sldId="307"/>
        </pc:sldMkLst>
        <pc:spChg chg="mod">
          <ac:chgData name="Lukáš Veg" userId="d3bbb49e-65aa-4d0f-afcd-e617f54b6be1" providerId="ADAL" clId="{E38E015F-84CB-47E1-9F99-71FFBC82B237}" dt="2021-11-01T10:20:05.566" v="254" actId="1076"/>
          <ac:spMkLst>
            <pc:docMk/>
            <pc:sldMk cId="2455928025" sldId="307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455928025" sldId="307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9:54.102" v="253" actId="948"/>
          <ac:spMkLst>
            <pc:docMk/>
            <pc:sldMk cId="2455928025" sldId="307"/>
            <ac:spMk id="15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0:19:33.841" v="245" actId="14100"/>
          <ac:picMkLst>
            <pc:docMk/>
            <pc:sldMk cId="2455928025" sldId="307"/>
            <ac:picMk id="6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0-26T12:06:05.759" v="70" actId="1076"/>
        <pc:sldMkLst>
          <pc:docMk/>
          <pc:sldMk cId="3051365599" sldId="316"/>
        </pc:sldMkLst>
        <pc:spChg chg="mod">
          <ac:chgData name="Lukáš Veg" userId="d3bbb49e-65aa-4d0f-afcd-e617f54b6be1" providerId="ADAL" clId="{E38E015F-84CB-47E1-9F99-71FFBC82B237}" dt="2021-10-26T12:05:47.155" v="64" actId="20577"/>
          <ac:spMkLst>
            <pc:docMk/>
            <pc:sldMk cId="3051365599" sldId="316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051365599" sldId="316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6:00.072" v="68" actId="1076"/>
          <ac:spMkLst>
            <pc:docMk/>
            <pc:sldMk cId="3051365599" sldId="316"/>
            <ac:spMk id="7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6:02.883" v="69" actId="1076"/>
          <ac:spMkLst>
            <pc:docMk/>
            <pc:sldMk cId="3051365599" sldId="316"/>
            <ac:spMk id="8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5:52.937" v="66" actId="1076"/>
          <ac:spMkLst>
            <pc:docMk/>
            <pc:sldMk cId="3051365599" sldId="316"/>
            <ac:spMk id="9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5:56.356" v="67" actId="1076"/>
          <ac:spMkLst>
            <pc:docMk/>
            <pc:sldMk cId="3051365599" sldId="316"/>
            <ac:spMk id="10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6:05.759" v="70" actId="1076"/>
          <ac:spMkLst>
            <pc:docMk/>
            <pc:sldMk cId="3051365599" sldId="316"/>
            <ac:spMk id="11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5:49.716" v="65" actId="1076"/>
          <ac:spMkLst>
            <pc:docMk/>
            <pc:sldMk cId="3051365599" sldId="316"/>
            <ac:spMk id="1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840" v="4" actId="27636"/>
          <ac:spMkLst>
            <pc:docMk/>
            <pc:sldMk cId="3051365599" sldId="316"/>
            <ac:spMk id="15" creationId="{30F0C50C-E4FC-4499-9105-F61ECCCDE82E}"/>
          </ac:spMkLst>
        </pc:spChg>
      </pc:sldChg>
      <pc:sldChg chg="modSp add del mod">
        <pc:chgData name="Lukáš Veg" userId="d3bbb49e-65aa-4d0f-afcd-e617f54b6be1" providerId="ADAL" clId="{E38E015F-84CB-47E1-9F99-71FFBC82B237}" dt="2021-10-26T12:04:34.612" v="51" actId="47"/>
        <pc:sldMkLst>
          <pc:docMk/>
          <pc:sldMk cId="2085973215" sldId="317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085973215" sldId="317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842" v="5" actId="27636"/>
          <ac:spMkLst>
            <pc:docMk/>
            <pc:sldMk cId="2085973215" sldId="317"/>
            <ac:spMk id="15" creationId="{30F0C50C-E4FC-4499-9105-F61ECCCDE82E}"/>
          </ac:spMkLst>
        </pc:spChg>
      </pc:sldChg>
      <pc:sldChg chg="modSp add mod">
        <pc:chgData name="Lukáš Veg" userId="d3bbb49e-65aa-4d0f-afcd-e617f54b6be1" providerId="ADAL" clId="{E38E015F-84CB-47E1-9F99-71FFBC82B237}" dt="2021-11-01T09:16:28.676" v="174" actId="1076"/>
        <pc:sldMkLst>
          <pc:docMk/>
          <pc:sldMk cId="112467332" sldId="321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12467332" sldId="321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6:28.676" v="174" actId="1076"/>
          <ac:picMkLst>
            <pc:docMk/>
            <pc:sldMk cId="112467332" sldId="321"/>
            <ac:picMk id="5" creationId="{00000000-0000-0000-0000-000000000000}"/>
          </ac:picMkLst>
        </pc:picChg>
      </pc:sldChg>
      <pc:sldChg chg="modSp add mod">
        <pc:chgData name="Lukáš Veg" userId="d3bbb49e-65aa-4d0f-afcd-e617f54b6be1" providerId="ADAL" clId="{E38E015F-84CB-47E1-9F99-71FFBC82B237}" dt="2021-11-01T10:13:58.601" v="194" actId="1076"/>
        <pc:sldMkLst>
          <pc:docMk/>
          <pc:sldMk cId="2539088998" sldId="325"/>
        </pc:sldMkLst>
        <pc:spChg chg="mod">
          <ac:chgData name="Lukáš Veg" userId="d3bbb49e-65aa-4d0f-afcd-e617f54b6be1" providerId="ADAL" clId="{E38E015F-84CB-47E1-9F99-71FFBC82B237}" dt="2021-11-01T10:13:58.601" v="194" actId="1076"/>
          <ac:spMkLst>
            <pc:docMk/>
            <pc:sldMk cId="2539088998" sldId="325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0:13:51.850" v="193" actId="123"/>
          <ac:spMkLst>
            <pc:docMk/>
            <pc:sldMk cId="2539088998" sldId="325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539088998" sldId="325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0:13:42.351" v="187" actId="1076"/>
          <ac:picMkLst>
            <pc:docMk/>
            <pc:sldMk cId="2539088998" sldId="325"/>
            <ac:picMk id="13" creationId="{F8C717E3-7E34-42A4-9F7E-72B238A7A6B1}"/>
          </ac:picMkLst>
        </pc:picChg>
      </pc:sldChg>
      <pc:sldChg chg="addSp delSp modSp add mod">
        <pc:chgData name="Lukáš Veg" userId="d3bbb49e-65aa-4d0f-afcd-e617f54b6be1" providerId="ADAL" clId="{E38E015F-84CB-47E1-9F99-71FFBC82B237}" dt="2021-11-01T09:09:53.806" v="105"/>
        <pc:sldMkLst>
          <pc:docMk/>
          <pc:sldMk cId="208553789" sldId="326"/>
        </pc:sldMkLst>
        <pc:spChg chg="mod">
          <ac:chgData name="Lukáš Veg" userId="d3bbb49e-65aa-4d0f-afcd-e617f54b6be1" providerId="ADAL" clId="{E38E015F-84CB-47E1-9F99-71FFBC82B237}" dt="2021-10-26T12:08:27.200" v="100" actId="20577"/>
          <ac:spMkLst>
            <pc:docMk/>
            <pc:sldMk cId="208553789" sldId="326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08553789" sldId="326"/>
            <ac:spMk id="4" creationId="{00000000-0000-0000-0000-000000000000}"/>
          </ac:spMkLst>
        </pc:spChg>
        <pc:spChg chg="add mod">
          <ac:chgData name="Lukáš Veg" userId="d3bbb49e-65aa-4d0f-afcd-e617f54b6be1" providerId="ADAL" clId="{E38E015F-84CB-47E1-9F99-71FFBC82B237}" dt="2021-11-01T09:09:53.806" v="105"/>
          <ac:spMkLst>
            <pc:docMk/>
            <pc:sldMk cId="208553789" sldId="326"/>
            <ac:spMk id="9" creationId="{097740FA-E660-4B81-8C95-C36F1CADAD71}"/>
          </ac:spMkLst>
        </pc:spChg>
        <pc:spChg chg="mod">
          <ac:chgData name="Lukáš Veg" userId="d3bbb49e-65aa-4d0f-afcd-e617f54b6be1" providerId="ADAL" clId="{E38E015F-84CB-47E1-9F99-71FFBC82B237}" dt="2021-10-26T12:08:30.060" v="101" actId="1076"/>
          <ac:spMkLst>
            <pc:docMk/>
            <pc:sldMk cId="208553789" sldId="326"/>
            <ac:spMk id="10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8:35.239" v="102" actId="1076"/>
          <ac:spMkLst>
            <pc:docMk/>
            <pc:sldMk cId="208553789" sldId="326"/>
            <ac:spMk id="11" creationId="{00000000-0000-0000-0000-000000000000}"/>
          </ac:spMkLst>
        </pc:spChg>
        <pc:spChg chg="del mod">
          <ac:chgData name="Lukáš Veg" userId="d3bbb49e-65aa-4d0f-afcd-e617f54b6be1" providerId="ADAL" clId="{E38E015F-84CB-47E1-9F99-71FFBC82B237}" dt="2021-11-01T09:09:53.522" v="104" actId="478"/>
          <ac:spMkLst>
            <pc:docMk/>
            <pc:sldMk cId="208553789" sldId="326"/>
            <ac:spMk id="12" creationId="{9759A907-6912-4220-A818-BD8503D1AA51}"/>
          </ac:spMkLst>
        </pc:spChg>
      </pc:sldChg>
      <pc:sldChg chg="modSp add mod">
        <pc:chgData name="Lukáš Veg" userId="d3bbb49e-65aa-4d0f-afcd-e617f54b6be1" providerId="ADAL" clId="{E38E015F-84CB-47E1-9F99-71FFBC82B237}" dt="2021-11-01T09:10:42.440" v="112" actId="1076"/>
        <pc:sldMkLst>
          <pc:docMk/>
          <pc:sldMk cId="1020567614" sldId="327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020567614" sldId="327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0:42.440" v="112" actId="1076"/>
          <ac:spMkLst>
            <pc:docMk/>
            <pc:sldMk cId="1020567614" sldId="327"/>
            <ac:spMk id="10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0:40.032" v="111" actId="1076"/>
          <ac:spMkLst>
            <pc:docMk/>
            <pc:sldMk cId="1020567614" sldId="327"/>
            <ac:spMk id="12" creationId="{B2439671-8A15-4823-BFF3-F99B643A3B00}"/>
          </ac:spMkLst>
        </pc:spChg>
      </pc:sldChg>
      <pc:sldChg chg="modSp add mod">
        <pc:chgData name="Lukáš Veg" userId="d3bbb49e-65aa-4d0f-afcd-e617f54b6be1" providerId="ADAL" clId="{E38E015F-84CB-47E1-9F99-71FFBC82B237}" dt="2021-11-01T09:13:40.780" v="137" actId="1076"/>
        <pc:sldMkLst>
          <pc:docMk/>
          <pc:sldMk cId="3843391926" sldId="328"/>
        </pc:sldMkLst>
        <pc:spChg chg="mod">
          <ac:chgData name="Lukáš Veg" userId="d3bbb49e-65aa-4d0f-afcd-e617f54b6be1" providerId="ADAL" clId="{E38E015F-84CB-47E1-9F99-71FFBC82B237}" dt="2021-11-01T09:13:34.745" v="135" actId="20577"/>
          <ac:spMkLst>
            <pc:docMk/>
            <pc:sldMk cId="3843391926" sldId="328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843391926" sldId="328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3:38.321" v="136" actId="1076"/>
          <ac:spMkLst>
            <pc:docMk/>
            <pc:sldMk cId="3843391926" sldId="328"/>
            <ac:spMk id="6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3:40.780" v="137" actId="1076"/>
          <ac:spMkLst>
            <pc:docMk/>
            <pc:sldMk cId="3843391926" sldId="328"/>
            <ac:spMk id="8" creationId="{00000000-0000-0000-0000-000000000000}"/>
          </ac:spMkLst>
        </pc:spChg>
      </pc:sldChg>
      <pc:sldChg chg="modSp add mod">
        <pc:chgData name="Lukáš Veg" userId="d3bbb49e-65aa-4d0f-afcd-e617f54b6be1" providerId="ADAL" clId="{E38E015F-84CB-47E1-9F99-71FFBC82B237}" dt="2021-10-26T12:08:10.942" v="96" actId="1076"/>
        <pc:sldMkLst>
          <pc:docMk/>
          <pc:sldMk cId="1144778536" sldId="330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144778536" sldId="330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8:10.942" v="96" actId="1076"/>
          <ac:spMkLst>
            <pc:docMk/>
            <pc:sldMk cId="1144778536" sldId="330"/>
            <ac:spMk id="23" creationId="{2A296D97-8F89-4A2F-8815-48B85B16C0A7}"/>
          </ac:spMkLst>
        </pc:spChg>
      </pc:sldChg>
      <pc:sldChg chg="modSp add mod">
        <pc:chgData name="Lukáš Veg" userId="d3bbb49e-65aa-4d0f-afcd-e617f54b6be1" providerId="ADAL" clId="{E38E015F-84CB-47E1-9F99-71FFBC82B237}" dt="2021-10-26T12:01:28.816" v="24" actId="1076"/>
        <pc:sldMkLst>
          <pc:docMk/>
          <pc:sldMk cId="1798057410" sldId="331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798057410" sldId="331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1:22.678" v="22" actId="1076"/>
          <ac:spMkLst>
            <pc:docMk/>
            <pc:sldMk cId="1798057410" sldId="331"/>
            <ac:spMk id="7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1:25.743" v="23" actId="1076"/>
          <ac:spMkLst>
            <pc:docMk/>
            <pc:sldMk cId="1798057410" sldId="331"/>
            <ac:spMk id="9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1:28.816" v="24" actId="1076"/>
          <ac:spMkLst>
            <pc:docMk/>
            <pc:sldMk cId="1798057410" sldId="331"/>
            <ac:spMk id="10" creationId="{00000000-0000-0000-0000-000000000000}"/>
          </ac:spMkLst>
        </pc:spChg>
      </pc:sldChg>
      <pc:sldChg chg="modSp add mod">
        <pc:chgData name="Lukáš Veg" userId="d3bbb49e-65aa-4d0f-afcd-e617f54b6be1" providerId="ADAL" clId="{E38E015F-84CB-47E1-9F99-71FFBC82B237}" dt="2021-11-01T09:13:12.881" v="133" actId="404"/>
        <pc:sldMkLst>
          <pc:docMk/>
          <pc:sldMk cId="3077741754" sldId="335"/>
        </pc:sldMkLst>
        <pc:spChg chg="mod">
          <ac:chgData name="Lukáš Veg" userId="d3bbb49e-65aa-4d0f-afcd-e617f54b6be1" providerId="ADAL" clId="{E38E015F-84CB-47E1-9F99-71FFBC82B237}" dt="2021-11-01T09:11:51.511" v="121" actId="1076"/>
          <ac:spMkLst>
            <pc:docMk/>
            <pc:sldMk cId="3077741754" sldId="335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09:13:12.881" v="133" actId="404"/>
          <ac:spMkLst>
            <pc:docMk/>
            <pc:sldMk cId="3077741754" sldId="335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077741754" sldId="335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2:20.807" v="126" actId="1076"/>
          <ac:picMkLst>
            <pc:docMk/>
            <pc:sldMk cId="3077741754" sldId="335"/>
            <ac:picMk id="5" creationId="{2792A364-2EDC-428A-842F-F3986B77C5CE}"/>
          </ac:picMkLst>
        </pc:picChg>
      </pc:sldChg>
      <pc:sldChg chg="modSp add mod">
        <pc:chgData name="Lukáš Veg" userId="d3bbb49e-65aa-4d0f-afcd-e617f54b6be1" providerId="ADAL" clId="{E38E015F-84CB-47E1-9F99-71FFBC82B237}" dt="2021-11-01T09:14:19.353" v="149" actId="404"/>
        <pc:sldMkLst>
          <pc:docMk/>
          <pc:sldMk cId="2429903778" sldId="336"/>
        </pc:sldMkLst>
        <pc:spChg chg="mod">
          <ac:chgData name="Lukáš Veg" userId="d3bbb49e-65aa-4d0f-afcd-e617f54b6be1" providerId="ADAL" clId="{E38E015F-84CB-47E1-9F99-71FFBC82B237}" dt="2021-11-01T09:14:19.353" v="149" actId="404"/>
          <ac:spMkLst>
            <pc:docMk/>
            <pc:sldMk cId="2429903778" sldId="336"/>
            <ac:spMk id="3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429903778" sldId="336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3:57.979" v="140" actId="1076"/>
          <ac:picMkLst>
            <pc:docMk/>
            <pc:sldMk cId="2429903778" sldId="336"/>
            <ac:picMk id="6" creationId="{B5CA1387-D7AA-47FD-8362-E089008B047E}"/>
          </ac:picMkLst>
        </pc:picChg>
      </pc:sldChg>
      <pc:sldChg chg="modSp add mod">
        <pc:chgData name="Lukáš Veg" userId="d3bbb49e-65aa-4d0f-afcd-e617f54b6be1" providerId="ADAL" clId="{E38E015F-84CB-47E1-9F99-71FFBC82B237}" dt="2021-11-01T09:15:21.596" v="164" actId="1076"/>
        <pc:sldMkLst>
          <pc:docMk/>
          <pc:sldMk cId="279805560" sldId="337"/>
        </pc:sldMkLst>
        <pc:spChg chg="mod">
          <ac:chgData name="Lukáš Veg" userId="d3bbb49e-65aa-4d0f-afcd-e617f54b6be1" providerId="ADAL" clId="{E38E015F-84CB-47E1-9F99-71FFBC82B237}" dt="2021-11-01T09:15:21.596" v="164" actId="1076"/>
          <ac:spMkLst>
            <pc:docMk/>
            <pc:sldMk cId="279805560" sldId="337"/>
            <ac:spMk id="2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79805560" sldId="337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09:15:18.580" v="163" actId="1076"/>
          <ac:picMkLst>
            <pc:docMk/>
            <pc:sldMk cId="279805560" sldId="337"/>
            <ac:picMk id="9" creationId="{0E4DE606-C224-431A-AA06-39E9EFB8C391}"/>
          </ac:picMkLst>
        </pc:picChg>
      </pc:sldChg>
      <pc:sldChg chg="modSp add mod">
        <pc:chgData name="Lukáš Veg" userId="d3bbb49e-65aa-4d0f-afcd-e617f54b6be1" providerId="ADAL" clId="{E38E015F-84CB-47E1-9F99-71FFBC82B237}" dt="2021-11-01T11:53:34.216" v="258" actId="1076"/>
        <pc:sldMkLst>
          <pc:docMk/>
          <pc:sldMk cId="1290484436" sldId="338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290484436" sldId="338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1:53:34.216" v="258" actId="1076"/>
          <ac:picMkLst>
            <pc:docMk/>
            <pc:sldMk cId="1290484436" sldId="338"/>
            <ac:picMk id="5" creationId="{82E05227-F61C-49B0-B54C-A0177FE24302}"/>
          </ac:picMkLst>
        </pc:picChg>
      </pc:sldChg>
      <pc:sldChg chg="modSp add mod">
        <pc:chgData name="Lukáš Veg" userId="d3bbb49e-65aa-4d0f-afcd-e617f54b6be1" providerId="ADAL" clId="{E38E015F-84CB-47E1-9F99-71FFBC82B237}" dt="2021-11-01T11:53:43.036" v="260" actId="1076"/>
        <pc:sldMkLst>
          <pc:docMk/>
          <pc:sldMk cId="3230105916" sldId="339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230105916" sldId="339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1:53:25.752" v="257" actId="123"/>
          <ac:spMkLst>
            <pc:docMk/>
            <pc:sldMk cId="3230105916" sldId="339"/>
            <ac:spMk id="15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1:53:43.036" v="260" actId="1076"/>
          <ac:picMkLst>
            <pc:docMk/>
            <pc:sldMk cId="3230105916" sldId="339"/>
            <ac:picMk id="5" creationId="{E6C9DD23-B0E3-4561-82F1-C2CA04D9069F}"/>
          </ac:picMkLst>
        </pc:picChg>
      </pc:sldChg>
      <pc:sldChg chg="modSp add mod">
        <pc:chgData name="Lukáš Veg" userId="d3bbb49e-65aa-4d0f-afcd-e617f54b6be1" providerId="ADAL" clId="{E38E015F-84CB-47E1-9F99-71FFBC82B237}" dt="2021-11-01T11:53:55.597" v="261" actId="113"/>
        <pc:sldMkLst>
          <pc:docMk/>
          <pc:sldMk cId="3510365280" sldId="340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510365280" sldId="340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1:53:55.597" v="261" actId="113"/>
          <ac:spMkLst>
            <pc:docMk/>
            <pc:sldMk cId="3510365280" sldId="340"/>
            <ac:spMk id="15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1:53:37.654" v="259" actId="1076"/>
          <ac:picMkLst>
            <pc:docMk/>
            <pc:sldMk cId="3510365280" sldId="340"/>
            <ac:picMk id="3" creationId="{44FDDC3D-3FC6-44CA-A10F-3E8F02A377D9}"/>
          </ac:picMkLst>
        </pc:picChg>
      </pc:sldChg>
      <pc:sldChg chg="modSp add mod">
        <pc:chgData name="Lukáš Veg" userId="d3bbb49e-65aa-4d0f-afcd-e617f54b6be1" providerId="ADAL" clId="{E38E015F-84CB-47E1-9F99-71FFBC82B237}" dt="2021-11-01T10:21:02.729" v="256" actId="1076"/>
        <pc:sldMkLst>
          <pc:docMk/>
          <pc:sldMk cId="3016820828" sldId="342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3016820828" sldId="342"/>
            <ac:spMk id="4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0:21:02.729" v="256" actId="1076"/>
          <ac:picMkLst>
            <pc:docMk/>
            <pc:sldMk cId="3016820828" sldId="342"/>
            <ac:picMk id="3" creationId="{2BF874F8-B070-4F8E-B111-1BA23D8D923F}"/>
          </ac:picMkLst>
        </pc:picChg>
      </pc:sldChg>
      <pc:sldChg chg="modSp add mod">
        <pc:chgData name="Lukáš Veg" userId="d3bbb49e-65aa-4d0f-afcd-e617f54b6be1" providerId="ADAL" clId="{E38E015F-84CB-47E1-9F99-71FFBC82B237}" dt="2021-11-01T15:07:05.170" v="279" actId="1076"/>
        <pc:sldMkLst>
          <pc:docMk/>
          <pc:sldMk cId="4064488794" sldId="344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4064488794" sldId="344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1-01T15:06:59.741" v="277" actId="120"/>
          <ac:spMkLst>
            <pc:docMk/>
            <pc:sldMk cId="4064488794" sldId="344"/>
            <ac:spMk id="15" creationId="{00000000-0000-0000-0000-000000000000}"/>
          </ac:spMkLst>
        </pc:spChg>
        <pc:picChg chg="mod">
          <ac:chgData name="Lukáš Veg" userId="d3bbb49e-65aa-4d0f-afcd-e617f54b6be1" providerId="ADAL" clId="{E38E015F-84CB-47E1-9F99-71FFBC82B237}" dt="2021-11-01T15:07:05.170" v="279" actId="1076"/>
          <ac:picMkLst>
            <pc:docMk/>
            <pc:sldMk cId="4064488794" sldId="344"/>
            <ac:picMk id="6" creationId="{CC276029-1CDB-4A1D-8769-C0C40DA9C46E}"/>
          </ac:picMkLst>
        </pc:picChg>
      </pc:sldChg>
      <pc:sldChg chg="modSp add">
        <pc:chgData name="Lukáš Veg" userId="d3bbb49e-65aa-4d0f-afcd-e617f54b6be1" providerId="ADAL" clId="{E38E015F-84CB-47E1-9F99-71FFBC82B237}" dt="2021-10-26T11:59:07.731" v="1"/>
        <pc:sldMkLst>
          <pc:docMk/>
          <pc:sldMk cId="2986012746" sldId="345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986012746" sldId="345"/>
            <ac:spMk id="4" creationId="{00000000-0000-0000-0000-000000000000}"/>
          </ac:spMkLst>
        </pc:spChg>
      </pc:sldChg>
      <pc:sldChg chg="modSp add del mod">
        <pc:chgData name="Lukáš Veg" userId="d3bbb49e-65aa-4d0f-afcd-e617f54b6be1" providerId="ADAL" clId="{E38E015F-84CB-47E1-9F99-71FFBC82B237}" dt="2021-10-26T12:07:22.145" v="93" actId="1076"/>
        <pc:sldMkLst>
          <pc:docMk/>
          <pc:sldMk cId="2423998542" sldId="346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423998542" sldId="346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6:37.965" v="78" actId="20577"/>
          <ac:spMkLst>
            <pc:docMk/>
            <pc:sldMk cId="2423998542" sldId="346"/>
            <ac:spMk id="16" creationId="{96801351-68DC-4D6C-BE4A-B381D5761948}"/>
          </ac:spMkLst>
        </pc:spChg>
        <pc:spChg chg="mod">
          <ac:chgData name="Lukáš Veg" userId="d3bbb49e-65aa-4d0f-afcd-e617f54b6be1" providerId="ADAL" clId="{E38E015F-84CB-47E1-9F99-71FFBC82B237}" dt="2021-10-26T12:06:41.700" v="79" actId="1076"/>
          <ac:spMkLst>
            <pc:docMk/>
            <pc:sldMk cId="2423998542" sldId="346"/>
            <ac:spMk id="17" creationId="{55333F67-1220-4742-86D9-59D02B9FA1CB}"/>
          </ac:spMkLst>
        </pc:spChg>
        <pc:spChg chg="mod">
          <ac:chgData name="Lukáš Veg" userId="d3bbb49e-65aa-4d0f-afcd-e617f54b6be1" providerId="ADAL" clId="{E38E015F-84CB-47E1-9F99-71FFBC82B237}" dt="2021-10-26T12:06:43.989" v="80" actId="1076"/>
          <ac:spMkLst>
            <pc:docMk/>
            <pc:sldMk cId="2423998542" sldId="346"/>
            <ac:spMk id="18" creationId="{D6B5CA4C-8E31-43AF-9576-6554BF8BE78C}"/>
          </ac:spMkLst>
        </pc:spChg>
        <pc:spChg chg="mod">
          <ac:chgData name="Lukáš Veg" userId="d3bbb49e-65aa-4d0f-afcd-e617f54b6be1" providerId="ADAL" clId="{E38E015F-84CB-47E1-9F99-71FFBC82B237}" dt="2021-10-26T12:06:45.760" v="81" actId="1076"/>
          <ac:spMkLst>
            <pc:docMk/>
            <pc:sldMk cId="2423998542" sldId="346"/>
            <ac:spMk id="19" creationId="{C8923CEA-FBA9-4A14-AEFB-76210D9C970C}"/>
          </ac:spMkLst>
        </pc:spChg>
        <pc:spChg chg="mod">
          <ac:chgData name="Lukáš Veg" userId="d3bbb49e-65aa-4d0f-afcd-e617f54b6be1" providerId="ADAL" clId="{E38E015F-84CB-47E1-9F99-71FFBC82B237}" dt="2021-10-26T12:06:50.287" v="82" actId="1076"/>
          <ac:spMkLst>
            <pc:docMk/>
            <pc:sldMk cId="2423998542" sldId="346"/>
            <ac:spMk id="20" creationId="{F41BED88-1BAA-44BE-83CC-9C839DE4F07B}"/>
          </ac:spMkLst>
        </pc:spChg>
        <pc:spChg chg="mod">
          <ac:chgData name="Lukáš Veg" userId="d3bbb49e-65aa-4d0f-afcd-e617f54b6be1" providerId="ADAL" clId="{E38E015F-84CB-47E1-9F99-71FFBC82B237}" dt="2021-10-26T12:06:53.219" v="83" actId="1076"/>
          <ac:spMkLst>
            <pc:docMk/>
            <pc:sldMk cId="2423998542" sldId="346"/>
            <ac:spMk id="21" creationId="{308682D6-683C-4FD9-B669-FFB7747E8CF0}"/>
          </ac:spMkLst>
        </pc:spChg>
        <pc:spChg chg="mod">
          <ac:chgData name="Lukáš Veg" userId="d3bbb49e-65aa-4d0f-afcd-e617f54b6be1" providerId="ADAL" clId="{E38E015F-84CB-47E1-9F99-71FFBC82B237}" dt="2021-10-26T12:06:55.993" v="85" actId="1076"/>
          <ac:spMkLst>
            <pc:docMk/>
            <pc:sldMk cId="2423998542" sldId="346"/>
            <ac:spMk id="24" creationId="{A6F90EC6-FDDC-42A3-8EF5-3A4F7BFCC756}"/>
          </ac:spMkLst>
        </pc:spChg>
        <pc:spChg chg="mod">
          <ac:chgData name="Lukáš Veg" userId="d3bbb49e-65aa-4d0f-afcd-e617f54b6be1" providerId="ADAL" clId="{E38E015F-84CB-47E1-9F99-71FFBC82B237}" dt="2021-10-26T12:06:59.880" v="86" actId="1076"/>
          <ac:spMkLst>
            <pc:docMk/>
            <pc:sldMk cId="2423998542" sldId="346"/>
            <ac:spMk id="25" creationId="{ACECBF01-2ECE-4602-A16B-280EE4F9E26B}"/>
          </ac:spMkLst>
        </pc:spChg>
        <pc:picChg chg="mod modCrop">
          <ac:chgData name="Lukáš Veg" userId="d3bbb49e-65aa-4d0f-afcd-e617f54b6be1" providerId="ADAL" clId="{E38E015F-84CB-47E1-9F99-71FFBC82B237}" dt="2021-10-26T12:07:16.496" v="90" actId="732"/>
          <ac:picMkLst>
            <pc:docMk/>
            <pc:sldMk cId="2423998542" sldId="346"/>
            <ac:picMk id="13" creationId="{E9E6FB7F-5122-4860-9D31-68A5018DC886}"/>
          </ac:picMkLst>
        </pc:picChg>
        <pc:picChg chg="mod ord">
          <ac:chgData name="Lukáš Veg" userId="d3bbb49e-65aa-4d0f-afcd-e617f54b6be1" providerId="ADAL" clId="{E38E015F-84CB-47E1-9F99-71FFBC82B237}" dt="2021-10-26T12:07:22.145" v="93" actId="1076"/>
          <ac:picMkLst>
            <pc:docMk/>
            <pc:sldMk cId="2423998542" sldId="346"/>
            <ac:picMk id="14" creationId="{134E8825-15BE-421F-9D4F-353787BAC8BA}"/>
          </ac:picMkLst>
        </pc:picChg>
      </pc:sldChg>
      <pc:sldChg chg="modSp add mod">
        <pc:chgData name="Lukáš Veg" userId="d3bbb49e-65aa-4d0f-afcd-e617f54b6be1" providerId="ADAL" clId="{E38E015F-84CB-47E1-9F99-71FFBC82B237}" dt="2021-10-26T12:08:02.192" v="94" actId="123"/>
        <pc:sldMkLst>
          <pc:docMk/>
          <pc:sldMk cId="2111439869" sldId="348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2111439869" sldId="348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8:02.192" v="94" actId="123"/>
          <ac:spMkLst>
            <pc:docMk/>
            <pc:sldMk cId="2111439869" sldId="348"/>
            <ac:spMk id="16" creationId="{96801351-68DC-4D6C-BE4A-B381D5761948}"/>
          </ac:spMkLst>
        </pc:spChg>
      </pc:sldChg>
      <pc:sldChg chg="modSp add mod">
        <pc:chgData name="Lukáš Veg" userId="d3bbb49e-65aa-4d0f-afcd-e617f54b6be1" providerId="ADAL" clId="{E38E015F-84CB-47E1-9F99-71FFBC82B237}" dt="2021-10-26T12:08:04.879" v="95" actId="123"/>
        <pc:sldMkLst>
          <pc:docMk/>
          <pc:sldMk cId="1171316090" sldId="349"/>
        </pc:sldMkLst>
        <pc:spChg chg="mod">
          <ac:chgData name="Lukáš Veg" userId="d3bbb49e-65aa-4d0f-afcd-e617f54b6be1" providerId="ADAL" clId="{E38E015F-84CB-47E1-9F99-71FFBC82B237}" dt="2021-10-26T11:59:07.731" v="1"/>
          <ac:spMkLst>
            <pc:docMk/>
            <pc:sldMk cId="1171316090" sldId="349"/>
            <ac:spMk id="4" creationId="{00000000-0000-0000-0000-000000000000}"/>
          </ac:spMkLst>
        </pc:spChg>
        <pc:spChg chg="mod">
          <ac:chgData name="Lukáš Veg" userId="d3bbb49e-65aa-4d0f-afcd-e617f54b6be1" providerId="ADAL" clId="{E38E015F-84CB-47E1-9F99-71FFBC82B237}" dt="2021-10-26T12:08:04.879" v="95" actId="123"/>
          <ac:spMkLst>
            <pc:docMk/>
            <pc:sldMk cId="1171316090" sldId="349"/>
            <ac:spMk id="16" creationId="{96801351-68DC-4D6C-BE4A-B381D5761948}"/>
          </ac:spMkLst>
        </pc:sp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029172395" sldId="351"/>
        </pc:sldMkLst>
      </pc:sldChg>
      <pc:sldChg chg="modSp mod">
        <pc:chgData name="Lukáš Veg" userId="d3bbb49e-65aa-4d0f-afcd-e617f54b6be1" providerId="ADAL" clId="{E38E015F-84CB-47E1-9F99-71FFBC82B237}" dt="2021-11-01T15:10:39.856" v="466" actId="20577"/>
        <pc:sldMkLst>
          <pc:docMk/>
          <pc:sldMk cId="1100254754" sldId="362"/>
        </pc:sldMkLst>
        <pc:spChg chg="mod">
          <ac:chgData name="Lukáš Veg" userId="d3bbb49e-65aa-4d0f-afcd-e617f54b6be1" providerId="ADAL" clId="{E38E015F-84CB-47E1-9F99-71FFBC82B237}" dt="2021-11-01T15:10:39.856" v="466" actId="20577"/>
          <ac:spMkLst>
            <pc:docMk/>
            <pc:sldMk cId="1100254754" sldId="362"/>
            <ac:spMk id="5" creationId="{4C0DD0D4-1811-43D8-9080-55127CEBDCC4}"/>
          </ac:spMkLst>
        </pc:spChg>
      </pc:sldChg>
      <pc:sldChg chg="addSp delSp modSp add del mod">
        <pc:chgData name="Lukáš Veg" userId="d3bbb49e-65aa-4d0f-afcd-e617f54b6be1" providerId="ADAL" clId="{E38E015F-84CB-47E1-9F99-71FFBC82B237}" dt="2021-10-26T12:06:25.653" v="77" actId="47"/>
        <pc:sldMkLst>
          <pc:docMk/>
          <pc:sldMk cId="2258544464" sldId="369"/>
        </pc:sldMkLst>
        <pc:spChg chg="mod">
          <ac:chgData name="Lukáš Veg" userId="d3bbb49e-65aa-4d0f-afcd-e617f54b6be1" providerId="ADAL" clId="{E38E015F-84CB-47E1-9F99-71FFBC82B237}" dt="2021-10-26T12:03:53.993" v="47"/>
          <ac:spMkLst>
            <pc:docMk/>
            <pc:sldMk cId="2258544464" sldId="369"/>
            <ac:spMk id="3" creationId="{00000000-0000-0000-0000-000000000000}"/>
          </ac:spMkLst>
        </pc:spChg>
        <pc:picChg chg="del ord">
          <ac:chgData name="Lukáš Veg" userId="d3bbb49e-65aa-4d0f-afcd-e617f54b6be1" providerId="ADAL" clId="{E38E015F-84CB-47E1-9F99-71FFBC82B237}" dt="2021-10-26T12:04:02.208" v="49" actId="478"/>
          <ac:picMkLst>
            <pc:docMk/>
            <pc:sldMk cId="2258544464" sldId="369"/>
            <ac:picMk id="5" creationId="{00000000-0000-0000-0000-000000000000}"/>
          </ac:picMkLst>
        </pc:picChg>
        <pc:picChg chg="add del mod">
          <ac:chgData name="Lukáš Veg" userId="d3bbb49e-65aa-4d0f-afcd-e617f54b6be1" providerId="ADAL" clId="{E38E015F-84CB-47E1-9F99-71FFBC82B237}" dt="2021-10-26T12:06:11.554" v="72" actId="21"/>
          <ac:picMkLst>
            <pc:docMk/>
            <pc:sldMk cId="2258544464" sldId="369"/>
            <ac:picMk id="13" creationId="{43097241-2ED8-4F98-AB8A-6E4263E5DE49}"/>
          </ac:picMkLst>
        </pc:picChg>
      </pc:sldChg>
      <pc:sldChg chg="addSp delSp modSp add mod">
        <pc:chgData name="Lukáš Veg" userId="d3bbb49e-65aa-4d0f-afcd-e617f54b6be1" providerId="ADAL" clId="{E38E015F-84CB-47E1-9F99-71FFBC82B237}" dt="2021-10-26T12:06:23.175" v="76"/>
        <pc:sldMkLst>
          <pc:docMk/>
          <pc:sldMk cId="2446696105" sldId="370"/>
        </pc:sldMkLst>
        <pc:spChg chg="mod">
          <ac:chgData name="Lukáš Veg" userId="d3bbb49e-65aa-4d0f-afcd-e617f54b6be1" providerId="ADAL" clId="{E38E015F-84CB-47E1-9F99-71FFBC82B237}" dt="2021-10-26T12:06:23.175" v="76"/>
          <ac:spMkLst>
            <pc:docMk/>
            <pc:sldMk cId="2446696105" sldId="370"/>
            <ac:spMk id="3" creationId="{00000000-0000-0000-0000-000000000000}"/>
          </ac:spMkLst>
        </pc:spChg>
        <pc:picChg chg="del">
          <ac:chgData name="Lukáš Veg" userId="d3bbb49e-65aa-4d0f-afcd-e617f54b6be1" providerId="ADAL" clId="{E38E015F-84CB-47E1-9F99-71FFBC82B237}" dt="2021-10-26T12:06:13.278" v="73" actId="478"/>
          <ac:picMkLst>
            <pc:docMk/>
            <pc:sldMk cId="2446696105" sldId="370"/>
            <ac:picMk id="5" creationId="{00000000-0000-0000-0000-000000000000}"/>
          </ac:picMkLst>
        </pc:picChg>
        <pc:picChg chg="add mod">
          <ac:chgData name="Lukáš Veg" userId="d3bbb49e-65aa-4d0f-afcd-e617f54b6be1" providerId="ADAL" clId="{E38E015F-84CB-47E1-9F99-71FFBC82B237}" dt="2021-10-26T12:06:14.297" v="74"/>
          <ac:picMkLst>
            <pc:docMk/>
            <pc:sldMk cId="2446696105" sldId="370"/>
            <ac:picMk id="13" creationId="{804B7E51-F3DF-4B26-8872-C02765E9A7FF}"/>
          </ac:picMkLst>
        </pc:picChg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007404112" sldId="386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4500320" sldId="387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958371895" sldId="390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157927233" sldId="391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625172839" sldId="392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120711763" sldId="39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399332892" sldId="394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496429193" sldId="395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507047703" sldId="398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81661610" sldId="399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75991728" sldId="400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178960659" sldId="401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686401743" sldId="402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328748552" sldId="40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423335817" sldId="408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417201759" sldId="410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562620430" sldId="411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277722823" sldId="412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900137929" sldId="41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944307314" sldId="415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798493707" sldId="416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687683337" sldId="417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314351931" sldId="418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014632307" sldId="419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513030395" sldId="420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761454940" sldId="421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775994674" sldId="422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277312296" sldId="42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835472880" sldId="424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833448711" sldId="425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061408993" sldId="426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4289100758" sldId="427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243519456" sldId="428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846395501" sldId="429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676899177" sldId="430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323947294" sldId="431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2957326892" sldId="432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211252525" sldId="433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3137408122" sldId="434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160063494" sldId="435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506524324" sldId="436"/>
        </pc:sldMkLst>
      </pc:sldChg>
      <pc:sldChg chg="del">
        <pc:chgData name="Lukáš Veg" userId="d3bbb49e-65aa-4d0f-afcd-e617f54b6be1" providerId="ADAL" clId="{E38E015F-84CB-47E1-9F99-71FFBC82B237}" dt="2021-10-26T11:58:41.496" v="0" actId="47"/>
        <pc:sldMkLst>
          <pc:docMk/>
          <pc:sldMk cId="1675389260" sldId="43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5C3F3-C7F8-4B6F-8DE6-8ACF6A2B4BF9}" type="datetimeFigureOut">
              <a:rPr lang="cs-CZ" smtClean="0"/>
              <a:t>26.10.2021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E6E68-7E79-409C-9658-F529A88877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1579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07984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4824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1103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4469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76542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46912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69568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6896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60028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5691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3494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6756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2278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0228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575485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187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728833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77030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45021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76986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267308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04970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9907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29947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774416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739538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94512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11619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96267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6784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0363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07731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392081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502071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5958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37597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57698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30566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7728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E862D-5576-4352-99A9-0BCBE0128656}" type="slidenum">
              <a:rPr lang="cs-CZ" smtClean="0"/>
              <a:pPr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525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10/26/2021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4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763" y="59572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47EB8754-2E81-4FBC-A739-D438FB7C2219}"/>
              </a:ext>
            </a:extLst>
          </p:cNvPr>
          <p:cNvSpPr txBox="1"/>
          <p:nvPr/>
        </p:nvSpPr>
        <p:spPr>
          <a:xfrm>
            <a:off x="1765300" y="4314825"/>
            <a:ext cx="7020182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cs-CZ" b="1" cap="all" spc="-17" dirty="0">
                <a:solidFill>
                  <a:srgbClr val="428F9B"/>
                </a:solidFill>
                <a:cs typeface="Calibri"/>
              </a:rPr>
              <a:t>KEV/KPES - Konstrukční prvky elektrických strojů</a:t>
            </a:r>
          </a:p>
          <a:p>
            <a:pPr algn="ctr"/>
            <a:r>
              <a:rPr lang="cs-CZ" b="1" spc="-17" dirty="0">
                <a:solidFill>
                  <a:srgbClr val="428F9B"/>
                </a:solidFill>
                <a:cs typeface="Calibri"/>
              </a:rPr>
              <a:t>Hřídele; provedení, materiály, vliv působících sil, parazitní jevy 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538609"/>
          </a:xfrm>
        </p:spPr>
        <p:txBody>
          <a:bodyPr/>
          <a:lstStyle/>
          <a:p>
            <a:r>
              <a:rPr lang="cs-CZ" dirty="0"/>
              <a:t>Hřídele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391022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Hřídel elektromotoru se používá k přenosu točivého momentu a výkonu z motoru na externí zátěž.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Jejich vzhled závisí na typu rotoru (asynchronní st., synchronní st., ss.st., syn. st. s PM), na výkonu stroje a použití.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Protože jsou hřídele obvykle vystaveny různým kombinacím</a:t>
            </a:r>
            <a:br>
              <a:rPr lang="cs-CZ" dirty="0"/>
            </a:br>
            <a:r>
              <a:rPr lang="cs-CZ" dirty="0"/>
              <a:t>účinků napětí, stlačení, ohybu a kroucení během provozu jsou obvykle konstruovány pro maximální tuhost a pevnost a minimální průhyb a nebo k provozu pod přípustnými namáháními.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Některé motory vyžadují častou změnu směru otáčení nebo častý rozběh a zastavení během provozu a to způsobuje cyklické torzní napětí v hřídelích motoru. Prevence</a:t>
            </a:r>
            <a:br>
              <a:rPr lang="cs-CZ" dirty="0"/>
            </a:br>
            <a:r>
              <a:rPr lang="cs-CZ" dirty="0"/>
              <a:t>únavového selhání je proto důležitým hlediskem v konstrukci hřídele.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9299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538609"/>
          </a:xfrm>
        </p:spPr>
        <p:txBody>
          <a:bodyPr/>
          <a:lstStyle/>
          <a:p>
            <a:r>
              <a:rPr lang="cs-CZ" dirty="0"/>
              <a:t>Hřídele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391022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Typicky je hřídel motoru na svých koncích nesena dvěma ložisky a na hřídeli je nasunut rotor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Délka hřídele je obecně navrhována co nejkratší, aby se zvýšila tuhost hřídele a snížilo napět. 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Kromě toho je velmi žádoucí minimalizovat přesah hřídele pro minimalizaci napětí v ohybu hřídele.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9FF511F-097A-4C9D-ABA0-46BB622C9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3388789"/>
            <a:ext cx="6908568" cy="306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5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538609"/>
          </a:xfrm>
        </p:spPr>
        <p:txBody>
          <a:bodyPr/>
          <a:lstStyle/>
          <a:p>
            <a:r>
              <a:rPr lang="cs-CZ" dirty="0"/>
              <a:t>Materiály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682753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Výběr správného materiálu je rozhodující pro zajištění normálního a bezpečného provozu. V závislosti na různých aplikacích mohou být hřídele motoru vyrobeny z </a:t>
            </a:r>
            <a:r>
              <a:rPr lang="cs-CZ" b="1" dirty="0"/>
              <a:t>nízko až</a:t>
            </a:r>
            <a:br>
              <a:rPr lang="cs-CZ" b="1" dirty="0"/>
            </a:br>
            <a:r>
              <a:rPr lang="cs-CZ" b="1" dirty="0"/>
              <a:t>středně uhlíkových ocelí, litiny, nerezové oceli, slitiny hliníku, mosazi a bronzu</a:t>
            </a:r>
            <a:r>
              <a:rPr lang="cs-CZ" dirty="0"/>
              <a:t>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Kritéria výběru materiálu hřídele zahrnují mechanické a tepelné vlastnosti materiálu, tuhost, tvrdost, odolnost proti opotřebení, obrobitelnost, výroba náročnost a cenu.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Zdaleka nejčastěji používaným materiálem hřídele je </a:t>
            </a:r>
            <a:r>
              <a:rPr lang="cs-CZ" b="1" dirty="0"/>
              <a:t>uhlíková ocel</a:t>
            </a:r>
            <a:r>
              <a:rPr lang="cs-CZ" dirty="0"/>
              <a:t>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Zvýšení obsahu uhlíku může vést ke zvýšení tvrdosti, meze kluzu a pevnosti a pevnost v tahu. Vyšší obsah uhlíku však také zvyšuje křehkost materiálu a dále je zde horší svařitelnost, obrobitelnost a tváření.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Většina hřídelí je vyrobena z oceli obsahující </a:t>
            </a:r>
            <a:r>
              <a:rPr lang="cs-CZ" b="1" dirty="0"/>
              <a:t>0,2% – 0,5% uhlíku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24424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538609"/>
          </a:xfrm>
        </p:spPr>
        <p:txBody>
          <a:bodyPr/>
          <a:lstStyle/>
          <a:p>
            <a:r>
              <a:rPr lang="cs-CZ" dirty="0"/>
              <a:t>Materiály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682753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Aby dále zlepšily mechanické vlastnosti hřídelí, jako je tvrdost, mez kluzu a pevnost jsou hřídele často </a:t>
            </a:r>
            <a:r>
              <a:rPr lang="cs-CZ" b="1" dirty="0"/>
              <a:t>tepelně upravovány</a:t>
            </a:r>
            <a:r>
              <a:rPr lang="cs-CZ" dirty="0"/>
              <a:t>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Proces kalení může zvýšit konečnou pevnost v tahu a tvrdost, ale snižují možnost prodloužení materiálu. Obvykle je kalená ocel asi třikrát nebo čtyřikrát tvrdší než normalizovaná ocel. Zbytková napětí však mohou v průběhu kalicího procesu způsobit praskliny na povrchu hřídele. 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Naproti tomu </a:t>
            </a:r>
            <a:r>
              <a:rPr lang="cs-CZ" b="1" dirty="0"/>
              <a:t>ocel válcovaná za studena</a:t>
            </a:r>
            <a:r>
              <a:rPr lang="cs-CZ" dirty="0"/>
              <a:t> (víceméně při pokojové teplotě) má tyto výhody: </a:t>
            </a:r>
          </a:p>
          <a:p>
            <a:pPr lvl="1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(1) Pevnost oceli válcované za studena se může zvýšit o 15% - 30% díky mechanismu kalení tahu. </a:t>
            </a:r>
          </a:p>
          <a:p>
            <a:pPr lvl="1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(2) Ocel válcovaná za studena má hladký povrch ve srovnání s ocelí válcovanou za tepla. </a:t>
            </a:r>
          </a:p>
          <a:p>
            <a:pPr lvl="1"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(3) Výrobky z oceli válcované za studena mají přesné rozměrové tolerance.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99880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538609"/>
          </a:xfrm>
        </p:spPr>
        <p:txBody>
          <a:bodyPr/>
          <a:lstStyle/>
          <a:p>
            <a:r>
              <a:rPr lang="cs-CZ" dirty="0"/>
              <a:t>Materiály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682753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b="1" dirty="0"/>
              <a:t>Nerezová ocel </a:t>
            </a:r>
            <a:r>
              <a:rPr lang="cs-CZ" dirty="0"/>
              <a:t>může být použita jako materiál hřídele, když motory pracují v korozivním prostředí nebo pro některé speciální aplikace, jako je potravinářský průmysl a lékařské vybavení.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S minimálním obsahem chrómu (</a:t>
            </a:r>
            <a:r>
              <a:rPr lang="cs-CZ" b="1" dirty="0" err="1"/>
              <a:t>Cr</a:t>
            </a:r>
            <a:r>
              <a:rPr lang="cs-CZ" dirty="0"/>
              <a:t>) 10,5% je nerezová ocel </a:t>
            </a:r>
            <a:r>
              <a:rPr lang="cs-CZ" b="1" dirty="0"/>
              <a:t>trvale chráněna </a:t>
            </a:r>
            <a:r>
              <a:rPr lang="cs-CZ" dirty="0"/>
              <a:t>pasivní vrstvou oxidu chromitého.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Přidání niklu (</a:t>
            </a:r>
            <a:r>
              <a:rPr lang="cs-CZ" b="1" dirty="0"/>
              <a:t>Ni</a:t>
            </a:r>
            <a:r>
              <a:rPr lang="cs-CZ" dirty="0"/>
              <a:t>) se může také zvýšit odolnost nerezové oceli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b="1" dirty="0"/>
              <a:t>Obrábění </a:t>
            </a:r>
            <a:r>
              <a:rPr lang="cs-CZ" dirty="0"/>
              <a:t>nerezové oceli je však </a:t>
            </a:r>
            <a:r>
              <a:rPr lang="cs-CZ" b="1" dirty="0"/>
              <a:t>obtížnější.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b="1" dirty="0"/>
              <a:t>Litina</a:t>
            </a:r>
            <a:r>
              <a:rPr lang="cs-CZ" dirty="0"/>
              <a:t> je velká skupina železných slitin, do kterých lze kategorizovat čtyři typy: </a:t>
            </a:r>
            <a:r>
              <a:rPr lang="cs-CZ" b="1" dirty="0"/>
              <a:t>šedá litina, tvárná litina, bílé železo a hutní železo</a:t>
            </a:r>
            <a:r>
              <a:rPr lang="cs-CZ" dirty="0"/>
              <a:t>. Litina byla široce používá se k výrobě klikových hřídelí v motorech s vnitřním spalováním. Jedním z hlavních důvodů použití litiny je to, že má vynikající vlastnosti tlumení vibrací ke snížení vlivu pulzací čtyřdobého cyklu.</a:t>
            </a:r>
            <a:endParaRPr lang="cs-CZ" b="1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30806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538609"/>
          </a:xfrm>
        </p:spPr>
        <p:txBody>
          <a:bodyPr/>
          <a:lstStyle/>
          <a:p>
            <a:r>
              <a:rPr lang="cs-CZ" dirty="0"/>
              <a:t>Materiály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925463"/>
          </a:xfrm>
        </p:spPr>
        <p:txBody>
          <a:bodyPr>
            <a:normAutofit/>
          </a:bodyPr>
          <a:lstStyle/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b="1" dirty="0"/>
              <a:t>Hliník</a:t>
            </a:r>
            <a:r>
              <a:rPr lang="cs-CZ" dirty="0"/>
              <a:t> je univerzální materiál odolný vůči korozi. Vysoce tahové slitiny hliníku a titanové slitiny mohou být použity jako náhrada ocelí při výrobě hřídelí ale i karoserie vozidel, a dalších důležitých součástí v automobilovém průmyslu. Jejich předností je </a:t>
            </a:r>
            <a:r>
              <a:rPr lang="cs-CZ" b="1" dirty="0"/>
              <a:t>snadná výroba</a:t>
            </a:r>
            <a:r>
              <a:rPr lang="cs-CZ" dirty="0"/>
              <a:t>, poměr vysoké pevnosti vůči hustotě a odolnost vůči korozivní atmosféře.</a:t>
            </a:r>
          </a:p>
          <a:p>
            <a:pPr algn="just"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V průmyslu je použití hliníkových hřídelí omezeno na motory malých a nízkých točivých momentů. </a:t>
            </a:r>
            <a:r>
              <a:rPr lang="cs-CZ" b="1" dirty="0"/>
              <a:t>V tabulce srovnání vlastností a obrobitelnosti (</a:t>
            </a:r>
            <a:r>
              <a:rPr lang="cs-CZ" b="1" dirty="0" err="1"/>
              <a:t>Machinability</a:t>
            </a:r>
            <a:r>
              <a:rPr lang="cs-CZ" b="1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7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4718B2E-9ADE-4C92-9DAE-5F880B3AF8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 rot="5400000">
            <a:off x="3768980" y="18618"/>
            <a:ext cx="2828518" cy="1003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94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3537"/>
          </a:xfrm>
        </p:spPr>
        <p:txBody>
          <a:bodyPr>
            <a:normAutofit/>
          </a:bodyPr>
          <a:lstStyle/>
          <a:p>
            <a:r>
              <a:rPr lang="cs-CZ" sz="4191" dirty="0"/>
              <a:t>Návrhové metody - </a:t>
            </a:r>
            <a:r>
              <a:rPr lang="cs-CZ" sz="4191" dirty="0" err="1"/>
              <a:t>Macaulay</a:t>
            </a:r>
            <a:endParaRPr lang="cs-CZ" sz="419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557978"/>
            <a:ext cx="8571230" cy="5762162"/>
          </a:xfrm>
        </p:spPr>
        <p:txBody>
          <a:bodyPr>
            <a:normAutofit/>
          </a:bodyPr>
          <a:lstStyle/>
          <a:p>
            <a:r>
              <a:rPr lang="cs-CZ" dirty="0" err="1"/>
              <a:t>Macaulay</a:t>
            </a:r>
            <a:r>
              <a:rPr lang="cs-CZ" dirty="0"/>
              <a:t> </a:t>
            </a:r>
          </a:p>
          <a:p>
            <a:endParaRPr lang="cs-CZ" dirty="0"/>
          </a:p>
          <a:p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E je </a:t>
            </a:r>
            <a:r>
              <a:rPr lang="cs-CZ" dirty="0" err="1"/>
              <a:t>Youngův</a:t>
            </a:r>
            <a:r>
              <a:rPr lang="cs-CZ" dirty="0"/>
              <a:t> modul </a:t>
            </a:r>
            <a:br>
              <a:rPr lang="cs-CZ" dirty="0"/>
            </a:br>
            <a:r>
              <a:rPr lang="cs-CZ" dirty="0"/>
              <a:t>pružnosti (v jednotkách Pa)</a:t>
            </a:r>
            <a:br>
              <a:rPr lang="cs-CZ" dirty="0"/>
            </a:br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 err="1"/>
              <a:t>Ia</a:t>
            </a:r>
            <a:r>
              <a:rPr lang="cs-CZ" dirty="0"/>
              <a:t> je druhý moment </a:t>
            </a:r>
            <a:br>
              <a:rPr lang="cs-CZ" dirty="0"/>
            </a:br>
            <a:r>
              <a:rPr lang="cs-CZ" dirty="0"/>
              <a:t>plochy (v jednotkách m4)</a:t>
            </a:r>
            <a:br>
              <a:rPr lang="cs-CZ" dirty="0"/>
            </a:br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dirty="0"/>
              <a:t>R je poloměr zakřivení </a:t>
            </a:r>
            <a:br>
              <a:rPr lang="cs-CZ" dirty="0"/>
            </a:br>
            <a:r>
              <a:rPr lang="cs-CZ" dirty="0"/>
              <a:t>(v jednotkách m)</a:t>
            </a:r>
          </a:p>
          <a:p>
            <a:endParaRPr lang="cs-CZ" dirty="0"/>
          </a:p>
          <a:p>
            <a:r>
              <a:rPr lang="cs-CZ" dirty="0"/>
              <a:t>V některých textech je </a:t>
            </a:r>
            <a:r>
              <a:rPr lang="cs-CZ" dirty="0" err="1"/>
              <a:t>E.Ia</a:t>
            </a:r>
            <a:r>
              <a:rPr lang="cs-CZ" dirty="0"/>
              <a:t> definován jako </a:t>
            </a:r>
            <a:br>
              <a:rPr lang="cs-CZ" dirty="0"/>
            </a:br>
            <a:r>
              <a:rPr lang="cs-CZ" dirty="0"/>
              <a:t>tuhost v ohybu.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8</a:t>
            </a:fld>
            <a:endParaRPr lang="cs-CZ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2222500" y="1647825"/>
                <a:ext cx="1362874" cy="662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2500" y="1647825"/>
                <a:ext cx="1362874" cy="6622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4"/>
          <a:srcRect r="753"/>
          <a:stretch/>
        </p:blipFill>
        <p:spPr>
          <a:xfrm>
            <a:off x="5052591" y="1585274"/>
            <a:ext cx="5317483" cy="4629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15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3537"/>
          </a:xfrm>
        </p:spPr>
        <p:txBody>
          <a:bodyPr>
            <a:normAutofit/>
          </a:bodyPr>
          <a:lstStyle/>
          <a:p>
            <a:r>
              <a:rPr lang="cs-CZ" sz="4191" dirty="0"/>
              <a:t>Návrhové metody - </a:t>
            </a:r>
            <a:r>
              <a:rPr lang="cs-CZ" sz="4191" dirty="0" err="1"/>
              <a:t>Macaulay</a:t>
            </a:r>
            <a:endParaRPr lang="cs-CZ" sz="419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557978"/>
            <a:ext cx="8571230" cy="2215991"/>
          </a:xfrm>
        </p:spPr>
        <p:txBody>
          <a:bodyPr/>
          <a:lstStyle/>
          <a:p>
            <a:r>
              <a:rPr lang="cs-CZ" dirty="0"/>
              <a:t>Zakřivení 1 / R se rovná jeho převrácená hodnota poloměru a vyjadřuje se jako druhá derivace vzhledem k výchylce y, to znamená: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Pak tedy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Proto může být diferenciální rovnice elastické křivky dána jako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9</a:t>
            </a:fld>
            <a:endParaRPr lang="cs-CZ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délník 6"/>
              <p:cNvSpPr/>
              <p:nvPr/>
            </p:nvSpPr>
            <p:spPr>
              <a:xfrm>
                <a:off x="2001728" y="2665973"/>
                <a:ext cx="1164486" cy="7053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7" name="Obdélní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728" y="2665973"/>
                <a:ext cx="1164486" cy="70532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Obdélník 8"/>
              <p:cNvSpPr/>
              <p:nvPr/>
            </p:nvSpPr>
            <p:spPr>
              <a:xfrm>
                <a:off x="1841500" y="3857625"/>
                <a:ext cx="1839991" cy="7053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9" name="Obdélní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500" y="3857625"/>
                <a:ext cx="1839991" cy="7053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/>
              <p:cNvSpPr/>
              <p:nvPr/>
            </p:nvSpPr>
            <p:spPr>
              <a:xfrm>
                <a:off x="1969401" y="4640610"/>
                <a:ext cx="1560812" cy="756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9401" y="4640610"/>
                <a:ext cx="1560812" cy="7568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057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Základní výpočty - background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9254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Zatížení axiální silou – tahové napětí </a:t>
            </a:r>
            <a:r>
              <a:rPr lang="en-US" dirty="0"/>
              <a:t>[Pa]</a:t>
            </a: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 je síla, A průřez, d(z) – v rovině z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10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BC65588-6678-42EC-A856-4C55C7FDAA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990" y="2429311"/>
            <a:ext cx="3986445" cy="42085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délník 6">
                <a:extLst>
                  <a:ext uri="{FF2B5EF4-FFF2-40B4-BE49-F238E27FC236}">
                    <a16:creationId xmlns:a16="http://schemas.microsoft.com/office/drawing/2014/main" id="{9E3C32FF-F6C3-48E4-87C7-4BDF8BDDCF4B}"/>
                  </a:ext>
                </a:extLst>
              </p:cNvPr>
              <p:cNvSpPr/>
              <p:nvPr/>
            </p:nvSpPr>
            <p:spPr>
              <a:xfrm>
                <a:off x="2859522" y="2245032"/>
                <a:ext cx="1657184" cy="665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7" name="Obdélník 6">
                <a:extLst>
                  <a:ext uri="{FF2B5EF4-FFF2-40B4-BE49-F238E27FC236}">
                    <a16:creationId xmlns:a16="http://schemas.microsoft.com/office/drawing/2014/main" id="{9E3C32FF-F6C3-48E4-87C7-4BDF8BDDCF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9522" y="2245032"/>
                <a:ext cx="1657184" cy="6651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>
                <a:extLst>
                  <a:ext uri="{FF2B5EF4-FFF2-40B4-BE49-F238E27FC236}">
                    <a16:creationId xmlns:a16="http://schemas.microsoft.com/office/drawing/2014/main" id="{DF6FFF88-39E1-40D3-85DD-B0DD734654B0}"/>
                  </a:ext>
                </a:extLst>
              </p:cNvPr>
              <p:cNvSpPr/>
              <p:nvPr/>
            </p:nvSpPr>
            <p:spPr>
              <a:xfrm>
                <a:off x="6281662" y="1424874"/>
                <a:ext cx="2513187" cy="7193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>
                <a:extLst>
                  <a:ext uri="{FF2B5EF4-FFF2-40B4-BE49-F238E27FC236}">
                    <a16:creationId xmlns:a16="http://schemas.microsoft.com/office/drawing/2014/main" id="{DF6FFF88-39E1-40D3-85DD-B0DD734654B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662" y="1424874"/>
                <a:ext cx="2513187" cy="7193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Obrázek 8">
            <a:extLst>
              <a:ext uri="{FF2B5EF4-FFF2-40B4-BE49-F238E27FC236}">
                <a16:creationId xmlns:a16="http://schemas.microsoft.com/office/drawing/2014/main" id="{9F0CA5F1-693F-4FAF-BA4C-28B5942055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2953" y="3474760"/>
            <a:ext cx="4315014" cy="302050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>
                <a:extLst>
                  <a:ext uri="{FF2B5EF4-FFF2-40B4-BE49-F238E27FC236}">
                    <a16:creationId xmlns:a16="http://schemas.microsoft.com/office/drawing/2014/main" id="{C11446C3-9D5F-49C3-8A06-8531F7A24860}"/>
                  </a:ext>
                </a:extLst>
              </p:cNvPr>
              <p:cNvSpPr/>
              <p:nvPr/>
            </p:nvSpPr>
            <p:spPr>
              <a:xfrm>
                <a:off x="6246111" y="2312374"/>
                <a:ext cx="2812629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</m:t>
                      </m:r>
                      <m:d>
                        <m:d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+2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𝑧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m:rPr>
                          <m:sty m:val="p"/>
                        </m:rPr>
                        <a:rPr lang="cs-CZ" sz="1985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tan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⁡(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>
                <a:extLst>
                  <a:ext uri="{FF2B5EF4-FFF2-40B4-BE49-F238E27FC236}">
                    <a16:creationId xmlns:a16="http://schemas.microsoft.com/office/drawing/2014/main" id="{C11446C3-9D5F-49C3-8A06-8531F7A248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6111" y="2312374"/>
                <a:ext cx="2812629" cy="397801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délník 10">
                <a:extLst>
                  <a:ext uri="{FF2B5EF4-FFF2-40B4-BE49-F238E27FC236}">
                    <a16:creationId xmlns:a16="http://schemas.microsoft.com/office/drawing/2014/main" id="{BE77C518-E716-4E14-9250-490D49948336}"/>
                  </a:ext>
                </a:extLst>
              </p:cNvPr>
              <p:cNvSpPr/>
              <p:nvPr/>
            </p:nvSpPr>
            <p:spPr>
              <a:xfrm>
                <a:off x="6259726" y="2735480"/>
                <a:ext cx="3819315" cy="7193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cs-CZ" sz="1985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∙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cs-CZ" sz="1985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tan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⁡(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m:rPr>
                                      <m:nor/>
                                    </m:rPr>
                                    <a:rPr lang="cs-CZ" sz="1985" dirty="0"/>
                                    <m:t> </m:t>
                                  </m:r>
                                </m:e>
                              </m:d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1" name="Obdélník 10">
                <a:extLst>
                  <a:ext uri="{FF2B5EF4-FFF2-40B4-BE49-F238E27FC236}">
                    <a16:creationId xmlns:a16="http://schemas.microsoft.com/office/drawing/2014/main" id="{BE77C518-E716-4E14-9250-490D499483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9726" y="2735480"/>
                <a:ext cx="3819315" cy="7193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50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ázek 14">
            <a:extLst>
              <a:ext uri="{FF2B5EF4-FFF2-40B4-BE49-F238E27FC236}">
                <a16:creationId xmlns:a16="http://schemas.microsoft.com/office/drawing/2014/main" id="{D5CF19D1-82F6-481B-9F31-2B5A9B36D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232" y="1952625"/>
            <a:ext cx="6176931" cy="4833214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98A36E47-3670-401E-82F8-A5A76017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Základní výpočty - background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8E625AE-B5AC-4291-9293-CD81B2396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9254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Zatížení axiální silou pro různé odsazení hřídele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 je síla, A průřez, d(z) – v rovině z</a:t>
            </a:r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0FFE349-3A5E-4249-944C-2B42A5777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11</a:t>
            </a:fld>
            <a:endParaRPr lang="cs-CZ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délník 11">
                <a:extLst>
                  <a:ext uri="{FF2B5EF4-FFF2-40B4-BE49-F238E27FC236}">
                    <a16:creationId xmlns:a16="http://schemas.microsoft.com/office/drawing/2014/main" id="{80928FB8-6A57-4772-90F1-35FB5A14693C}"/>
                  </a:ext>
                </a:extLst>
              </p:cNvPr>
              <p:cNvSpPr/>
              <p:nvPr/>
            </p:nvSpPr>
            <p:spPr>
              <a:xfrm>
                <a:off x="6899553" y="3143159"/>
                <a:ext cx="1657184" cy="665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2" name="Obdélník 11">
                <a:extLst>
                  <a:ext uri="{FF2B5EF4-FFF2-40B4-BE49-F238E27FC236}">
                    <a16:creationId xmlns:a16="http://schemas.microsoft.com/office/drawing/2014/main" id="{80928FB8-6A57-4772-90F1-35FB5A14693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9553" y="3143159"/>
                <a:ext cx="1657184" cy="66518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délník 12">
                <a:extLst>
                  <a:ext uri="{FF2B5EF4-FFF2-40B4-BE49-F238E27FC236}">
                    <a16:creationId xmlns:a16="http://schemas.microsoft.com/office/drawing/2014/main" id="{3DD48065-B92A-4D4F-B58B-7BD380A25B86}"/>
                  </a:ext>
                </a:extLst>
              </p:cNvPr>
              <p:cNvSpPr/>
              <p:nvPr/>
            </p:nvSpPr>
            <p:spPr>
              <a:xfrm>
                <a:off x="6934876" y="4261433"/>
                <a:ext cx="2513187" cy="7193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𝑧</m:t>
                                  </m:r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3" name="Obdélník 12">
                <a:extLst>
                  <a:ext uri="{FF2B5EF4-FFF2-40B4-BE49-F238E27FC236}">
                    <a16:creationId xmlns:a16="http://schemas.microsoft.com/office/drawing/2014/main" id="{3DD48065-B92A-4D4F-B58B-7BD380A25B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76" y="4261433"/>
                <a:ext cx="2513187" cy="7193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Obdélník 13">
                <a:extLst>
                  <a:ext uri="{FF2B5EF4-FFF2-40B4-BE49-F238E27FC236}">
                    <a16:creationId xmlns:a16="http://schemas.microsoft.com/office/drawing/2014/main" id="{33248904-8860-444D-BED5-385BD9E59D70}"/>
                  </a:ext>
                </a:extLst>
              </p:cNvPr>
              <p:cNvSpPr/>
              <p:nvPr/>
            </p:nvSpPr>
            <p:spPr>
              <a:xfrm>
                <a:off x="6934877" y="5312772"/>
                <a:ext cx="1736308" cy="74552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4" name="Obdélník 13">
                <a:extLst>
                  <a:ext uri="{FF2B5EF4-FFF2-40B4-BE49-F238E27FC236}">
                    <a16:creationId xmlns:a16="http://schemas.microsoft.com/office/drawing/2014/main" id="{33248904-8860-444D-BED5-385BD9E59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877" y="5312772"/>
                <a:ext cx="1736308" cy="745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6535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635296"/>
            <a:ext cx="8571230" cy="4431983"/>
          </a:xfrm>
        </p:spPr>
        <p:txBody>
          <a:bodyPr/>
          <a:lstStyle/>
          <a:p>
            <a:r>
              <a:rPr lang="cs-CZ" dirty="0"/>
              <a:t>Ohybový moment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Plný průřez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Trubka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Maximální ohybový moment je v </a:t>
            </a:r>
            <a:r>
              <a:rPr lang="cs-CZ" b="1" dirty="0"/>
              <a:t>y=d/2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12</a:t>
            </a:fld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1343131" y="1995463"/>
                <a:ext cx="1451679" cy="7158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𝑀𝑦</m:t>
                          </m:r>
                        </m:num>
                        <m:den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131" y="1995463"/>
                <a:ext cx="1451679" cy="7158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947" y="2065515"/>
            <a:ext cx="4850714" cy="335358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délník 6"/>
              <p:cNvSpPr/>
              <p:nvPr/>
            </p:nvSpPr>
            <p:spPr>
              <a:xfrm>
                <a:off x="3283626" y="3012970"/>
                <a:ext cx="1216039" cy="704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7" name="Obdélní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626" y="3012970"/>
                <a:ext cx="1216039" cy="7041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Obdélník 8"/>
              <p:cNvSpPr/>
              <p:nvPr/>
            </p:nvSpPr>
            <p:spPr>
              <a:xfrm>
                <a:off x="3420860" y="3987964"/>
                <a:ext cx="2005036" cy="7142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9" name="Obdélní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860" y="3987964"/>
                <a:ext cx="2005036" cy="7142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/>
              <p:cNvSpPr/>
              <p:nvPr/>
            </p:nvSpPr>
            <p:spPr>
              <a:xfrm>
                <a:off x="1256890" y="3076032"/>
                <a:ext cx="1624163" cy="666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90" y="3076032"/>
                <a:ext cx="1624163" cy="66627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délník 10"/>
              <p:cNvSpPr/>
              <p:nvPr/>
            </p:nvSpPr>
            <p:spPr>
              <a:xfrm>
                <a:off x="3360837" y="1911388"/>
                <a:ext cx="877163" cy="670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1" name="Obdélní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837" y="1911388"/>
                <a:ext cx="877163" cy="67037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délník 11"/>
              <p:cNvSpPr/>
              <p:nvPr/>
            </p:nvSpPr>
            <p:spPr>
              <a:xfrm>
                <a:off x="1061085" y="4068412"/>
                <a:ext cx="2224968" cy="7514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2" name="Obdélník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085" y="4068412"/>
                <a:ext cx="2224968" cy="7514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Nadpis 1">
            <a:extLst>
              <a:ext uri="{FF2B5EF4-FFF2-40B4-BE49-F238E27FC236}">
                <a16:creationId xmlns:a16="http://schemas.microsoft.com/office/drawing/2014/main" id="{30F0C50C-E4FC-4499-9105-F61ECCCD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Základní výpočty - background</a:t>
            </a:r>
          </a:p>
        </p:txBody>
      </p:sp>
    </p:spTree>
    <p:extLst>
      <p:ext uri="{BB962C8B-B14F-4D97-AF65-F5344CB8AC3E}">
        <p14:creationId xmlns:p14="http://schemas.microsoft.com/office/powerpoint/2010/main" val="3051365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635296"/>
            <a:ext cx="8571230" cy="4985980"/>
          </a:xfrm>
        </p:spPr>
        <p:txBody>
          <a:bodyPr/>
          <a:lstStyle/>
          <a:p>
            <a:r>
              <a:rPr lang="cs-CZ" dirty="0"/>
              <a:t>Ohybový moment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Plný průřez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Trubka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Maximální ohybový moment je v </a:t>
            </a:r>
            <a:r>
              <a:rPr lang="cs-CZ" b="1" dirty="0"/>
              <a:t>y=d/2</a:t>
            </a:r>
          </a:p>
          <a:p>
            <a:r>
              <a:rPr lang="cs-CZ" b="1" dirty="0"/>
              <a:t>Nejslabší článek je vždy část s nejmenším průřezem</a:t>
            </a:r>
          </a:p>
          <a:p>
            <a:endParaRPr lang="cs-CZ" b="1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13</a:t>
            </a:fld>
            <a:endParaRPr lang="cs-CZ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1343131" y="1995463"/>
                <a:ext cx="1451679" cy="7158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𝜎</m:t>
                      </m:r>
                      <m:d>
                        <m:d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𝑀𝑦</m:t>
                          </m:r>
                        </m:num>
                        <m:den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131" y="1995463"/>
                <a:ext cx="1451679" cy="7158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délník 6"/>
              <p:cNvSpPr/>
              <p:nvPr/>
            </p:nvSpPr>
            <p:spPr>
              <a:xfrm>
                <a:off x="3283626" y="3012970"/>
                <a:ext cx="1216039" cy="704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7" name="Obdélní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626" y="3012970"/>
                <a:ext cx="1216039" cy="7041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Obdélník 8"/>
              <p:cNvSpPr/>
              <p:nvPr/>
            </p:nvSpPr>
            <p:spPr>
              <a:xfrm>
                <a:off x="3420860" y="3987964"/>
                <a:ext cx="2005036" cy="7142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64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9" name="Obdélní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0860" y="3987964"/>
                <a:ext cx="2005036" cy="7142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/>
              <p:cNvSpPr/>
              <p:nvPr/>
            </p:nvSpPr>
            <p:spPr>
              <a:xfrm>
                <a:off x="1256890" y="3076032"/>
                <a:ext cx="1624163" cy="666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6890" y="3076032"/>
                <a:ext cx="1624163" cy="66627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délník 10"/>
              <p:cNvSpPr/>
              <p:nvPr/>
            </p:nvSpPr>
            <p:spPr>
              <a:xfrm>
                <a:off x="3360837" y="1911388"/>
                <a:ext cx="877163" cy="670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1" name="Obdélní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0837" y="1911388"/>
                <a:ext cx="877163" cy="67037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délník 11"/>
              <p:cNvSpPr/>
              <p:nvPr/>
            </p:nvSpPr>
            <p:spPr>
              <a:xfrm>
                <a:off x="1061085" y="4068412"/>
                <a:ext cx="2224968" cy="7514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2" name="Obdélník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085" y="4068412"/>
                <a:ext cx="2224968" cy="7514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Nadpis 1">
            <a:extLst>
              <a:ext uri="{FF2B5EF4-FFF2-40B4-BE49-F238E27FC236}">
                <a16:creationId xmlns:a16="http://schemas.microsoft.com/office/drawing/2014/main" id="{30F0C50C-E4FC-4499-9105-F61ECCCD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Základní výpočty - background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804B7E51-F3DF-4B26-8872-C02765E9A7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0600" y="1668900"/>
            <a:ext cx="4347578" cy="4032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96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30F0C50C-E4FC-4499-9105-F61ECCCD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Torzní moment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E9E6FB7F-5122-4860-9D31-68A5018DC88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950"/>
          <a:stretch/>
        </p:blipFill>
        <p:spPr>
          <a:xfrm>
            <a:off x="6530951" y="606928"/>
            <a:ext cx="3662467" cy="4760946"/>
          </a:xfrm>
          <a:prstGeom prst="rect">
            <a:avLst/>
          </a:prstGeom>
        </p:spPr>
      </p:pic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96801351-68DC-4D6C-BE4A-B381D576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511683"/>
            <a:ext cx="8571230" cy="5684321"/>
          </a:xfrm>
        </p:spPr>
        <p:txBody>
          <a:bodyPr>
            <a:normAutofit/>
          </a:bodyPr>
          <a:lstStyle/>
          <a:p>
            <a:r>
              <a:rPr lang="cs-CZ" dirty="0"/>
              <a:t>Torzní deformace – změna úhlu </a:t>
            </a:r>
            <a:br>
              <a:rPr lang="cs-CZ" dirty="0"/>
            </a:br>
            <a:r>
              <a:rPr lang="cs-CZ" dirty="0"/>
              <a:t>natočení lze vyjádřit (plný/trubka)</a:t>
            </a:r>
          </a:p>
          <a:p>
            <a:endParaRPr lang="cs-CZ" dirty="0"/>
          </a:p>
          <a:p>
            <a:endParaRPr lang="cs-CZ" dirty="0"/>
          </a:p>
          <a:p>
            <a:pPr lvl="1"/>
            <a:endParaRPr lang="cs-CZ" dirty="0"/>
          </a:p>
          <a:p>
            <a:pPr lvl="1"/>
            <a:r>
              <a:rPr lang="cs-CZ" dirty="0"/>
              <a:t>Kde T je kroutící moment, G je smykový </a:t>
            </a:r>
            <a:br>
              <a:rPr lang="cs-CZ" dirty="0"/>
            </a:br>
            <a:r>
              <a:rPr lang="cs-CZ" dirty="0"/>
              <a:t>modul pružnosti (v Pa)</a:t>
            </a:r>
          </a:p>
          <a:p>
            <a:pPr lvl="1"/>
            <a:r>
              <a:rPr lang="cs-CZ" dirty="0"/>
              <a:t>J – polární moment setrvačnosti (m4)</a:t>
            </a:r>
          </a:p>
          <a:p>
            <a:r>
              <a:rPr lang="cs-CZ" dirty="0"/>
              <a:t>Úhel zkroucení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Torzní smykové napětí τ v určitém </a:t>
            </a:r>
            <a:br>
              <a:rPr lang="cs-CZ" dirty="0"/>
            </a:br>
            <a:r>
              <a:rPr lang="cs-CZ" dirty="0"/>
              <a:t>poloměru r hřídele je vyjádřeno jako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Obdélník 16">
                <a:extLst>
                  <a:ext uri="{FF2B5EF4-FFF2-40B4-BE49-F238E27FC236}">
                    <a16:creationId xmlns:a16="http://schemas.microsoft.com/office/drawing/2014/main" id="{55333F67-1220-4742-86D9-59D02B9FA1CB}"/>
                  </a:ext>
                </a:extLst>
              </p:cNvPr>
              <p:cNvSpPr/>
              <p:nvPr/>
            </p:nvSpPr>
            <p:spPr>
              <a:xfrm>
                <a:off x="1388043" y="2132081"/>
                <a:ext cx="1341842" cy="7210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∅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7" name="Obdélník 16">
                <a:extLst>
                  <a:ext uri="{FF2B5EF4-FFF2-40B4-BE49-F238E27FC236}">
                    <a16:creationId xmlns:a16="http://schemas.microsoft.com/office/drawing/2014/main" id="{55333F67-1220-4742-86D9-59D02B9FA1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8043" y="2132081"/>
                <a:ext cx="1341842" cy="7210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Obdélník 17">
                <a:extLst>
                  <a:ext uri="{FF2B5EF4-FFF2-40B4-BE49-F238E27FC236}">
                    <a16:creationId xmlns:a16="http://schemas.microsoft.com/office/drawing/2014/main" id="{D6B5CA4C-8E31-43AF-9576-6554BF8BE78C}"/>
                  </a:ext>
                </a:extLst>
              </p:cNvPr>
              <p:cNvSpPr/>
              <p:nvPr/>
            </p:nvSpPr>
            <p:spPr>
              <a:xfrm>
                <a:off x="3029648" y="2140576"/>
                <a:ext cx="1107034" cy="7041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8" name="Obdélník 17">
                <a:extLst>
                  <a:ext uri="{FF2B5EF4-FFF2-40B4-BE49-F238E27FC236}">
                    <a16:creationId xmlns:a16="http://schemas.microsoft.com/office/drawing/2014/main" id="{D6B5CA4C-8E31-43AF-9576-6554BF8BE7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9648" y="2140576"/>
                <a:ext cx="1107034" cy="70410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Obdélník 18">
                <a:extLst>
                  <a:ext uri="{FF2B5EF4-FFF2-40B4-BE49-F238E27FC236}">
                    <a16:creationId xmlns:a16="http://schemas.microsoft.com/office/drawing/2014/main" id="{C8923CEA-FBA9-4A14-AEFB-76210D9C970C}"/>
                  </a:ext>
                </a:extLst>
              </p:cNvPr>
              <p:cNvSpPr/>
              <p:nvPr/>
            </p:nvSpPr>
            <p:spPr>
              <a:xfrm>
                <a:off x="4194998" y="2105719"/>
                <a:ext cx="1896032" cy="7142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9" name="Obdélník 18">
                <a:extLst>
                  <a:ext uri="{FF2B5EF4-FFF2-40B4-BE49-F238E27FC236}">
                    <a16:creationId xmlns:a16="http://schemas.microsoft.com/office/drawing/2014/main" id="{C8923CEA-FBA9-4A14-AEFB-76210D9C97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4998" y="2105719"/>
                <a:ext cx="1896032" cy="7142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Obdélník 19">
                <a:extLst>
                  <a:ext uri="{FF2B5EF4-FFF2-40B4-BE49-F238E27FC236}">
                    <a16:creationId xmlns:a16="http://schemas.microsoft.com/office/drawing/2014/main" id="{F41BED88-1BAA-44BE-83CC-9C839DE4F07B}"/>
                  </a:ext>
                </a:extLst>
              </p:cNvPr>
              <p:cNvSpPr/>
              <p:nvPr/>
            </p:nvSpPr>
            <p:spPr>
              <a:xfrm>
                <a:off x="2432465" y="3713696"/>
                <a:ext cx="1194365" cy="7184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20" name="Obdélník 19">
                <a:extLst>
                  <a:ext uri="{FF2B5EF4-FFF2-40B4-BE49-F238E27FC236}">
                    <a16:creationId xmlns:a16="http://schemas.microsoft.com/office/drawing/2014/main" id="{F41BED88-1BAA-44BE-83CC-9C839DE4F0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465" y="3713696"/>
                <a:ext cx="1194365" cy="7184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Obdélník 20">
                <a:extLst>
                  <a:ext uri="{FF2B5EF4-FFF2-40B4-BE49-F238E27FC236}">
                    <a16:creationId xmlns:a16="http://schemas.microsoft.com/office/drawing/2014/main" id="{308682D6-683C-4FD9-B669-FFB7747E8CF0}"/>
                  </a:ext>
                </a:extLst>
              </p:cNvPr>
              <p:cNvSpPr/>
              <p:nvPr/>
            </p:nvSpPr>
            <p:spPr>
              <a:xfrm>
                <a:off x="1061085" y="5398958"/>
                <a:ext cx="1167563" cy="7103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21" name="Obdélník 20">
                <a:extLst>
                  <a:ext uri="{FF2B5EF4-FFF2-40B4-BE49-F238E27FC236}">
                    <a16:creationId xmlns:a16="http://schemas.microsoft.com/office/drawing/2014/main" id="{308682D6-683C-4FD9-B669-FFB7747E8C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085" y="5398958"/>
                <a:ext cx="1167563" cy="7103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Obdélník 23">
                <a:extLst>
                  <a:ext uri="{FF2B5EF4-FFF2-40B4-BE49-F238E27FC236}">
                    <a16:creationId xmlns:a16="http://schemas.microsoft.com/office/drawing/2014/main" id="{A6F90EC6-FDDC-42A3-8EF5-3A4F7BFCC756}"/>
                  </a:ext>
                </a:extLst>
              </p:cNvPr>
              <p:cNvSpPr/>
              <p:nvPr/>
            </p:nvSpPr>
            <p:spPr>
              <a:xfrm>
                <a:off x="2601738" y="5367874"/>
                <a:ext cx="1544717" cy="666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24" name="Obdélník 23">
                <a:extLst>
                  <a:ext uri="{FF2B5EF4-FFF2-40B4-BE49-F238E27FC236}">
                    <a16:creationId xmlns:a16="http://schemas.microsoft.com/office/drawing/2014/main" id="{A6F90EC6-FDDC-42A3-8EF5-3A4F7BFCC7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1738" y="5367874"/>
                <a:ext cx="1544717" cy="66627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Obdélník 24">
                <a:extLst>
                  <a:ext uri="{FF2B5EF4-FFF2-40B4-BE49-F238E27FC236}">
                    <a16:creationId xmlns:a16="http://schemas.microsoft.com/office/drawing/2014/main" id="{ACECBF01-2ECE-4602-A16B-280EE4F9E26B}"/>
                  </a:ext>
                </a:extLst>
              </p:cNvPr>
              <p:cNvSpPr/>
              <p:nvPr/>
            </p:nvSpPr>
            <p:spPr>
              <a:xfrm>
                <a:off x="4295485" y="5296869"/>
                <a:ext cx="2323392" cy="7514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25" name="Obdélník 24">
                <a:extLst>
                  <a:ext uri="{FF2B5EF4-FFF2-40B4-BE49-F238E27FC236}">
                    <a16:creationId xmlns:a16="http://schemas.microsoft.com/office/drawing/2014/main" id="{ACECBF01-2ECE-4602-A16B-280EE4F9E26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485" y="5296869"/>
                <a:ext cx="2323392" cy="7514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Obrázek 13">
            <a:extLst>
              <a:ext uri="{FF2B5EF4-FFF2-40B4-BE49-F238E27FC236}">
                <a16:creationId xmlns:a16="http://schemas.microsoft.com/office/drawing/2014/main" id="{134E8825-15BE-421F-9D4F-353787BAC8B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9954" t="10028" r="8823" b="3442"/>
          <a:stretch/>
        </p:blipFill>
        <p:spPr>
          <a:xfrm>
            <a:off x="8038915" y="5296869"/>
            <a:ext cx="1873951" cy="205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985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30F0C50C-E4FC-4499-9105-F61ECCCD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Polární moment setrvačnosti</a:t>
            </a:r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96801351-68DC-4D6C-BE4A-B381D576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511683"/>
            <a:ext cx="8571230" cy="5684321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Poznámka: I když je běžné najít termín momenty setrvačnosti používaný k popisu polárních a rovinných druhých momentů oblasti, jedná se primárně o konstrukci technických oborů. Termín moment setrvačnosti v oborech fyziky a matematiky je striktně hmotný moment setrvačnosti nebo druhý moment hmoty , který se používá k popisu odporu masivního objektu vůči rotačnímu pohybu, nikoli jeho odolnosti proti torzní deformaci. Zatímco polární a rovinné druhé momenty setrvačnosti jsou integrovány přes všechny nekonečně malé prvky dané oblasti v nějakém dvourozměrném průřezu, hmotnostní moment setrvačnosti je integrován přes všechny nekonečně malé prvky hmoty v trojrozměrném obsazeném prostoru objektem. Jednoduše řečeno, polární a rovinné druhé momenty setrvačnosti jsou známkou tuhosti a hmotnostní moment setrvačnosti je odpor rotačního pohybu masivního objektu. </a:t>
            </a:r>
          </a:p>
        </p:txBody>
      </p:sp>
    </p:spTree>
    <p:extLst>
      <p:ext uri="{BB962C8B-B14F-4D97-AF65-F5344CB8AC3E}">
        <p14:creationId xmlns:p14="http://schemas.microsoft.com/office/powerpoint/2010/main" val="2111439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30F0C50C-E4FC-4499-9105-F61ECCCD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Polární moment setrvačnosti</a:t>
            </a:r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96801351-68DC-4D6C-BE4A-B381D576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511683"/>
            <a:ext cx="8571230" cy="5684321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Poznámka: I když je běžné najít termín momenty setrvačnosti používaný k popisu polárních a rovinných druhých momentů oblasti, jedná se primárně o konstrukci technických oborů. Termín moment setrvačnosti v oborech fyziky a matematiky je striktně hmotný moment setrvačnosti nebo druhý moment hmoty , který se používá k popisu odporu masivního objektu vůči rotačnímu pohybu, nikoli jeho odolnosti proti torzní deformaci. Zatímco polární a rovinné druhé momenty setrvačnosti jsou integrovány přes všechny nekonečně malé prvky dané oblasti v nějakém dvourozměrném průřezu, hmotnostní moment setrvačnosti je integrován přes všechny nekonečně malé prvky hmoty v trojrozměrném obsazeném prostoru objektem. Jednoduše řečeno, polární a rovinné druhé momenty setrvačnosti jsou známkou tuhosti a hmotnostní moment setrvačnosti je odpor rotačního pohybu masivního objektu. </a:t>
            </a:r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05C43169-923B-46F7-A3A6-F6E766844F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443"/>
          <a:stretch/>
        </p:blipFill>
        <p:spPr>
          <a:xfrm rot="20994578">
            <a:off x="2160419" y="2162934"/>
            <a:ext cx="6354895" cy="4027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713160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17</a:t>
            </a:fld>
            <a:endParaRPr lang="cs-CZ" dirty="0"/>
          </a:p>
        </p:txBody>
      </p:sp>
      <p:sp>
        <p:nvSpPr>
          <p:cNvPr id="15" name="Nadpis 1">
            <a:extLst>
              <a:ext uri="{FF2B5EF4-FFF2-40B4-BE49-F238E27FC236}">
                <a16:creationId xmlns:a16="http://schemas.microsoft.com/office/drawing/2014/main" id="{30F0C50C-E4FC-4499-9105-F61ECCCD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1102945"/>
          </a:xfrm>
        </p:spPr>
        <p:txBody>
          <a:bodyPr>
            <a:normAutofit/>
          </a:bodyPr>
          <a:lstStyle/>
          <a:p>
            <a:r>
              <a:rPr lang="cs-CZ" dirty="0"/>
              <a:t>Torzní moment</a:t>
            </a:r>
          </a:p>
        </p:txBody>
      </p:sp>
      <p:sp>
        <p:nvSpPr>
          <p:cNvPr id="16" name="Zástupný symbol pro obsah 2">
            <a:extLst>
              <a:ext uri="{FF2B5EF4-FFF2-40B4-BE49-F238E27FC236}">
                <a16:creationId xmlns:a16="http://schemas.microsoft.com/office/drawing/2014/main" id="{96801351-68DC-4D6C-BE4A-B381D576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511683"/>
            <a:ext cx="8571230" cy="5684321"/>
          </a:xfrm>
        </p:spPr>
        <p:txBody>
          <a:bodyPr>
            <a:normAutofit/>
          </a:bodyPr>
          <a:lstStyle/>
          <a:p>
            <a:r>
              <a:rPr lang="cs-CZ" dirty="0"/>
              <a:t>Při skládání různých</a:t>
            </a:r>
            <a:br>
              <a:rPr lang="cs-CZ" dirty="0"/>
            </a:br>
            <a:r>
              <a:rPr lang="cs-CZ" dirty="0"/>
              <a:t>průměrů je úhel</a:t>
            </a:r>
            <a:br>
              <a:rPr lang="cs-CZ" dirty="0"/>
            </a:br>
            <a:r>
              <a:rPr lang="cs-CZ" dirty="0"/>
              <a:t>celkového zkroucení: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Podobně je torzní </a:t>
            </a:r>
            <a:br>
              <a:rPr lang="cs-CZ" dirty="0"/>
            </a:br>
            <a:r>
              <a:rPr lang="cs-CZ" dirty="0"/>
              <a:t>smykové napětí </a:t>
            </a:r>
            <a:br>
              <a:rPr lang="cs-CZ" dirty="0"/>
            </a:br>
            <a:r>
              <a:rPr lang="cs-CZ" dirty="0"/>
              <a:t>na každém segmentu </a:t>
            </a:r>
            <a:br>
              <a:rPr lang="cs-CZ" dirty="0"/>
            </a:br>
            <a:r>
              <a:rPr lang="cs-CZ" dirty="0"/>
              <a:t>hřídele: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22" name="Obrázek 21">
            <a:extLst>
              <a:ext uri="{FF2B5EF4-FFF2-40B4-BE49-F238E27FC236}">
                <a16:creationId xmlns:a16="http://schemas.microsoft.com/office/drawing/2014/main" id="{895CB948-1EA9-4FE7-A76B-9669539E0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9177" y="1472141"/>
            <a:ext cx="5430269" cy="46185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Obdélník 22">
                <a:extLst>
                  <a:ext uri="{FF2B5EF4-FFF2-40B4-BE49-F238E27FC236}">
                    <a16:creationId xmlns:a16="http://schemas.microsoft.com/office/drawing/2014/main" id="{2A296D97-8F89-4A2F-8815-48B85B16C0A7}"/>
                  </a:ext>
                </a:extLst>
              </p:cNvPr>
              <p:cNvSpPr/>
              <p:nvPr/>
            </p:nvSpPr>
            <p:spPr>
              <a:xfrm>
                <a:off x="1460500" y="2491378"/>
                <a:ext cx="2449260" cy="8335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∅=</m:t>
                      </m:r>
                      <m:nary>
                        <m:naryPr>
                          <m:chr m:val="∑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∅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𝐽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23" name="Obdélník 22">
                <a:extLst>
                  <a:ext uri="{FF2B5EF4-FFF2-40B4-BE49-F238E27FC236}">
                    <a16:creationId xmlns:a16="http://schemas.microsoft.com/office/drawing/2014/main" id="{2A296D97-8F89-4A2F-8815-48B85B16C0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60500" y="2491378"/>
                <a:ext cx="2449260" cy="8335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Obdélník 25">
                <a:extLst>
                  <a:ext uri="{FF2B5EF4-FFF2-40B4-BE49-F238E27FC236}">
                    <a16:creationId xmlns:a16="http://schemas.microsoft.com/office/drawing/2014/main" id="{1931B03C-341E-4538-97C0-D5C0AD08CD31}"/>
                  </a:ext>
                </a:extLst>
              </p:cNvPr>
              <p:cNvSpPr/>
              <p:nvPr/>
            </p:nvSpPr>
            <p:spPr>
              <a:xfrm>
                <a:off x="2429547" y="5846055"/>
                <a:ext cx="1293880" cy="7158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26" name="Obdélník 25">
                <a:extLst>
                  <a:ext uri="{FF2B5EF4-FFF2-40B4-BE49-F238E27FC236}">
                    <a16:creationId xmlns:a16="http://schemas.microsoft.com/office/drawing/2014/main" id="{1931B03C-341E-4538-97C0-D5C0AD08CD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547" y="5846055"/>
                <a:ext cx="1293880" cy="7158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4778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478569"/>
            <a:ext cx="8571230" cy="3323987"/>
          </a:xfrm>
        </p:spPr>
        <p:txBody>
          <a:bodyPr/>
          <a:lstStyle/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Úhel průhybu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Průhyb samotný</a:t>
            </a:r>
            <a:br>
              <a:rPr lang="cs-CZ" dirty="0"/>
            </a:br>
            <a:r>
              <a:rPr lang="cs-CZ" dirty="0"/>
              <a:t>je pak dán: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18</a:t>
            </a:fld>
            <a:endParaRPr lang="cs-CZ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1287225" y="3358084"/>
                <a:ext cx="2859052" cy="8935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225" y="3358084"/>
                <a:ext cx="2859052" cy="8935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0083" y="2062280"/>
            <a:ext cx="5672801" cy="322465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/>
              <p:cNvSpPr/>
              <p:nvPr/>
            </p:nvSpPr>
            <p:spPr>
              <a:xfrm>
                <a:off x="1562986" y="2062280"/>
                <a:ext cx="1560812" cy="756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986" y="2062280"/>
                <a:ext cx="1560812" cy="75687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délník 10"/>
              <p:cNvSpPr/>
              <p:nvPr/>
            </p:nvSpPr>
            <p:spPr>
              <a:xfrm>
                <a:off x="1231900" y="4818248"/>
                <a:ext cx="3599255" cy="89357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</m:t>
                          </m:r>
                        </m:e>
                      </m:nary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</m:den>
                      </m:f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</m:d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𝑑𝑧𝑑𝑧</m:t>
                          </m:r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1" name="Obdélní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1900" y="4818248"/>
                <a:ext cx="3599255" cy="8935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Nadpis 1">
            <a:extLst>
              <a:ext uri="{FF2B5EF4-FFF2-40B4-BE49-F238E27FC236}">
                <a16:creationId xmlns:a16="http://schemas.microsoft.com/office/drawing/2014/main" id="{097740FA-E660-4B81-8C95-C36F1CADA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</p:spPr>
        <p:txBody>
          <a:bodyPr>
            <a:normAutofit/>
          </a:bodyPr>
          <a:lstStyle/>
          <a:p>
            <a:r>
              <a:rPr lang="cs-CZ" dirty="0"/>
              <a:t>Ohybový moment</a:t>
            </a:r>
          </a:p>
        </p:txBody>
      </p:sp>
    </p:spTree>
    <p:extLst>
      <p:ext uri="{BB962C8B-B14F-4D97-AF65-F5344CB8AC3E}">
        <p14:creationId xmlns:p14="http://schemas.microsoft.com/office/powerpoint/2010/main" val="2085537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Ohybový moment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2007864"/>
            <a:ext cx="8571230" cy="3046988"/>
          </a:xfrm>
        </p:spPr>
        <p:txBody>
          <a:bodyPr/>
          <a:lstStyle/>
          <a:p>
            <a:r>
              <a:rPr lang="cs-CZ" dirty="0"/>
              <a:t>Průhyb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Z toho vyplývají reakce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Maximální průhyb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19</a:t>
            </a:fld>
            <a:endParaRPr lang="cs-CZ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1219170" y="4808506"/>
                <a:ext cx="1814086" cy="6642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170" y="4808506"/>
                <a:ext cx="1814086" cy="6642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330" y="1629581"/>
            <a:ext cx="4695269" cy="46112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Obdélník 8"/>
              <p:cNvSpPr/>
              <p:nvPr/>
            </p:nvSpPr>
            <p:spPr>
              <a:xfrm>
                <a:off x="1217441" y="2431475"/>
                <a:ext cx="3393108" cy="8388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nary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9" name="Obdélní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441" y="2431475"/>
                <a:ext cx="3393108" cy="83888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/>
              <p:cNvSpPr/>
              <p:nvPr/>
            </p:nvSpPr>
            <p:spPr>
              <a:xfrm>
                <a:off x="1205896" y="3551684"/>
                <a:ext cx="3091359" cy="8388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</m:nary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  <m:groupChr>
                        <m:groupChrPr>
                          <m:chr m:val="⇒"/>
                          <m:pos m:val="top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groupChrPr>
                        <m:e/>
                      </m:groupCh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𝐹𝑎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896" y="3551684"/>
                <a:ext cx="3091359" cy="8388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délník 10"/>
              <p:cNvSpPr/>
              <p:nvPr/>
            </p:nvSpPr>
            <p:spPr>
              <a:xfrm>
                <a:off x="1217442" y="5461917"/>
                <a:ext cx="1177117" cy="6642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𝐹𝑎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1" name="Obdélní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442" y="5461917"/>
                <a:ext cx="1177117" cy="6642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délník 11">
                <a:extLst>
                  <a:ext uri="{FF2B5EF4-FFF2-40B4-BE49-F238E27FC236}">
                    <a16:creationId xmlns:a16="http://schemas.microsoft.com/office/drawing/2014/main" id="{B2439671-8A15-4823-BFF3-F99B643A3B00}"/>
                  </a:ext>
                </a:extLst>
              </p:cNvPr>
              <p:cNvSpPr/>
              <p:nvPr/>
            </p:nvSpPr>
            <p:spPr>
              <a:xfrm>
                <a:off x="1217441" y="5951891"/>
                <a:ext cx="2630913" cy="75687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𝐹𝑎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2" name="Obdélník 11">
                <a:extLst>
                  <a:ext uri="{FF2B5EF4-FFF2-40B4-BE49-F238E27FC236}">
                    <a16:creationId xmlns:a16="http://schemas.microsoft.com/office/drawing/2014/main" id="{B2439671-8A15-4823-BFF3-F99B643A3B0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441" y="5951891"/>
                <a:ext cx="2630913" cy="7568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0567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/>
              <a:t>Inženýrský </a:t>
            </a:r>
            <a:r>
              <a:rPr lang="cs-CZ" dirty="0" err="1"/>
              <a:t>backround</a:t>
            </a:r>
            <a:r>
              <a:rPr lang="cs-CZ" dirty="0"/>
              <a:t>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955022"/>
            <a:ext cx="8571230" cy="3877985"/>
          </a:xfrm>
        </p:spPr>
        <p:txBody>
          <a:bodyPr/>
          <a:lstStyle/>
          <a:p>
            <a:r>
              <a:rPr lang="cs-CZ" dirty="0"/>
              <a:t>Kritické otáčky pro celou hřídel: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U hřídele s jedním prvkem (např. rotorem) je jsou kritické otáčky:</a:t>
            </a:r>
          </a:p>
          <a:p>
            <a:endParaRPr lang="cs-CZ" dirty="0"/>
          </a:p>
          <a:p>
            <a:endParaRPr lang="cs-CZ" dirty="0"/>
          </a:p>
          <a:p>
            <a:pPr lvl="1"/>
            <a:endParaRPr lang="cs-CZ" dirty="0"/>
          </a:p>
          <a:p>
            <a:pPr lvl="1"/>
            <a:endParaRPr lang="cs-CZ" dirty="0"/>
          </a:p>
          <a:p>
            <a:pPr lvl="1"/>
            <a:r>
              <a:rPr lang="cs-CZ" dirty="0"/>
              <a:t>kde:</a:t>
            </a:r>
            <a:br>
              <a:rPr lang="cs-CZ" dirty="0"/>
            </a:br>
            <a:r>
              <a:rPr lang="cs-CZ" dirty="0" err="1"/>
              <a:t>nc</a:t>
            </a:r>
            <a:r>
              <a:rPr lang="cs-CZ" dirty="0"/>
              <a:t> je kritická rychlost v </a:t>
            </a:r>
            <a:r>
              <a:rPr lang="cs-CZ" dirty="0" err="1"/>
              <a:t>ot</a:t>
            </a:r>
            <a:r>
              <a:rPr lang="cs-CZ" dirty="0"/>
              <a:t>/min</a:t>
            </a:r>
            <a:br>
              <a:rPr lang="cs-CZ" dirty="0"/>
            </a:br>
            <a:r>
              <a:rPr lang="cs-CZ" dirty="0"/>
              <a:t>g je gravitační zrychlení</a:t>
            </a:r>
            <a:br>
              <a:rPr lang="cs-CZ" dirty="0"/>
            </a:br>
            <a:r>
              <a:rPr lang="cs-CZ" dirty="0" err="1"/>
              <a:t>δst</a:t>
            </a:r>
            <a:r>
              <a:rPr lang="cs-CZ" dirty="0"/>
              <a:t> je statická výchylka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20</a:t>
            </a:fld>
            <a:endParaRPr lang="cs-CZ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1841500" y="2272908"/>
                <a:ext cx="2315506" cy="994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num>
                                <m:den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𝑙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𝑔𝐸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500" y="2272908"/>
                <a:ext cx="2315506" cy="9948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délník 5"/>
              <p:cNvSpPr/>
              <p:nvPr/>
            </p:nvSpPr>
            <p:spPr>
              <a:xfrm>
                <a:off x="1841500" y="3629025"/>
                <a:ext cx="1958806" cy="99488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30</m:t>
                              </m:r>
                            </m:num>
                            <m:den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</m:e>
                      </m:d>
                      <m:rad>
                        <m:radPr>
                          <m:degHide m:val="on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𝑠𝑡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6" name="Obdélní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1500" y="3629025"/>
                <a:ext cx="1958806" cy="9948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391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906756"/>
            <a:ext cx="8571230" cy="579984"/>
          </a:xfrm>
        </p:spPr>
        <p:txBody>
          <a:bodyPr>
            <a:normAutofit/>
          </a:bodyPr>
          <a:lstStyle/>
          <a:p>
            <a:r>
              <a:rPr lang="cs-CZ" dirty="0"/>
              <a:t>Povrchová úprava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716796"/>
            <a:ext cx="8571230" cy="1384995"/>
          </a:xfrm>
        </p:spPr>
        <p:txBody>
          <a:bodyPr/>
          <a:lstStyle/>
          <a:p>
            <a:pPr algn="just"/>
            <a:r>
              <a:rPr lang="cs-CZ" b="1" dirty="0"/>
              <a:t>Povrchová úprava </a:t>
            </a:r>
            <a:r>
              <a:rPr lang="cs-CZ" dirty="0"/>
              <a:t>hřídele je </a:t>
            </a:r>
            <a:r>
              <a:rPr lang="cs-CZ" b="1" dirty="0"/>
              <a:t>důležitá</a:t>
            </a:r>
            <a:r>
              <a:rPr lang="cs-CZ" dirty="0"/>
              <a:t> také pro únavovou </a:t>
            </a:r>
            <a:r>
              <a:rPr lang="cs-CZ" b="1" dirty="0"/>
              <a:t>životnost</a:t>
            </a:r>
            <a:r>
              <a:rPr lang="cs-CZ" dirty="0"/>
              <a:t> hřídele a výkon těsnění a také pro snížení třecích a vířivých ztrát. Povrchová úprava hřídele obsahuje dvě vlastnosti: </a:t>
            </a:r>
            <a:r>
              <a:rPr lang="cs-CZ" b="1" dirty="0"/>
              <a:t>povrch</a:t>
            </a:r>
            <a:r>
              <a:rPr lang="cs-CZ" dirty="0"/>
              <a:t> textury a </a:t>
            </a:r>
            <a:r>
              <a:rPr lang="cs-CZ" b="1" dirty="0" err="1"/>
              <a:t>házivost</a:t>
            </a:r>
            <a:r>
              <a:rPr lang="cs-CZ" dirty="0"/>
              <a:t> hřídele. Struktura povrchu se vyznačuje třemi parametry: průměrná drsnost </a:t>
            </a:r>
            <a:r>
              <a:rPr lang="cs-CZ" b="1" dirty="0" err="1"/>
              <a:t>R</a:t>
            </a:r>
            <a:r>
              <a:rPr lang="cs-CZ" sz="1400" b="1" dirty="0" err="1"/>
              <a:t>a</a:t>
            </a:r>
            <a:r>
              <a:rPr lang="cs-CZ" dirty="0"/>
              <a:t>, průměrná výška od vrcholu k patě </a:t>
            </a:r>
            <a:r>
              <a:rPr lang="cs-CZ" b="1" dirty="0" err="1"/>
              <a:t>R</a:t>
            </a:r>
            <a:r>
              <a:rPr lang="cs-CZ" sz="1600" b="1" dirty="0" err="1"/>
              <a:t>z</a:t>
            </a:r>
            <a:r>
              <a:rPr lang="cs-CZ" dirty="0"/>
              <a:t> a průměrná výška od vrcholu k střední hodnotě </a:t>
            </a:r>
            <a:r>
              <a:rPr lang="cs-CZ" b="1" dirty="0" err="1"/>
              <a:t>R</a:t>
            </a:r>
            <a:r>
              <a:rPr lang="cs-CZ" sz="1400" b="1" dirty="0" err="1"/>
              <a:t>pm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21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792A364-2EDC-428A-842F-F3986B77C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93" y="3278743"/>
            <a:ext cx="6932613" cy="2951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7417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420581"/>
          </a:xfrm>
        </p:spPr>
        <p:txBody>
          <a:bodyPr>
            <a:normAutofit/>
          </a:bodyPr>
          <a:lstStyle/>
          <a:p>
            <a:r>
              <a:rPr lang="cs-CZ" dirty="0"/>
              <a:t>Povrchová úprava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386304"/>
            <a:ext cx="8571230" cy="553998"/>
          </a:xfrm>
        </p:spPr>
        <p:txBody>
          <a:bodyPr/>
          <a:lstStyle/>
          <a:p>
            <a:r>
              <a:rPr lang="cs-CZ" dirty="0"/>
              <a:t>Průměrná drsnost </a:t>
            </a:r>
            <a:r>
              <a:rPr lang="cs-CZ" b="1" dirty="0" err="1"/>
              <a:t>R</a:t>
            </a:r>
            <a:r>
              <a:rPr lang="cs-CZ" sz="1400" b="1" dirty="0" err="1"/>
              <a:t>a</a:t>
            </a:r>
            <a:r>
              <a:rPr lang="cs-CZ" dirty="0"/>
              <a:t>, průměrná výška od vrcholu k patě </a:t>
            </a:r>
            <a:r>
              <a:rPr lang="cs-CZ" b="1" dirty="0" err="1"/>
              <a:t>R</a:t>
            </a:r>
            <a:r>
              <a:rPr lang="cs-CZ" sz="1400" b="1" dirty="0" err="1"/>
              <a:t>z</a:t>
            </a:r>
            <a:r>
              <a:rPr lang="cs-CZ" dirty="0"/>
              <a:t> a průměrná výška od vrcholu k střední hodnotě </a:t>
            </a:r>
            <a:r>
              <a:rPr lang="cs-CZ" b="1" dirty="0" err="1"/>
              <a:t>R</a:t>
            </a:r>
            <a:r>
              <a:rPr lang="cs-CZ" sz="1400" b="1" dirty="0" err="1"/>
              <a:t>pm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22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5CA1387-D7AA-47FD-8362-E089008B0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9134" y="1918654"/>
            <a:ext cx="6915132" cy="4841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037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1065939"/>
            <a:ext cx="1828800" cy="1981200"/>
          </a:xfrm>
        </p:spPr>
        <p:txBody>
          <a:bodyPr>
            <a:normAutofit/>
          </a:bodyPr>
          <a:lstStyle/>
          <a:p>
            <a:r>
              <a:rPr lang="cs-CZ" dirty="0"/>
              <a:t>Tabulka drsností a příklady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23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0E4DE606-C224-431A-AA06-39E9EFB8C3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5299" y="1087587"/>
            <a:ext cx="5526502" cy="555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055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7100" y="906232"/>
            <a:ext cx="8571230" cy="944128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24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799" y="1289997"/>
            <a:ext cx="5346515" cy="516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150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944128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5584" y="1547864"/>
            <a:ext cx="8571230" cy="553998"/>
          </a:xfrm>
        </p:spPr>
        <p:txBody>
          <a:bodyPr/>
          <a:lstStyle/>
          <a:p>
            <a:r>
              <a:rPr lang="cs-CZ" dirty="0"/>
              <a:t>Univerzální ucpávka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25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0" y="1266825"/>
            <a:ext cx="7060516" cy="488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67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944128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644992"/>
            <a:ext cx="8571230" cy="553998"/>
          </a:xfrm>
        </p:spPr>
        <p:txBody>
          <a:bodyPr/>
          <a:lstStyle/>
          <a:p>
            <a:r>
              <a:rPr lang="cs-CZ" dirty="0"/>
              <a:t>Kartáčová ucpávka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26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100" y="1005639"/>
            <a:ext cx="6299900" cy="5161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983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864719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478569"/>
            <a:ext cx="8571230" cy="553998"/>
          </a:xfrm>
        </p:spPr>
        <p:txBody>
          <a:bodyPr/>
          <a:lstStyle/>
          <a:p>
            <a:r>
              <a:rPr lang="cs-CZ" dirty="0"/>
              <a:t>Kartáčová ucpávka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27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2100" y="1324908"/>
            <a:ext cx="7224589" cy="49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807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785310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557978"/>
            <a:ext cx="8571230" cy="553998"/>
          </a:xfrm>
        </p:spPr>
        <p:txBody>
          <a:bodyPr/>
          <a:lstStyle/>
          <a:p>
            <a:r>
              <a:rPr lang="cs-CZ" dirty="0"/>
              <a:t>Labyrint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28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934" y="1242247"/>
            <a:ext cx="7221690" cy="507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16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944128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r>
              <a:rPr lang="cs-CZ" dirty="0"/>
              <a:t>Nekontaktní labyrint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29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617" y="1478570"/>
            <a:ext cx="8974128" cy="499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459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785310"/>
          </a:xfrm>
        </p:spPr>
        <p:txBody>
          <a:bodyPr>
            <a:normAutofit/>
          </a:bodyPr>
          <a:lstStyle/>
          <a:p>
            <a:r>
              <a:rPr lang="cs-CZ" dirty="0"/>
              <a:t>Ucpávky hřídele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557978"/>
            <a:ext cx="8571230" cy="553998"/>
          </a:xfrm>
        </p:spPr>
        <p:txBody>
          <a:bodyPr/>
          <a:lstStyle/>
          <a:p>
            <a:r>
              <a:rPr lang="cs-CZ" dirty="0"/>
              <a:t>Vysokotlaké PTFE – teflonový kroužek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30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1230" y="1834977"/>
            <a:ext cx="7018340" cy="492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7443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918894"/>
          </a:xfrm>
        </p:spPr>
        <p:txBody>
          <a:bodyPr>
            <a:normAutofit/>
          </a:bodyPr>
          <a:lstStyle/>
          <a:p>
            <a:r>
              <a:rPr lang="cs-CZ" dirty="0"/>
              <a:t>Přenos momentu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9321" y="1557978"/>
            <a:ext cx="8697278" cy="553998"/>
          </a:xfrm>
        </p:spPr>
        <p:txBody>
          <a:bodyPr/>
          <a:lstStyle/>
          <a:p>
            <a:r>
              <a:rPr lang="cs-CZ" dirty="0"/>
              <a:t>Pomocí pera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31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344" y="1914994"/>
            <a:ext cx="4990640" cy="3463332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17" y="2019636"/>
            <a:ext cx="5204054" cy="3523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363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139527"/>
          </a:xfrm>
        </p:spPr>
        <p:txBody>
          <a:bodyPr>
            <a:normAutofit/>
          </a:bodyPr>
          <a:lstStyle/>
          <a:p>
            <a:r>
              <a:rPr lang="cs-CZ" dirty="0"/>
              <a:t>Přenos momentu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673968"/>
            <a:ext cx="8571230" cy="5132597"/>
          </a:xfrm>
        </p:spPr>
        <p:txBody>
          <a:bodyPr>
            <a:normAutofit/>
          </a:bodyPr>
          <a:lstStyle/>
          <a:p>
            <a:r>
              <a:rPr lang="cs-CZ" dirty="0"/>
              <a:t>Pomocí pera (plocha = A)</a:t>
            </a:r>
          </a:p>
          <a:p>
            <a:endParaRPr lang="cs-CZ" dirty="0"/>
          </a:p>
          <a:p>
            <a:r>
              <a:rPr lang="cs-CZ" dirty="0"/>
              <a:t>Dovolené namáhání </a:t>
            </a:r>
            <a:br>
              <a:rPr lang="cs-CZ" dirty="0"/>
            </a:br>
            <a:r>
              <a:rPr lang="cs-CZ" dirty="0"/>
              <a:t>– maximální </a:t>
            </a:r>
            <a:br>
              <a:rPr lang="cs-CZ" dirty="0"/>
            </a:br>
            <a:r>
              <a:rPr lang="cs-CZ" dirty="0"/>
              <a:t>smykové napětí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Koeficient bezpečnosti </a:t>
            </a:r>
            <a:br>
              <a:rPr lang="cs-CZ" dirty="0"/>
            </a:br>
            <a:r>
              <a:rPr lang="cs-CZ" dirty="0"/>
              <a:t>při uvažování</a:t>
            </a:r>
            <a:br>
              <a:rPr lang="cs-CZ" dirty="0"/>
            </a:br>
            <a:r>
              <a:rPr lang="cs-CZ" dirty="0"/>
              <a:t>roztažnosti</a:t>
            </a:r>
          </a:p>
          <a:p>
            <a:endParaRPr lang="cs-CZ" dirty="0"/>
          </a:p>
          <a:p>
            <a:r>
              <a:rPr lang="cs-CZ" dirty="0"/>
              <a:t>Maximální moment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32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370" y="1518273"/>
            <a:ext cx="5788525" cy="3414579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1348" y="4935197"/>
            <a:ext cx="5595466" cy="244427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Obdélník 8"/>
              <p:cNvSpPr/>
              <p:nvPr/>
            </p:nvSpPr>
            <p:spPr>
              <a:xfrm>
                <a:off x="1489616" y="1904584"/>
                <a:ext cx="972189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cs-CZ" sz="1985" dirty="0">
                    <a:ea typeface="Cambria Math" panose="020405030504060302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cs-CZ" sz="198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cs-CZ" sz="198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cs-CZ" sz="198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cs-CZ" sz="1985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</m:oMath>
                </a14:m>
                <a:endParaRPr lang="cs-CZ" sz="1985" dirty="0"/>
              </a:p>
            </p:txBody>
          </p:sp>
        </mc:Choice>
        <mc:Fallback>
          <p:sp>
            <p:nvSpPr>
              <p:cNvPr id="9" name="Obdélní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9616" y="1904584"/>
                <a:ext cx="972189" cy="397801"/>
              </a:xfrm>
              <a:prstGeom prst="rect">
                <a:avLst/>
              </a:prstGeom>
              <a:blipFill>
                <a:blip r:embed="rId5"/>
                <a:stretch>
                  <a:fillRect l="-6250" t="-6061" b="-2575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Obdélník 9"/>
              <p:cNvSpPr/>
              <p:nvPr/>
            </p:nvSpPr>
            <p:spPr>
              <a:xfrm>
                <a:off x="1028257" y="3023088"/>
                <a:ext cx="1623650" cy="662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0" name="Obdélník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257" y="3023088"/>
                <a:ext cx="1623650" cy="66229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Obdélník 10"/>
              <p:cNvSpPr/>
              <p:nvPr/>
            </p:nvSpPr>
            <p:spPr>
              <a:xfrm>
                <a:off x="1144971" y="5759532"/>
                <a:ext cx="1316834" cy="3978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0.577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1" name="Obdélník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4971" y="5759532"/>
                <a:ext cx="1316834" cy="39780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Obdélník 11"/>
              <p:cNvSpPr/>
              <p:nvPr/>
            </p:nvSpPr>
            <p:spPr>
              <a:xfrm>
                <a:off x="190260" y="5934816"/>
                <a:ext cx="4767395" cy="7721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d>
                        <m:dPr>
                          <m:begChr m:val="["/>
                          <m:endChr m:val="]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</m:d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2" name="Obdélník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260" y="5934816"/>
                <a:ext cx="4767395" cy="7721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Obdélník 12"/>
              <p:cNvSpPr/>
              <p:nvPr/>
            </p:nvSpPr>
            <p:spPr>
              <a:xfrm>
                <a:off x="1061231" y="3690400"/>
                <a:ext cx="2868926" cy="7311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16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Sup>
                            <m:sSubSup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sub>
                            <m:sup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13" name="Obdélník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231" y="3690400"/>
                <a:ext cx="2868926" cy="7311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70656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299" y="1107503"/>
            <a:ext cx="9278797" cy="533400"/>
          </a:xfrm>
        </p:spPr>
        <p:txBody>
          <a:bodyPr>
            <a:normAutofit/>
          </a:bodyPr>
          <a:lstStyle/>
          <a:p>
            <a:r>
              <a:rPr lang="cs-CZ" dirty="0"/>
              <a:t>Přenos momentu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955022"/>
            <a:ext cx="8571230" cy="4851543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Pro stálá zatížení se často přijímá koeficient bezpečnosti k=2. Pokud jde o rázová zatížení, faktor bezpečnosti může být zvolen mezi 2,5 a 4,5</a:t>
            </a:r>
            <a:endParaRPr lang="en-US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33</a:t>
            </a:fld>
            <a:endParaRPr lang="cs-CZ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F8C717E3-7E34-42A4-9F7E-72B238A7A6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145" y="2997331"/>
            <a:ext cx="7569107" cy="346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889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53002" y="592434"/>
            <a:ext cx="8571230" cy="1136167"/>
          </a:xfrm>
        </p:spPr>
        <p:txBody>
          <a:bodyPr>
            <a:normAutofit/>
          </a:bodyPr>
          <a:lstStyle/>
          <a:p>
            <a:r>
              <a:rPr lang="cs-CZ" dirty="0"/>
              <a:t>Přenos momentu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553998"/>
          </a:xfrm>
        </p:spPr>
        <p:txBody>
          <a:bodyPr/>
          <a:lstStyle/>
          <a:p>
            <a:r>
              <a:rPr lang="cs-CZ" dirty="0"/>
              <a:t>ozubení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34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8617" y="1952625"/>
            <a:ext cx="5153195" cy="393812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4"/>
          <a:srcRect r="51101"/>
          <a:stretch/>
        </p:blipFill>
        <p:spPr>
          <a:xfrm>
            <a:off x="1460500" y="4079338"/>
            <a:ext cx="3134065" cy="219344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500" y="1501615"/>
            <a:ext cx="4894845" cy="262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970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2"/>
            <a:ext cx="8571230" cy="887374"/>
          </a:xfrm>
        </p:spPr>
        <p:txBody>
          <a:bodyPr>
            <a:normAutofit/>
          </a:bodyPr>
          <a:lstStyle/>
          <a:p>
            <a:r>
              <a:rPr lang="cs-CZ" dirty="0"/>
              <a:t>Přenos momentu - adhezí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982250" y="1441732"/>
            <a:ext cx="8571230" cy="5089769"/>
          </a:xfrm>
        </p:spPr>
        <p:txBody>
          <a:bodyPr>
            <a:normAutofit/>
          </a:bodyPr>
          <a:lstStyle/>
          <a:p>
            <a:r>
              <a:rPr lang="cs-CZ" dirty="0"/>
              <a:t>Kuželový konec hřídele</a:t>
            </a:r>
          </a:p>
          <a:p>
            <a:r>
              <a:rPr lang="cs-CZ" dirty="0" err="1"/>
              <a:t>Pn</a:t>
            </a:r>
            <a:r>
              <a:rPr lang="cs-CZ" dirty="0"/>
              <a:t> = adhezní tlak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Přenášený moment</a:t>
            </a:r>
          </a:p>
          <a:p>
            <a:endParaRPr lang="cs-CZ" dirty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35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t="3802" b="5160"/>
          <a:stretch/>
        </p:blipFill>
        <p:spPr>
          <a:xfrm>
            <a:off x="5649290" y="1070362"/>
            <a:ext cx="4930146" cy="54810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délník 5"/>
              <p:cNvSpPr/>
              <p:nvPr/>
            </p:nvSpPr>
            <p:spPr>
              <a:xfrm>
                <a:off x="925192" y="2083380"/>
                <a:ext cx="3836050" cy="10130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nary>
                        <m:naryPr>
                          <m:limLoc m:val="undOvr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num>
                            <m:den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6" name="Obdélník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192" y="2083380"/>
                <a:ext cx="3836050" cy="10130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Obdélník 6"/>
              <p:cNvSpPr/>
              <p:nvPr/>
            </p:nvSpPr>
            <p:spPr>
              <a:xfrm>
                <a:off x="1289796" y="4706395"/>
                <a:ext cx="3497752" cy="6622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7" name="Obdélník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796" y="4706395"/>
                <a:ext cx="3497752" cy="6622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Obdélník 7"/>
              <p:cNvSpPr/>
              <p:nvPr/>
            </p:nvSpPr>
            <p:spPr>
              <a:xfrm>
                <a:off x="795077" y="3116394"/>
                <a:ext cx="4487190" cy="10130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nary>
                        <m:naryPr>
                          <m:limLoc m:val="undOvr"/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sup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d>
                            <m:d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𝑑𝑥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sSub>
                                <m:sSub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8" name="Obdélník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77" y="3116394"/>
                <a:ext cx="4487190" cy="10130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Obdélník 8"/>
              <p:cNvSpPr/>
              <p:nvPr/>
            </p:nvSpPr>
            <p:spPr>
              <a:xfrm>
                <a:off x="1610910" y="5518784"/>
                <a:ext cx="2855525" cy="6587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func>
                            <m:funcPr>
                              <m:ctrlPr>
                                <a:rPr lang="cs-CZ" sz="1985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cs-CZ" sz="1985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cs-CZ" sz="1985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</m:d>
                            </m:e>
                          </m:func>
                        </m:den>
                      </m:f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cs-CZ" sz="1985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bSup>
                      <m:r>
                        <a:rPr lang="cs-CZ" sz="1985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cs-CZ" sz="1985" dirty="0"/>
              </a:p>
            </p:txBody>
          </p:sp>
        </mc:Choice>
        <mc:Fallback>
          <p:sp>
            <p:nvSpPr>
              <p:cNvPr id="9" name="Obdélník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0910" y="5518784"/>
                <a:ext cx="2855525" cy="6587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09952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72199" y="733425"/>
            <a:ext cx="8571230" cy="1199978"/>
          </a:xfrm>
        </p:spPr>
        <p:txBody>
          <a:bodyPr>
            <a:normAutofit/>
          </a:bodyPr>
          <a:lstStyle/>
          <a:p>
            <a:r>
              <a:rPr lang="cs-CZ" dirty="0"/>
              <a:t>Přenos momentu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46076" y="2178595"/>
            <a:ext cx="9278797" cy="553998"/>
          </a:xfrm>
        </p:spPr>
        <p:txBody>
          <a:bodyPr/>
          <a:lstStyle/>
          <a:p>
            <a:r>
              <a:rPr lang="cs-CZ" dirty="0"/>
              <a:t>Spojené hřídele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36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7814" y="1255616"/>
            <a:ext cx="5535586" cy="213230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755" y="3502681"/>
            <a:ext cx="5073449" cy="3096944"/>
          </a:xfrm>
          <a:prstGeom prst="rect">
            <a:avLst/>
          </a:prstGeom>
        </p:spPr>
      </p:pic>
      <p:pic>
        <p:nvPicPr>
          <p:cNvPr id="8" name="Picture 2" descr="DSC0015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970" y="2830944"/>
            <a:ext cx="4803674" cy="3602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32828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706539"/>
            <a:ext cx="8571230" cy="972123"/>
          </a:xfrm>
        </p:spPr>
        <p:txBody>
          <a:bodyPr>
            <a:normAutofit/>
          </a:bodyPr>
          <a:lstStyle/>
          <a:p>
            <a:r>
              <a:rPr lang="cs-CZ" dirty="0"/>
              <a:t>Přenos momentu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61085" y="1809236"/>
            <a:ext cx="8571230" cy="553998"/>
          </a:xfrm>
        </p:spPr>
        <p:txBody>
          <a:bodyPr/>
          <a:lstStyle/>
          <a:p>
            <a:r>
              <a:rPr lang="cs-CZ" dirty="0"/>
              <a:t>dutou hřídelí – viz E 109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37</a:t>
            </a:fld>
            <a:endParaRPr lang="cs-CZ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/>
          <a:srcRect r="4282"/>
          <a:stretch/>
        </p:blipFill>
        <p:spPr>
          <a:xfrm>
            <a:off x="5386765" y="1203741"/>
            <a:ext cx="5298553" cy="213230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909" y="3377235"/>
            <a:ext cx="5073449" cy="3096944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07" y="2968729"/>
            <a:ext cx="5524037" cy="18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280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cs-CZ" dirty="0"/>
              <a:t>Úhlová výchylka </a:t>
            </a:r>
            <a:r>
              <a:rPr lang="cs-CZ" b="1" dirty="0"/>
              <a:t>může způsobit vážné </a:t>
            </a:r>
            <a:br>
              <a:rPr lang="cs-CZ" b="1" dirty="0"/>
            </a:br>
            <a:r>
              <a:rPr lang="cs-CZ" b="1" dirty="0"/>
              <a:t>poškození motorů </a:t>
            </a:r>
            <a:r>
              <a:rPr lang="cs-CZ" dirty="0"/>
              <a:t>a poháněných strojů.</a:t>
            </a:r>
          </a:p>
          <a:p>
            <a:pPr>
              <a:spcBef>
                <a:spcPts val="1200"/>
              </a:spcBef>
            </a:pPr>
            <a:endParaRPr lang="cs-CZ" dirty="0"/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§"/>
            </a:pPr>
            <a:r>
              <a:rPr lang="cs-CZ" dirty="0"/>
              <a:t>Úhlová nesouosost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§"/>
            </a:pPr>
            <a:r>
              <a:rPr lang="cs-CZ" dirty="0"/>
              <a:t>Axiální nesouosost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§"/>
            </a:pPr>
            <a:r>
              <a:rPr lang="cs-CZ" dirty="0"/>
              <a:t>Výšková nesouosost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§"/>
            </a:pPr>
            <a:r>
              <a:rPr lang="cs-CZ" dirty="0"/>
              <a:t>Kombinace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712433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Nesouosost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38</a:t>
            </a:fld>
            <a:endParaRPr lang="cs-CZ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6300" y="1225705"/>
            <a:ext cx="3561278" cy="541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9280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r>
              <a:rPr lang="cs-CZ" b="1" dirty="0"/>
              <a:t>Ložiskové proudy </a:t>
            </a:r>
            <a:r>
              <a:rPr lang="cs-CZ" dirty="0"/>
              <a:t>ve stroji a možnosti jejich odstranění nebo omezení</a:t>
            </a:r>
          </a:p>
          <a:p>
            <a:r>
              <a:rPr lang="cs-CZ" b="1" dirty="0"/>
              <a:t>1) v důsledku indukovaného napětí v hřídeli </a:t>
            </a:r>
            <a:r>
              <a:rPr lang="cs-CZ" dirty="0"/>
              <a:t>– předpoklad dvoupólový stroj a </a:t>
            </a:r>
            <a:r>
              <a:rPr lang="cs-CZ" dirty="0" err="1"/>
              <a:t>indukt</a:t>
            </a:r>
            <a:r>
              <a:rPr lang="cs-CZ" dirty="0"/>
              <a:t> ve kterém je štěrbina – několik siločar magnetického obvodu svým kmitáním protíná hřídel, který se chová jako vodič a </a:t>
            </a:r>
            <a:r>
              <a:rPr lang="cs-CZ" b="1" dirty="0"/>
              <a:t>indukuje se v něm napětí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Parazitní jevy v el. strojích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39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BF874F8-B070-4F8E-B111-1BA23D8D92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00" y="3400520"/>
            <a:ext cx="10083800" cy="249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2082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pPr algn="just"/>
            <a:r>
              <a:rPr lang="cs-CZ" dirty="0"/>
              <a:t>Uzavře-li se el. proud přes hřídel, ložiskové stojany a ocelovou základní desku, můžou protékat až </a:t>
            </a:r>
            <a:r>
              <a:rPr lang="cs-CZ" b="1" dirty="0"/>
              <a:t>stovky A </a:t>
            </a:r>
            <a:r>
              <a:rPr lang="cs-CZ" dirty="0"/>
              <a:t>kvůli nízkému odporu vodivé cesty ( i při malých napětích). Za normálních okolností chrání vrstvička tuku, ta se však může porušit. Potřeba </a:t>
            </a:r>
            <a:r>
              <a:rPr lang="cs-CZ" b="1" dirty="0"/>
              <a:t>zabránit vzniku ložiskových proudů.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Parazitní jevy v el. strojích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40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E6C9DD23-B0E3-4561-82F1-C2CA04D90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419" y="3351085"/>
            <a:ext cx="6677957" cy="2766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1059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r>
              <a:rPr lang="cs-CZ" dirty="0"/>
              <a:t>Možnosti odstranění:</a:t>
            </a:r>
          </a:p>
          <a:p>
            <a:pPr lvl="1"/>
            <a:r>
              <a:rPr lang="cs-CZ" dirty="0"/>
              <a:t>A) trvale přerušit cestu ložiskovým proudům</a:t>
            </a:r>
          </a:p>
          <a:p>
            <a:pPr lvl="2"/>
            <a:r>
              <a:rPr lang="cs-CZ" dirty="0"/>
              <a:t>Ložiskové stojany se odizolují</a:t>
            </a:r>
          </a:p>
          <a:p>
            <a:pPr lvl="2"/>
            <a:r>
              <a:rPr lang="cs-CZ" dirty="0"/>
              <a:t>Odizolování připevňovacích šroubů</a:t>
            </a:r>
          </a:p>
          <a:p>
            <a:pPr lvl="2"/>
            <a:r>
              <a:rPr lang="cs-CZ" dirty="0"/>
              <a:t>Použití ložisek s keramickými segmenty (valivá ložiska)</a:t>
            </a:r>
          </a:p>
          <a:p>
            <a:pPr lvl="2"/>
            <a:r>
              <a:rPr lang="cs-CZ" dirty="0"/>
              <a:t>Nanesení keramické vrstvičky na hřídel pod ložisko</a:t>
            </a:r>
          </a:p>
          <a:p>
            <a:pPr lvl="1"/>
            <a:r>
              <a:rPr lang="cs-CZ" dirty="0"/>
              <a:t>B) odstranit příčinu vzniku indukovaného napětí</a:t>
            </a:r>
          </a:p>
          <a:p>
            <a:pPr lvl="2"/>
            <a:r>
              <a:rPr lang="cs-CZ" dirty="0"/>
              <a:t>Zvětšení magnetického odporu</a:t>
            </a:r>
          </a:p>
          <a:p>
            <a:pPr lvl="2"/>
            <a:r>
              <a:rPr lang="cs-CZ" dirty="0"/>
              <a:t>Poměr počtu štěrbin (</a:t>
            </a:r>
            <a:r>
              <a:rPr lang="cs-CZ" dirty="0" err="1"/>
              <a:t>indukt</a:t>
            </a:r>
            <a:r>
              <a:rPr lang="cs-CZ" dirty="0"/>
              <a:t> složen ze segmentů – mezery) je správný ku počtu pólů </a:t>
            </a:r>
            <a:r>
              <a:rPr lang="cs-CZ" dirty="0" err="1"/>
              <a:t>tzn</a:t>
            </a:r>
            <a:r>
              <a:rPr lang="cs-CZ" dirty="0"/>
              <a:t> že počet štěrbin/nejvyšší společný dělitel počtu pólů a počtu překladových částí = je číslo sudé</a:t>
            </a:r>
          </a:p>
          <a:p>
            <a:pPr lvl="2"/>
            <a:r>
              <a:rPr lang="cs-CZ" i="1" dirty="0"/>
              <a:t>j = </a:t>
            </a:r>
            <a:r>
              <a:rPr lang="cs-CZ" i="1" dirty="0" err="1"/>
              <a:t>ns.k</a:t>
            </a:r>
            <a:r>
              <a:rPr lang="cs-CZ" i="1" dirty="0"/>
              <a:t>, kde </a:t>
            </a:r>
            <a:r>
              <a:rPr lang="cs-CZ" i="1" dirty="0" err="1"/>
              <a:t>ns</a:t>
            </a:r>
            <a:r>
              <a:rPr lang="cs-CZ" i="1" dirty="0"/>
              <a:t> </a:t>
            </a:r>
            <a:r>
              <a:rPr lang="cs-CZ" dirty="0"/>
              <a:t>je počet segmentů a </a:t>
            </a:r>
            <a:r>
              <a:rPr lang="cs-CZ" i="1" dirty="0"/>
              <a:t>k </a:t>
            </a:r>
            <a:r>
              <a:rPr lang="cs-CZ" dirty="0"/>
              <a:t>překladové </a:t>
            </a:r>
            <a:br>
              <a:rPr lang="cs-CZ" dirty="0"/>
            </a:br>
            <a:r>
              <a:rPr lang="cs-CZ" dirty="0"/>
              <a:t>číslo (</a:t>
            </a:r>
            <a:r>
              <a:rPr lang="cs-CZ" i="1" dirty="0"/>
              <a:t>k </a:t>
            </a:r>
            <a:r>
              <a:rPr lang="cs-CZ" dirty="0"/>
              <a:t>= 2 nebo 3)</a:t>
            </a:r>
          </a:p>
          <a:p>
            <a:pPr lvl="2"/>
            <a:r>
              <a:rPr lang="cs-CZ" dirty="0"/>
              <a:t>Při lichém čísle proudy vzniknou !</a:t>
            </a:r>
          </a:p>
          <a:p>
            <a:pPr lvl="2"/>
            <a:r>
              <a:rPr lang="cs-CZ" b="1" dirty="0"/>
              <a:t>Musíme vědět zda vzniknou nebo ne !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Parazitní jevy v el. strojích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41</a:t>
            </a:fld>
            <a:endParaRPr lang="cs-CZ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4FDDC3D-3FC6-44CA-A10F-3E8F02A37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676" y="5103959"/>
            <a:ext cx="1235732" cy="101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652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871481"/>
            <a:ext cx="8697278" cy="5138161"/>
          </a:xfrm>
        </p:spPr>
        <p:txBody>
          <a:bodyPr>
            <a:normAutofit/>
          </a:bodyPr>
          <a:lstStyle/>
          <a:p>
            <a:r>
              <a:rPr lang="cs-CZ" b="1" dirty="0"/>
              <a:t>Ložiskové proudy </a:t>
            </a:r>
            <a:r>
              <a:rPr lang="cs-CZ" dirty="0"/>
              <a:t>ve stroji a možnosti jejich odstranění nebo omezení</a:t>
            </a:r>
          </a:p>
          <a:p>
            <a:r>
              <a:rPr lang="cs-CZ" b="1" dirty="0"/>
              <a:t>2) v důsledku tekoucích elektrických proudů kolem hřídele </a:t>
            </a:r>
            <a:r>
              <a:rPr lang="cs-CZ" dirty="0"/>
              <a:t>– </a:t>
            </a:r>
            <a:r>
              <a:rPr lang="cs-CZ" dirty="0" err="1"/>
              <a:t>tečeli</a:t>
            </a:r>
            <a:r>
              <a:rPr lang="cs-CZ" dirty="0"/>
              <a:t> kolem hřídele el. proud vzniká </a:t>
            </a:r>
            <a:r>
              <a:rPr lang="cs-CZ" dirty="0" err="1"/>
              <a:t>mag</a:t>
            </a:r>
            <a:r>
              <a:rPr lang="cs-CZ" dirty="0"/>
              <a:t>. pole a to se uzavírá </a:t>
            </a:r>
            <a:r>
              <a:rPr lang="cs-CZ" dirty="0" err="1"/>
              <a:t>mag</a:t>
            </a:r>
            <a:r>
              <a:rPr lang="cs-CZ" dirty="0"/>
              <a:t>. vodivými konstrukčními prvky </a:t>
            </a:r>
            <a:endParaRPr lang="cs-CZ" b="1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Parazitní jevy v el. strojích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42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2E05227-F61C-49B0-B54C-A0177FE24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188" y="3106558"/>
            <a:ext cx="8025024" cy="2668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4844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2714625"/>
            <a:ext cx="8697278" cy="5138161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/>
              <a:t>Vzniklý </a:t>
            </a:r>
            <a:r>
              <a:rPr lang="cs-CZ" dirty="0" err="1"/>
              <a:t>mag</a:t>
            </a:r>
            <a:r>
              <a:rPr lang="cs-CZ" dirty="0"/>
              <a:t>. tok vstupu je štítu do </a:t>
            </a:r>
            <a:br>
              <a:rPr lang="cs-CZ" dirty="0"/>
            </a:br>
            <a:r>
              <a:rPr lang="cs-CZ" dirty="0"/>
              <a:t>otáčejícího se hřídele, ten je složen </a:t>
            </a:r>
            <a:br>
              <a:rPr lang="cs-CZ" dirty="0"/>
            </a:br>
            <a:r>
              <a:rPr lang="cs-CZ" dirty="0"/>
              <a:t>z nekonečně velkého počtu vodivých </a:t>
            </a:r>
            <a:br>
              <a:rPr lang="cs-CZ" dirty="0"/>
            </a:br>
            <a:r>
              <a:rPr lang="cs-CZ" dirty="0"/>
              <a:t>vláken a tak se indukuje el. napětí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/>
              <a:t>Při vzniku spojení vznikají ložiskové </a:t>
            </a:r>
            <a:br>
              <a:rPr lang="cs-CZ" dirty="0"/>
            </a:br>
            <a:r>
              <a:rPr lang="cs-CZ" dirty="0"/>
              <a:t>proudy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/>
              <a:t>Nejmenší délka u jednořadého kuličkového ložiska, větší u víceřadých nebo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dirty="0"/>
              <a:t>Proudy vznikají bez ohledu na to zda je </a:t>
            </a:r>
            <a:r>
              <a:rPr lang="cs-CZ" dirty="0" err="1"/>
              <a:t>mag</a:t>
            </a:r>
            <a:r>
              <a:rPr lang="cs-CZ" dirty="0"/>
              <a:t>. tok  </a:t>
            </a:r>
            <a:r>
              <a:rPr lang="cs-CZ" dirty="0" err="1"/>
              <a:t>ss</a:t>
            </a:r>
            <a:r>
              <a:rPr lang="cs-CZ" dirty="0"/>
              <a:t>. nebo </a:t>
            </a:r>
            <a:r>
              <a:rPr lang="cs-CZ" dirty="0" err="1"/>
              <a:t>stř</a:t>
            </a:r>
            <a:r>
              <a:rPr lang="cs-CZ" dirty="0"/>
              <a:t>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cs-CZ" b="1" dirty="0"/>
              <a:t>Řešení: </a:t>
            </a:r>
            <a:r>
              <a:rPr lang="cs-CZ" dirty="0"/>
              <a:t>vložení do dráhy toku magneticky nevodivý materiál, ložiskové štíty mohou být např z duralu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Parazitní jevy v el. strojích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43</a:t>
            </a:fld>
            <a:endParaRPr lang="cs-CZ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C276029-1CDB-4A1D-8769-C0C40DA9C4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5993" y="2105025"/>
            <a:ext cx="3715447" cy="221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887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560985"/>
            <a:ext cx="8697278" cy="5448658"/>
          </a:xfrm>
        </p:spPr>
        <p:txBody>
          <a:bodyPr>
            <a:normAutofit/>
          </a:bodyPr>
          <a:lstStyle/>
          <a:p>
            <a:r>
              <a:rPr lang="en-US" dirty="0"/>
              <a:t>[1]</a:t>
            </a:r>
            <a:r>
              <a:rPr lang="cs-CZ" dirty="0"/>
              <a:t> </a:t>
            </a:r>
            <a:r>
              <a:rPr lang="cs-CZ" dirty="0" err="1"/>
              <a:t>Mechanical</a:t>
            </a:r>
            <a:r>
              <a:rPr lang="cs-CZ" dirty="0"/>
              <a:t> Design </a:t>
            </a:r>
            <a:r>
              <a:rPr lang="cs-CZ" dirty="0" err="1"/>
              <a:t>of</a:t>
            </a:r>
            <a:r>
              <a:rPr lang="cs-CZ" dirty="0"/>
              <a:t> Electric Motors, </a:t>
            </a:r>
            <a:r>
              <a:rPr lang="cs-CZ" dirty="0" err="1"/>
              <a:t>Wei</a:t>
            </a:r>
            <a:r>
              <a:rPr lang="cs-CZ" dirty="0"/>
              <a:t> Tong, 2014</a:t>
            </a:r>
          </a:p>
          <a:p>
            <a:r>
              <a:rPr lang="en-US" dirty="0"/>
              <a:t>[</a:t>
            </a:r>
            <a:r>
              <a:rPr lang="cs-CZ" dirty="0"/>
              <a:t>2</a:t>
            </a:r>
            <a:r>
              <a:rPr lang="en-US" dirty="0"/>
              <a:t>]</a:t>
            </a:r>
            <a:r>
              <a:rPr lang="cs-CZ" dirty="0"/>
              <a:t> Přehled konstrukce elektrických strojů</a:t>
            </a:r>
            <a:r>
              <a:rPr lang="cs-CZ"/>
              <a:t>, Červený, 2012</a:t>
            </a:r>
            <a:endParaRPr lang="cs-CZ" dirty="0"/>
          </a:p>
          <a:p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60127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ástupný symbol pro obsah 2"/>
          <p:cNvSpPr>
            <a:spLocks noGrp="1"/>
          </p:cNvSpPr>
          <p:nvPr>
            <p:ph idx="1"/>
          </p:nvPr>
        </p:nvSpPr>
        <p:spPr>
          <a:xfrm>
            <a:off x="998061" y="1560985"/>
            <a:ext cx="8697278" cy="5448658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dirty="0"/>
              <a:t>[1]</a:t>
            </a:r>
            <a:r>
              <a:rPr lang="cs-CZ" dirty="0"/>
              <a:t> Červený, J. – Stavba elektrických strojů 2012</a:t>
            </a:r>
          </a:p>
          <a:p>
            <a:pPr>
              <a:spcBef>
                <a:spcPts val="1200"/>
              </a:spcBef>
            </a:pPr>
            <a:r>
              <a:rPr lang="en-US" dirty="0"/>
              <a:t>[</a:t>
            </a:r>
            <a:r>
              <a:rPr lang="cs-CZ" dirty="0"/>
              <a:t>2</a:t>
            </a:r>
            <a:r>
              <a:rPr lang="en-US" dirty="0"/>
              <a:t>]</a:t>
            </a:r>
            <a:r>
              <a:rPr lang="cs-CZ" dirty="0"/>
              <a:t> Internetové zdroje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Reference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76318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1085" y="534441"/>
            <a:ext cx="8571230" cy="1026543"/>
          </a:xfrm>
        </p:spPr>
        <p:txBody>
          <a:bodyPr>
            <a:normAutofit/>
          </a:bodyPr>
          <a:lstStyle/>
          <a:p>
            <a:r>
              <a:rPr lang="cs-CZ" dirty="0"/>
              <a:t>Sebehodnotící otázky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kern="1200" spc="-70" baseline="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406C68-BF99-47B0-9F86-47F1FD942D4D}" type="slidenum">
              <a:rPr lang="cs-CZ" smtClean="0"/>
              <a:pPr/>
              <a:t>46</a:t>
            </a:fld>
            <a:endParaRPr lang="cs-CZ"/>
          </a:p>
        </p:txBody>
      </p:sp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4C0DD0D4-1811-43D8-9080-55127CEB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85" y="1637387"/>
            <a:ext cx="8571230" cy="5682753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nejčastější druhy namáhání hřídelí?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způsoby přenosu momentu stroje?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druhy nesouosostí znáte?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r>
              <a:rPr lang="cs-CZ" dirty="0"/>
              <a:t>Jaké jsou parazitní jevy vznikající v hřídelích a možnosti </a:t>
            </a:r>
            <a:r>
              <a:rPr lang="cs-CZ"/>
              <a:t>jejich omezení?</a:t>
            </a:r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spcBef>
                <a:spcPts val="120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>
              <a:spcBef>
                <a:spcPts val="1200"/>
              </a:spcBef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0025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D60D2E6321EA41A3D2727E1AE5970B" ma:contentTypeVersion="12" ma:contentTypeDescription="Create a new document." ma:contentTypeScope="" ma:versionID="8365ddc5ef714600ffb8e57b8d4925d7">
  <xsd:schema xmlns:xsd="http://www.w3.org/2001/XMLSchema" xmlns:xs="http://www.w3.org/2001/XMLSchema" xmlns:p="http://schemas.microsoft.com/office/2006/metadata/properties" xmlns:ns2="bbfb10b4-afb9-422f-9ddb-6ac1294eb5ee" xmlns:ns3="20bdc523-560b-48ac-8188-a314ced965bb" targetNamespace="http://schemas.microsoft.com/office/2006/metadata/properties" ma:root="true" ma:fieldsID="4d88d168a1d1a8e71cc3dd375ae719b5" ns2:_="" ns3:_="">
    <xsd:import namespace="bbfb10b4-afb9-422f-9ddb-6ac1294eb5ee"/>
    <xsd:import namespace="20bdc523-560b-48ac-8188-a314ced965b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fb10b4-afb9-422f-9ddb-6ac1294eb5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bdc523-560b-48ac-8188-a314ced965b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BA72D55-48B0-4DB7-A466-4E78B7106064}">
  <ds:schemaRefs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purl.org/dc/terms/"/>
    <ds:schemaRef ds:uri="bbfb10b4-afb9-422f-9ddb-6ac1294eb5ee"/>
    <ds:schemaRef ds:uri="http://www.w3.org/XML/1998/namespace"/>
    <ds:schemaRef ds:uri="http://schemas.openxmlformats.org/package/2006/metadata/core-properties"/>
    <ds:schemaRef ds:uri="20bdc523-560b-48ac-8188-a314ced965bb"/>
  </ds:schemaRefs>
</ds:datastoreItem>
</file>

<file path=customXml/itemProps2.xml><?xml version="1.0" encoding="utf-8"?>
<ds:datastoreItem xmlns:ds="http://schemas.openxmlformats.org/officeDocument/2006/customXml" ds:itemID="{04FEB2D6-791E-4718-8CA0-4D7700D9A9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bfb10b4-afb9-422f-9ddb-6ac1294eb5ee"/>
    <ds:schemaRef ds:uri="20bdc523-560b-48ac-8188-a314ced965b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571A0F-B5DD-45D9-AD6C-E87F9EC08E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9477</TotalTime>
  <Words>2267</Words>
  <Application>Microsoft Office PowerPoint</Application>
  <PresentationFormat>Vlastní</PresentationFormat>
  <Paragraphs>406</Paragraphs>
  <Slides>46</Slides>
  <Notes>40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46</vt:i4>
      </vt:variant>
    </vt:vector>
  </HeadingPairs>
  <TitlesOfParts>
    <vt:vector size="51" baseType="lpstr">
      <vt:lpstr>Arial</vt:lpstr>
      <vt:lpstr>Calibri</vt:lpstr>
      <vt:lpstr>Cambria Math</vt:lpstr>
      <vt:lpstr>Wingdings</vt:lpstr>
      <vt:lpstr>Office Theme</vt:lpstr>
      <vt:lpstr>Prezentace aplikace PowerPoint</vt:lpstr>
      <vt:lpstr>Hřídele</vt:lpstr>
      <vt:lpstr>Hřídele</vt:lpstr>
      <vt:lpstr>Materiály</vt:lpstr>
      <vt:lpstr>Materiály</vt:lpstr>
      <vt:lpstr>Materiály</vt:lpstr>
      <vt:lpstr>Materiály</vt:lpstr>
      <vt:lpstr>Návrhové metody - Macaulay</vt:lpstr>
      <vt:lpstr>Návrhové metody - Macaulay</vt:lpstr>
      <vt:lpstr>Základní výpočty - background</vt:lpstr>
      <vt:lpstr>Základní výpočty - background</vt:lpstr>
      <vt:lpstr>Základní výpočty - background</vt:lpstr>
      <vt:lpstr>Základní výpočty - background</vt:lpstr>
      <vt:lpstr>Torzní moment</vt:lpstr>
      <vt:lpstr>Polární moment setrvačnosti</vt:lpstr>
      <vt:lpstr>Polární moment setrvačnosti</vt:lpstr>
      <vt:lpstr>Torzní moment</vt:lpstr>
      <vt:lpstr>Ohybový moment</vt:lpstr>
      <vt:lpstr>Ohybový moment</vt:lpstr>
      <vt:lpstr>Inženýrský backround </vt:lpstr>
      <vt:lpstr>Povrchová úprava hřídele</vt:lpstr>
      <vt:lpstr>Povrchová úprava hřídele</vt:lpstr>
      <vt:lpstr>Tabulka drsností a příklady</vt:lpstr>
      <vt:lpstr>Ucpávky hřídele</vt:lpstr>
      <vt:lpstr>Ucpávky hřídele</vt:lpstr>
      <vt:lpstr>Ucpávky hřídele</vt:lpstr>
      <vt:lpstr>Ucpávky hřídele</vt:lpstr>
      <vt:lpstr>Ucpávky hřídele</vt:lpstr>
      <vt:lpstr>Ucpávky hřídele</vt:lpstr>
      <vt:lpstr>Ucpávky hřídele</vt:lpstr>
      <vt:lpstr>Přenos momentu</vt:lpstr>
      <vt:lpstr>Přenos momentu</vt:lpstr>
      <vt:lpstr>Přenos momentu</vt:lpstr>
      <vt:lpstr>Přenos momentu</vt:lpstr>
      <vt:lpstr>Přenos momentu - adhezí</vt:lpstr>
      <vt:lpstr>Přenos momentu</vt:lpstr>
      <vt:lpstr>Přenos momentu</vt:lpstr>
      <vt:lpstr>Nesouosost</vt:lpstr>
      <vt:lpstr>Parazitní jevy v el. strojích</vt:lpstr>
      <vt:lpstr>Parazitní jevy v el. strojích</vt:lpstr>
      <vt:lpstr>Parazitní jevy v el. strojích</vt:lpstr>
      <vt:lpstr>Parazitní jevy v el. strojích</vt:lpstr>
      <vt:lpstr>Parazitní jevy v el. strojích</vt:lpstr>
      <vt:lpstr>Reference</vt:lpstr>
      <vt:lpstr>Reference</vt:lpstr>
      <vt:lpstr>Sebehodnotící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Lukas Veg</dc:creator>
  <cp:lastModifiedBy>Lukáš Veg</cp:lastModifiedBy>
  <cp:revision>14</cp:revision>
  <dcterms:created xsi:type="dcterms:W3CDTF">2017-03-15T11:07:40Z</dcterms:created>
  <dcterms:modified xsi:type="dcterms:W3CDTF">2021-11-01T15:10:45Z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  <property fmtid="{D5CDD505-2E9C-101B-9397-08002B2CF9AE}" pid="5" name="ContentTypeId">
    <vt:lpwstr>0x01010006D60D2E6321EA41A3D2727E1AE5970B</vt:lpwstr>
  </property>
</Properties>
</file>