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67" r:id="rId2"/>
    <p:sldId id="256" r:id="rId3"/>
    <p:sldId id="257" r:id="rId4"/>
    <p:sldId id="258" r:id="rId5"/>
    <p:sldId id="259" r:id="rId6"/>
    <p:sldId id="260" r:id="rId7"/>
    <p:sldId id="261" r:id="rId8"/>
    <p:sldId id="263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91" d="100"/>
          <a:sy n="91" d="100"/>
        </p:scale>
        <p:origin x="202" y="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DB0653-E996-4BBD-A739-CE32AB02A04A}" type="datetimeFigureOut">
              <a:rPr lang="cs-CZ" smtClean="0"/>
              <a:t>25.11.2022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2E22D6-DDE9-45B9-8EA7-4C21E061D2F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62231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54454AFB-C53A-4CDA-B06A-92471B273E91}" type="datetime1">
              <a:rPr lang="en-US" smtClean="0"/>
              <a:t>11/25/2022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A511A20-13B8-4244-8E41-AC00F5D38C85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7399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233CE-CFDC-4920-8CCB-A682F7267F53}" type="datetime1">
              <a:rPr lang="en-US" smtClean="0"/>
              <a:t>11/25/2022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11A20-13B8-4244-8E41-AC00F5D38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364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D5DF0-D5B7-479D-A5CB-2DA83B04089A}" type="datetime1">
              <a:rPr lang="en-US" smtClean="0"/>
              <a:t>11/25/2022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11A20-13B8-4244-8E41-AC00F5D38C85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6848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B0963-1817-4104-ADC3-3EC07808CF92}" type="datetime1">
              <a:rPr lang="en-US" smtClean="0"/>
              <a:t>11/25/2022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11A20-13B8-4244-8E41-AC00F5D38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598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B5515-4DB9-4F21-8D4D-E75DF21DC999}" type="datetime1">
              <a:rPr lang="en-US" smtClean="0"/>
              <a:t>11/25/2022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11A20-13B8-4244-8E41-AC00F5D38C85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5104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919E1-FDBC-419E-AE6C-35C7B3B61497}" type="datetime1">
              <a:rPr lang="en-US" smtClean="0"/>
              <a:t>11/25/2022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11A20-13B8-4244-8E41-AC00F5D38C85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3693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7EAE5-3827-4DBB-8473-37C3B1B5A563}" type="datetime1">
              <a:rPr lang="en-US" smtClean="0"/>
              <a:t>11/25/2022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11A20-13B8-4244-8E41-AC00F5D38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998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DABE1-4BAA-4F05-9F62-C95DF0E65C91}" type="datetime1">
              <a:rPr lang="en-US" smtClean="0"/>
              <a:t>11/25/2022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11A20-13B8-4244-8E41-AC00F5D38C85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4907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81D6F-8947-49DF-A47E-93AF2C10D8BB}" type="datetime1">
              <a:rPr lang="en-US" smtClean="0"/>
              <a:t>11/25/2022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11A20-13B8-4244-8E41-AC00F5D38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577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EB3DF-A266-4ADC-94ED-FF5059B0ADC0}" type="datetime1">
              <a:rPr lang="en-US" smtClean="0"/>
              <a:t>11/25/2022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11A20-13B8-4244-8E41-AC00F5D38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959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C39F7-596C-44AC-8629-CFD478C2760B}" type="datetime1">
              <a:rPr lang="en-US" smtClean="0"/>
              <a:t>11/25/2022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11A20-13B8-4244-8E41-AC00F5D38C85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54366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0B402-D76D-457B-B8FF-558E725E9020}" type="datetime1">
              <a:rPr lang="en-US" smtClean="0"/>
              <a:t>11/25/2022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11A20-13B8-4244-8E41-AC00F5D38C85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81770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86D60-D807-4D58-A520-9F6DBCF2B3B9}" type="datetime1">
              <a:rPr lang="en-US" smtClean="0"/>
              <a:t>11/25/2022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11A20-13B8-4244-8E41-AC00F5D38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565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BB7878-3BE9-4763-96B4-CA7441E04D35}" type="datetime1">
              <a:rPr lang="en-US" smtClean="0"/>
              <a:t>11/25/2022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11A20-13B8-4244-8E41-AC00F5D38C85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63388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26E6E-587A-46CF-80FA-6997361A4B60}" type="datetime1">
              <a:rPr lang="en-US" smtClean="0"/>
              <a:t>11/25/2022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11A20-13B8-4244-8E41-AC00F5D38C85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4817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AA6C-5AEA-4D04-8BCB-B765A23B9FB0}" type="datetime1">
              <a:rPr lang="en-US" smtClean="0"/>
              <a:t>11/25/2022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11A20-13B8-4244-8E41-AC00F5D38C85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62525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DF538-B002-472F-8B7F-2ECB1D60FFB1}" type="datetime1">
              <a:rPr lang="en-US" smtClean="0"/>
              <a:t>11/25/2022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11A20-13B8-4244-8E41-AC00F5D38C85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5899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F0AB3BF-F432-47C2-917E-566D7730A819}" type="datetime1">
              <a:rPr lang="en-US" smtClean="0"/>
              <a:t>11/25/2022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A511A20-13B8-4244-8E41-AC00F5D38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731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Pr&#367;myslov&#225;%20%20revoluce.mp4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8F364541-FD3C-C617-9A7B-A6E6F40E52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289" y="1182847"/>
            <a:ext cx="10537372" cy="4572001"/>
          </a:xfrm>
          <a:prstGeom prst="rect">
            <a:avLst/>
          </a:prstGeom>
        </p:spPr>
      </p:pic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D1BD9F2-4514-7290-7BDB-1DE77F2F7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11A20-13B8-4244-8E41-AC00F5D38C8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224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Průmyslová revoluce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…rychlostí větru do století páry</a:t>
            </a:r>
            <a:endParaRPr lang="en-US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DF664FE-8A35-C864-4C97-CF5E10A14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11A20-13B8-4244-8E41-AC00F5D38C8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1181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2311" y="426548"/>
            <a:ext cx="8606246" cy="1325563"/>
          </a:xfrm>
        </p:spPr>
        <p:txBody>
          <a:bodyPr/>
          <a:lstStyle/>
          <a:p>
            <a:r>
              <a:rPr lang="cs-CZ" dirty="0"/>
              <a:t>Od ……………. do 2. pol 18. století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072" y="1748904"/>
            <a:ext cx="2123756" cy="2276113"/>
          </a:xfr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5476" y="1337060"/>
            <a:ext cx="3036444" cy="34194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9898" y="3327333"/>
            <a:ext cx="3502154" cy="233052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201" y="3444411"/>
            <a:ext cx="2624136" cy="262413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FFDE424F-0F4E-2DF9-CC1F-505698E1A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11A20-13B8-4244-8E41-AC00F5D38C8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451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 </a:t>
            </a:r>
            <a:r>
              <a:rPr lang="en-US" dirty="0"/>
              <a:t>…ale </a:t>
            </a:r>
            <a:r>
              <a:rPr lang="en-US" dirty="0" err="1"/>
              <a:t>potom</a:t>
            </a:r>
            <a:r>
              <a:rPr lang="cs-CZ" dirty="0"/>
              <a:t> přišla revoluce</a:t>
            </a:r>
            <a:r>
              <a:rPr lang="en-US" dirty="0"/>
              <a:t>:    </a:t>
            </a:r>
            <a:br>
              <a:rPr lang="cs-CZ" dirty="0"/>
            </a:br>
            <a:r>
              <a:rPr lang="cs-CZ" dirty="0"/>
              <a:t>                                          Anglie 1730 - 1860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768" y="2694680"/>
            <a:ext cx="4116002" cy="325164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954" y="2640673"/>
            <a:ext cx="2572657" cy="3305648"/>
          </a:xfrm>
          <a:prstGeom prst="rect">
            <a:avLst/>
          </a:prstGeom>
        </p:spPr>
      </p:pic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D58D8FD-B01D-AD61-7D0F-8D5063664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11A20-13B8-4244-8E41-AC00F5D38C8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1663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… a co p</a:t>
            </a:r>
            <a:r>
              <a:rPr lang="cs-CZ" dirty="0"/>
              <a:t>ára?   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7768" y="2583309"/>
            <a:ext cx="4081217" cy="3336554"/>
          </a:xfrm>
          <a:ln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852" y="2556332"/>
            <a:ext cx="2332486" cy="337183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Zástupný symbol pro číslo snímku 1">
            <a:extLst>
              <a:ext uri="{FF2B5EF4-FFF2-40B4-BE49-F238E27FC236}">
                <a16:creationId xmlns:a16="http://schemas.microsoft.com/office/drawing/2014/main" id="{22941FE8-D238-3566-FFDE-07783BBA5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11A20-13B8-4244-8E41-AC00F5D38C8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6665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…n</a:t>
            </a:r>
            <a:r>
              <a:rPr lang="en-US" dirty="0"/>
              <a:t>o</a:t>
            </a:r>
            <a:r>
              <a:rPr lang="cs-CZ" dirty="0"/>
              <a:t> a pára na vodě?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3375" y="2575421"/>
            <a:ext cx="2578221" cy="321273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3610" y="2575421"/>
            <a:ext cx="4243491" cy="321273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27E167B4-5BC1-34BF-B4B5-F94E5A6AF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11A20-13B8-4244-8E41-AC00F5D38C8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5813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…a </a:t>
            </a:r>
            <a:r>
              <a:rPr lang="cs-CZ" dirty="0"/>
              <a:t>v Čechách to rozsvítil Křižík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568" y="2591476"/>
            <a:ext cx="2726155" cy="344356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8699" y="2144490"/>
            <a:ext cx="1295400" cy="18764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8143" y="2285998"/>
            <a:ext cx="2800556" cy="184617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531" y="3954274"/>
            <a:ext cx="2815715" cy="208076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6934" y="3644538"/>
            <a:ext cx="857165" cy="2064816"/>
          </a:xfrm>
          <a:prstGeom prst="rect">
            <a:avLst/>
          </a:prstGeom>
        </p:spPr>
      </p:pic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699BC0D0-E1E1-D7CB-FC60-13BDBF190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11A20-13B8-4244-8E41-AC00F5D38C8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5654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…co asi nechtěli</a:t>
            </a:r>
            <a:endParaRPr lang="en-US" dirty="0"/>
          </a:p>
        </p:txBody>
      </p:sp>
      <p:pic>
        <p:nvPicPr>
          <p:cNvPr id="5" name="Picture 3" descr="PR středověké město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610" y="2714912"/>
            <a:ext cx="4776820" cy="3083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PR Pittsbur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6254" y="2711986"/>
            <a:ext cx="4800540" cy="3095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0A9F65E2-B8FD-0C0C-13BB-C6E7C0FBA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11A20-13B8-4244-8E41-AC00F5D38C8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2109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Vynálezy a vynálezci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dirty="0"/>
              <a:t>James Watt</a:t>
            </a:r>
          </a:p>
          <a:p>
            <a:r>
              <a:rPr lang="cs-CZ" dirty="0"/>
              <a:t>František Křižík</a:t>
            </a:r>
          </a:p>
          <a:p>
            <a:r>
              <a:rPr lang="cs-CZ" dirty="0"/>
              <a:t>James Hargreaves</a:t>
            </a:r>
          </a:p>
          <a:p>
            <a:r>
              <a:rPr lang="cs-CZ" dirty="0"/>
              <a:t>Robert Fulton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dirty="0"/>
              <a:t>Kolesový parník</a:t>
            </a:r>
          </a:p>
          <a:p>
            <a:r>
              <a:rPr lang="cs-CZ" dirty="0"/>
              <a:t>Spřádací stroj</a:t>
            </a:r>
          </a:p>
          <a:p>
            <a:r>
              <a:rPr lang="cs-CZ" dirty="0"/>
              <a:t>Parní stroj</a:t>
            </a:r>
          </a:p>
          <a:p>
            <a:r>
              <a:rPr lang="cs-CZ" dirty="0"/>
              <a:t>Oblouková lampa</a:t>
            </a:r>
            <a:endParaRPr lang="en-US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8F86FCD2-6E2A-054A-AEBB-D4B8B8FD2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11A20-13B8-4244-8E41-AC00F5D38C8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7195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96900" y="2772468"/>
            <a:ext cx="6815669" cy="1515533"/>
          </a:xfrm>
        </p:spPr>
        <p:txBody>
          <a:bodyPr/>
          <a:lstStyle/>
          <a:p>
            <a:r>
              <a:rPr lang="cs-CZ" dirty="0">
                <a:hlinkClick r:id="rId2" action="ppaction://hlinkfile"/>
              </a:rPr>
              <a:t>Hey guys, make your own movie trailer right now!!!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4036423"/>
            <a:ext cx="6815669" cy="941976"/>
          </a:xfrm>
        </p:spPr>
        <p:txBody>
          <a:bodyPr/>
          <a:lstStyle/>
          <a:p>
            <a:r>
              <a:rPr lang="cs-CZ" dirty="0"/>
              <a:t>………………………………………………..</a:t>
            </a:r>
            <a:endParaRPr lang="en-US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BB1A8B3-7CF8-43BB-0436-8767EF062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511A20-13B8-4244-8E41-AC00F5D38C8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4635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149</TotalTime>
  <Words>96</Words>
  <Application>Microsoft Office PowerPoint</Application>
  <PresentationFormat>Širokoúhlá obrazovka</PresentationFormat>
  <Paragraphs>29</Paragraphs>
  <Slides>10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4" baseType="lpstr">
      <vt:lpstr>Arial</vt:lpstr>
      <vt:lpstr>Calibri</vt:lpstr>
      <vt:lpstr>Garamond</vt:lpstr>
      <vt:lpstr>Organic</vt:lpstr>
      <vt:lpstr>Prezentace aplikace PowerPoint</vt:lpstr>
      <vt:lpstr>Průmyslová revoluce</vt:lpstr>
      <vt:lpstr>Od ……………. do 2. pol 18. století</vt:lpstr>
      <vt:lpstr> …ale potom přišla revoluce:                                               Anglie 1730 - 1860</vt:lpstr>
      <vt:lpstr>… a co pára?    </vt:lpstr>
      <vt:lpstr>…no a pára na vodě?</vt:lpstr>
      <vt:lpstr>…a v Čechách to rozsvítil Křižík</vt:lpstr>
      <vt:lpstr>…co asi nechtěli</vt:lpstr>
      <vt:lpstr>Vynálezy a vynálezci</vt:lpstr>
      <vt:lpstr>Hey guys, make your own movie trailer right now!!!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Průmyslová revoluce</dc:title>
  <dc:creator>Petr Silhanek</dc:creator>
  <cp:lastModifiedBy>Jana Műllerová</cp:lastModifiedBy>
  <cp:revision>11</cp:revision>
  <dcterms:created xsi:type="dcterms:W3CDTF">2017-05-11T05:13:30Z</dcterms:created>
  <dcterms:modified xsi:type="dcterms:W3CDTF">2022-11-25T23:05:17Z</dcterms:modified>
</cp:coreProperties>
</file>