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73" r:id="rId15"/>
    <p:sldId id="275" r:id="rId16"/>
    <p:sldId id="301" r:id="rId17"/>
    <p:sldId id="277" r:id="rId18"/>
    <p:sldId id="279" r:id="rId19"/>
    <p:sldId id="280" r:id="rId20"/>
    <p:sldId id="281" r:id="rId21"/>
    <p:sldId id="283" r:id="rId22"/>
    <p:sldId id="287" r:id="rId23"/>
  </p:sldIdLst>
  <p:sldSz cx="9144000" cy="5143500" type="screen16x9"/>
  <p:notesSz cx="6858000" cy="9144000"/>
  <p:embeddedFontLst>
    <p:embeddedFont>
      <p:font typeface="Anaheim" panose="02000503000000000000" pitchFamily="2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Gochi Hand" pitchFamily="2" charset="0"/>
      <p:regular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56">
          <p15:clr>
            <a:srgbClr val="9AA0A6"/>
          </p15:clr>
        </p15:guide>
        <p15:guide id="2" pos="5309">
          <p15:clr>
            <a:srgbClr val="9AA0A6"/>
          </p15:clr>
        </p15:guide>
        <p15:guide id="3" orient="horz" pos="339">
          <p15:clr>
            <a:srgbClr val="9AA0A6"/>
          </p15:clr>
        </p15:guide>
        <p15:guide id="4" orient="horz" pos="2913">
          <p15:clr>
            <a:srgbClr val="9AA0A6"/>
          </p15:clr>
        </p15:guide>
        <p15:guide id="5" orient="horz" pos="668">
          <p15:clr>
            <a:srgbClr val="9AA0A6"/>
          </p15:clr>
        </p15:guide>
        <p15:guide id="6" orient="horz" pos="1381">
          <p15:clr>
            <a:srgbClr val="9AA0A6"/>
          </p15:clr>
        </p15:guide>
        <p15:guide id="7" pos="45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68EB1C7-C757-424E-A184-73862408C282}">
  <a:tblStyle styleId="{C68EB1C7-C757-424E-A184-73862408C28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4259"/>
  </p:normalViewPr>
  <p:slideViewPr>
    <p:cSldViewPr snapToGrid="0">
      <p:cViewPr varScale="1">
        <p:scale>
          <a:sx n="124" d="100"/>
          <a:sy n="124" d="100"/>
        </p:scale>
        <p:origin x="1280" y="184"/>
      </p:cViewPr>
      <p:guideLst>
        <p:guide pos="456"/>
        <p:guide pos="5309"/>
        <p:guide orient="horz" pos="339"/>
        <p:guide orient="horz" pos="2913"/>
        <p:guide orient="horz" pos="668"/>
        <p:guide orient="horz" pos="1381"/>
        <p:guide pos="4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e560156aab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e560156aab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e560156aab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e560156aab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e560156aab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e560156aab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e560156aab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e560156aab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e560156aab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e560156aab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e560156aab_0_1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e560156aab_0_1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e560156aab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e560156aab_0_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e560156aab_1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e560156aab_1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e72bcb5569_6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e72bcb5569_6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e72bcb5569_6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e72bcb5569_6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e72bcb5569_6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e72bcb5569_6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e7a79125f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e7a79125f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e72bcb5569_9_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e72bcb5569_9_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ge72bcb5569_6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9" name="Google Shape;1449;ge72bcb5569_6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e47a6b9ed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e47a6b9ed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4750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e72bcb5569_6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e72bcb5569_6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V EU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docházi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́ v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posledních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desetiletích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k poklesu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zájmu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žáku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̊ o studium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přírodovědných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a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technických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oborů.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Přitom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zájem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je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hlavním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motivem studia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těchto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oborů.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Obdobna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́ si-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tuace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je i v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Česke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́ republice,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coz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̌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dokládaji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́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výzkumy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realizovane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́ v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rámci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TIMSS (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Trends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in International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Mathematics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and Science Study). Ukazuje se,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že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se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nezájem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o studium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přírodních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věd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v ČR prohlubuje se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vzrůstajícím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věkem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žáku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̊.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Například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v roce 1995 od-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mítalo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přírodovědu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17 %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dotázaných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žáku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̊ ze 4.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ročníku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̊ ZŠ, ale v roce 2007 ji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odmítalo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jiz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̌ 28 %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děti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́.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Žáci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8.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tříd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v roce 1995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odmítali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nejvíce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shodně fyziku a chemii (17 %) a v roce 2007 byla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nejvíce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odmítána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cs-CZ" sz="1210" b="0" i="0" u="none" strike="noStrike" cap="none" baseline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opět</a:t>
            </a:r>
            <a:r>
              <a:rPr lang="cs-CZ" sz="1210" b="0" i="0" u="none" strike="noStrike" cap="non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fyzika (27 %), pak matematika (26 %) a s 22 % chemie (MŠMT, 2008). </a:t>
            </a:r>
            <a:endParaRPr lang="cs-CZ" sz="1210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Trna 2012</a:t>
            </a: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e72bcb5569_9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e72bcb5569_9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e72bcb5569_6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e72bcb5569_6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ge72bcb5569_6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1" name="Google Shape;1781;ge72bcb5569_6_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e72bcb5569_9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e72bcb5569_9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ge72bcb5569_9_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2" name="Google Shape;2102;ge72bcb5569_9_9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733200" y="3817500"/>
            <a:ext cx="5812800" cy="792600"/>
          </a:xfrm>
          <a:prstGeom prst="rect">
            <a:avLst/>
          </a:prstGeom>
          <a:solidFill>
            <a:srgbClr val="BFDE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722600" y="1668225"/>
            <a:ext cx="5812800" cy="17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Font typeface="Gochi Hand"/>
              <a:buNone/>
              <a:defRPr sz="5900"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733200" y="536125"/>
            <a:ext cx="2745000" cy="792600"/>
          </a:xfrm>
          <a:prstGeom prst="rect">
            <a:avLst/>
          </a:prstGeom>
          <a:solidFill>
            <a:srgbClr val="8BCFB0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ochi Hand"/>
              <a:buNone/>
              <a:defRPr sz="4000" b="1">
                <a:solidFill>
                  <a:schemeClr val="lt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/>
          <p:nvPr/>
        </p:nvSpPr>
        <p:spPr>
          <a:xfrm>
            <a:off x="699550" y="1577300"/>
            <a:ext cx="5752800" cy="17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2646975" y="2358100"/>
            <a:ext cx="5781000" cy="133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7182350" y="533275"/>
            <a:ext cx="1245600" cy="16584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500"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646975" y="3832675"/>
            <a:ext cx="5781000" cy="768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720000" y="1249925"/>
            <a:ext cx="7704000" cy="33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978950" y="1924888"/>
            <a:ext cx="2158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978963" y="2595013"/>
            <a:ext cx="2158500" cy="13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6014038" y="2595013"/>
            <a:ext cx="2151000" cy="13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2pPr>
            <a:lvl3pPr marL="1371600" lvl="2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3pPr>
            <a:lvl4pPr marL="1828800" lvl="3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marL="2286000" lvl="4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marL="2743200" lvl="5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marL="3200400" lvl="6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marL="3657600" lvl="7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marL="4114800" lvl="8" indent="-3429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 idx="3"/>
          </p:nvPr>
        </p:nvSpPr>
        <p:spPr>
          <a:xfrm>
            <a:off x="6014025" y="1924888"/>
            <a:ext cx="21510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idx="4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6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720000" y="1181250"/>
            <a:ext cx="3852000" cy="8322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720000" y="2013450"/>
            <a:ext cx="3852000" cy="19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2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■"/>
              <a:defRPr sz="12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●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 sz="1200"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●"/>
              <a:defRPr sz="1200"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○"/>
              <a:defRPr sz="12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7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1836550" y="1264900"/>
            <a:ext cx="5446500" cy="2628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8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8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720000" y="1181250"/>
            <a:ext cx="2553600" cy="963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ubTitle" idx="1"/>
          </p:nvPr>
        </p:nvSpPr>
        <p:spPr>
          <a:xfrm>
            <a:off x="720000" y="2488000"/>
            <a:ext cx="3852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9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1832100" y="1317225"/>
            <a:ext cx="5502000" cy="1798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829300" y="3250450"/>
            <a:ext cx="5502000" cy="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1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1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/>
          </p:nvPr>
        </p:nvSpPr>
        <p:spPr>
          <a:xfrm>
            <a:off x="1840050" y="1627275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700"/>
              <a:buNone/>
              <a:defRPr sz="20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2"/>
          </p:nvPr>
        </p:nvSpPr>
        <p:spPr>
          <a:xfrm>
            <a:off x="893250" y="1623225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1840075" y="2231175"/>
            <a:ext cx="2463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3"/>
          </p:nvPr>
        </p:nvSpPr>
        <p:spPr>
          <a:xfrm>
            <a:off x="5785875" y="1627275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700"/>
              <a:buNone/>
              <a:defRPr sz="20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4"/>
          </p:nvPr>
        </p:nvSpPr>
        <p:spPr>
          <a:xfrm>
            <a:off x="4838975" y="1627275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5"/>
          </p:nvPr>
        </p:nvSpPr>
        <p:spPr>
          <a:xfrm>
            <a:off x="5785775" y="2239125"/>
            <a:ext cx="24633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6"/>
          </p:nvPr>
        </p:nvSpPr>
        <p:spPr>
          <a:xfrm>
            <a:off x="1840050" y="3071100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700"/>
              <a:buNone/>
              <a:defRPr sz="20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7"/>
          </p:nvPr>
        </p:nvSpPr>
        <p:spPr>
          <a:xfrm>
            <a:off x="893250" y="3071100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8"/>
          </p:nvPr>
        </p:nvSpPr>
        <p:spPr>
          <a:xfrm>
            <a:off x="1840050" y="3675000"/>
            <a:ext cx="24633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9"/>
          </p:nvPr>
        </p:nvSpPr>
        <p:spPr>
          <a:xfrm>
            <a:off x="5785874" y="3071100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700"/>
              <a:buNone/>
              <a:defRPr sz="2000">
                <a:solidFill>
                  <a:srgbClr val="19191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13"/>
          </p:nvPr>
        </p:nvSpPr>
        <p:spPr>
          <a:xfrm>
            <a:off x="4838975" y="3071100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4"/>
          </p:nvPr>
        </p:nvSpPr>
        <p:spPr>
          <a:xfrm>
            <a:off x="5785775" y="3675000"/>
            <a:ext cx="24633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5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ctrTitle"/>
          </p:nvPr>
        </p:nvSpPr>
        <p:spPr>
          <a:xfrm>
            <a:off x="732725" y="2335325"/>
            <a:ext cx="5776200" cy="134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title" idx="2" hasCustomPrompt="1"/>
          </p:nvPr>
        </p:nvSpPr>
        <p:spPr>
          <a:xfrm>
            <a:off x="732725" y="530275"/>
            <a:ext cx="1245600" cy="16551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500"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90" name="Google Shape;90;p14"/>
          <p:cNvSpPr txBox="1">
            <a:spLocks noGrp="1"/>
          </p:cNvSpPr>
          <p:nvPr>
            <p:ph type="subTitle" idx="1"/>
          </p:nvPr>
        </p:nvSpPr>
        <p:spPr>
          <a:xfrm>
            <a:off x="718050" y="3856650"/>
            <a:ext cx="7707900" cy="768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ctrTitle"/>
          </p:nvPr>
        </p:nvSpPr>
        <p:spPr>
          <a:xfrm>
            <a:off x="2686275" y="2323350"/>
            <a:ext cx="5741700" cy="138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title" idx="2" hasCustomPrompt="1"/>
          </p:nvPr>
        </p:nvSpPr>
        <p:spPr>
          <a:xfrm>
            <a:off x="7182350" y="533275"/>
            <a:ext cx="1245600" cy="16584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500"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714300" y="3856650"/>
            <a:ext cx="7715400" cy="768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5457800" y="3095025"/>
            <a:ext cx="2883000" cy="614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1"/>
          </p:nvPr>
        </p:nvSpPr>
        <p:spPr>
          <a:xfrm>
            <a:off x="4488800" y="1639175"/>
            <a:ext cx="3852000" cy="898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R="3810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rgbClr val="2021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ONLY_1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1628175" y="1690050"/>
            <a:ext cx="17361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ubTitle" idx="1"/>
          </p:nvPr>
        </p:nvSpPr>
        <p:spPr>
          <a:xfrm>
            <a:off x="3480375" y="1690050"/>
            <a:ext cx="17361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 idx="2"/>
          </p:nvPr>
        </p:nvSpPr>
        <p:spPr>
          <a:xfrm>
            <a:off x="1628100" y="3575800"/>
            <a:ext cx="17361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ubTitle" idx="3"/>
          </p:nvPr>
        </p:nvSpPr>
        <p:spPr>
          <a:xfrm>
            <a:off x="3480275" y="3575800"/>
            <a:ext cx="17361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title" idx="4"/>
          </p:nvPr>
        </p:nvSpPr>
        <p:spPr>
          <a:xfrm flipH="1">
            <a:off x="1628175" y="2632925"/>
            <a:ext cx="17361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5"/>
          </p:nvPr>
        </p:nvSpPr>
        <p:spPr>
          <a:xfrm flipH="1">
            <a:off x="3480225" y="2632925"/>
            <a:ext cx="17361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title" idx="6"/>
          </p:nvPr>
        </p:nvSpPr>
        <p:spPr>
          <a:xfrm>
            <a:off x="723975" y="554900"/>
            <a:ext cx="7699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 flipH="1">
            <a:off x="4736488" y="1725325"/>
            <a:ext cx="18366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1"/>
          </p:nvPr>
        </p:nvSpPr>
        <p:spPr>
          <a:xfrm flipH="1">
            <a:off x="6738663" y="1725325"/>
            <a:ext cx="173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title" idx="2"/>
          </p:nvPr>
        </p:nvSpPr>
        <p:spPr>
          <a:xfrm flipH="1">
            <a:off x="4736413" y="3644275"/>
            <a:ext cx="18366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3"/>
          </p:nvPr>
        </p:nvSpPr>
        <p:spPr>
          <a:xfrm flipH="1">
            <a:off x="6738613" y="3643803"/>
            <a:ext cx="173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title" idx="4"/>
          </p:nvPr>
        </p:nvSpPr>
        <p:spPr>
          <a:xfrm>
            <a:off x="4736413" y="2685050"/>
            <a:ext cx="18366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ubTitle" idx="5"/>
          </p:nvPr>
        </p:nvSpPr>
        <p:spPr>
          <a:xfrm>
            <a:off x="6738712" y="2668220"/>
            <a:ext cx="173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9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title" idx="6"/>
          </p:nvPr>
        </p:nvSpPr>
        <p:spPr>
          <a:xfrm>
            <a:off x="723975" y="554900"/>
            <a:ext cx="7699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TITLE_ONLY_1_2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3702425" y="3199900"/>
            <a:ext cx="17316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title" idx="2"/>
          </p:nvPr>
        </p:nvSpPr>
        <p:spPr>
          <a:xfrm>
            <a:off x="6310713" y="3199900"/>
            <a:ext cx="17316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1"/>
          </p:nvPr>
        </p:nvSpPr>
        <p:spPr>
          <a:xfrm>
            <a:off x="1101150" y="3744025"/>
            <a:ext cx="173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title" idx="3"/>
          </p:nvPr>
        </p:nvSpPr>
        <p:spPr>
          <a:xfrm>
            <a:off x="1101000" y="3199975"/>
            <a:ext cx="17316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title" idx="4" hasCustomPrompt="1"/>
          </p:nvPr>
        </p:nvSpPr>
        <p:spPr>
          <a:xfrm>
            <a:off x="6519550" y="2051875"/>
            <a:ext cx="13119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7" name="Google Shape;137;p20"/>
          <p:cNvSpPr txBox="1">
            <a:spLocks noGrp="1"/>
          </p:cNvSpPr>
          <p:nvPr>
            <p:ph type="subTitle" idx="5"/>
          </p:nvPr>
        </p:nvSpPr>
        <p:spPr>
          <a:xfrm>
            <a:off x="6310725" y="3744025"/>
            <a:ext cx="173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title" idx="6" hasCustomPrompt="1"/>
          </p:nvPr>
        </p:nvSpPr>
        <p:spPr>
          <a:xfrm>
            <a:off x="1304725" y="2076651"/>
            <a:ext cx="1311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9" name="Google Shape;139;p20"/>
          <p:cNvSpPr txBox="1">
            <a:spLocks noGrp="1"/>
          </p:cNvSpPr>
          <p:nvPr>
            <p:ph type="title" idx="7" hasCustomPrompt="1"/>
          </p:nvPr>
        </p:nvSpPr>
        <p:spPr>
          <a:xfrm>
            <a:off x="3913075" y="2051875"/>
            <a:ext cx="13119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  <a:defRPr sz="48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0" name="Google Shape;140;p20"/>
          <p:cNvSpPr txBox="1">
            <a:spLocks noGrp="1"/>
          </p:cNvSpPr>
          <p:nvPr>
            <p:ph type="subTitle" idx="8"/>
          </p:nvPr>
        </p:nvSpPr>
        <p:spPr>
          <a:xfrm>
            <a:off x="3702425" y="3744025"/>
            <a:ext cx="173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0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0"/>
          <p:cNvSpPr txBox="1">
            <a:spLocks noGrp="1"/>
          </p:cNvSpPr>
          <p:nvPr>
            <p:ph type="title" idx="9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_ONLY_1_3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718050" y="528525"/>
            <a:ext cx="77079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title" idx="2"/>
          </p:nvPr>
        </p:nvSpPr>
        <p:spPr>
          <a:xfrm>
            <a:off x="996875" y="1623925"/>
            <a:ext cx="19038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subTitle" idx="1"/>
          </p:nvPr>
        </p:nvSpPr>
        <p:spPr>
          <a:xfrm>
            <a:off x="996729" y="2240621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title" idx="3"/>
          </p:nvPr>
        </p:nvSpPr>
        <p:spPr>
          <a:xfrm>
            <a:off x="3620100" y="1623925"/>
            <a:ext cx="19038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subTitle" idx="4"/>
          </p:nvPr>
        </p:nvSpPr>
        <p:spPr>
          <a:xfrm>
            <a:off x="3620101" y="2240621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title" idx="5"/>
          </p:nvPr>
        </p:nvSpPr>
        <p:spPr>
          <a:xfrm>
            <a:off x="6243475" y="1623900"/>
            <a:ext cx="19038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subTitle" idx="6"/>
          </p:nvPr>
        </p:nvSpPr>
        <p:spPr>
          <a:xfrm>
            <a:off x="6243475" y="2240621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title" idx="7"/>
          </p:nvPr>
        </p:nvSpPr>
        <p:spPr>
          <a:xfrm>
            <a:off x="996800" y="3166275"/>
            <a:ext cx="19038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1"/>
          <p:cNvSpPr txBox="1">
            <a:spLocks noGrp="1"/>
          </p:cNvSpPr>
          <p:nvPr>
            <p:ph type="subTitle" idx="8"/>
          </p:nvPr>
        </p:nvSpPr>
        <p:spPr>
          <a:xfrm>
            <a:off x="996804" y="3780075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title" idx="9"/>
          </p:nvPr>
        </p:nvSpPr>
        <p:spPr>
          <a:xfrm>
            <a:off x="3620025" y="3166275"/>
            <a:ext cx="19038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subTitle" idx="13"/>
          </p:nvPr>
        </p:nvSpPr>
        <p:spPr>
          <a:xfrm>
            <a:off x="3620026" y="3780075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title" idx="14"/>
          </p:nvPr>
        </p:nvSpPr>
        <p:spPr>
          <a:xfrm>
            <a:off x="6243400" y="3166275"/>
            <a:ext cx="19038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subTitle" idx="15"/>
          </p:nvPr>
        </p:nvSpPr>
        <p:spPr>
          <a:xfrm>
            <a:off x="6243400" y="3780075"/>
            <a:ext cx="19038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1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1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9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>
            <a:spLocks noGrp="1"/>
          </p:cNvSpPr>
          <p:nvPr>
            <p:ph type="title"/>
          </p:nvPr>
        </p:nvSpPr>
        <p:spPr>
          <a:xfrm>
            <a:off x="1186775" y="1549313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1"/>
          </p:nvPr>
        </p:nvSpPr>
        <p:spPr>
          <a:xfrm>
            <a:off x="1186776" y="2166012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title" idx="2"/>
          </p:nvPr>
        </p:nvSpPr>
        <p:spPr>
          <a:xfrm>
            <a:off x="1186900" y="3138550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3"/>
          </p:nvPr>
        </p:nvSpPr>
        <p:spPr>
          <a:xfrm>
            <a:off x="1186775" y="3755200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title" idx="4"/>
          </p:nvPr>
        </p:nvSpPr>
        <p:spPr>
          <a:xfrm>
            <a:off x="5636725" y="1549326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subTitle" idx="5"/>
          </p:nvPr>
        </p:nvSpPr>
        <p:spPr>
          <a:xfrm>
            <a:off x="5636726" y="2166012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title" idx="6"/>
          </p:nvPr>
        </p:nvSpPr>
        <p:spPr>
          <a:xfrm>
            <a:off x="5636725" y="3138550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subTitle" idx="7"/>
          </p:nvPr>
        </p:nvSpPr>
        <p:spPr>
          <a:xfrm>
            <a:off x="5636725" y="3755200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3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3"/>
          <p:cNvSpPr txBox="1">
            <a:spLocks noGrp="1"/>
          </p:cNvSpPr>
          <p:nvPr>
            <p:ph type="title" idx="8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title and text 3">
  <p:cSld name="SECTION_TITLE_AND_DESCRIPTION_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4572054" y="1181250"/>
            <a:ext cx="3853500" cy="963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subTitle" idx="1"/>
          </p:nvPr>
        </p:nvSpPr>
        <p:spPr>
          <a:xfrm>
            <a:off x="4572050" y="2265350"/>
            <a:ext cx="38535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24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6" name="Google Shape;196;p26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6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">
  <p:cSld name="SECTION_HEADER_1_1_1_2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>
            <a:spLocks noGrp="1"/>
          </p:cNvSpPr>
          <p:nvPr>
            <p:ph type="title"/>
          </p:nvPr>
        </p:nvSpPr>
        <p:spPr>
          <a:xfrm>
            <a:off x="2871750" y="533275"/>
            <a:ext cx="34005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1" name="Google Shape;211;p29"/>
          <p:cNvSpPr txBox="1">
            <a:spLocks noGrp="1"/>
          </p:cNvSpPr>
          <p:nvPr>
            <p:ph type="subTitle" idx="1"/>
          </p:nvPr>
        </p:nvSpPr>
        <p:spPr>
          <a:xfrm>
            <a:off x="3273900" y="1790625"/>
            <a:ext cx="2596200" cy="1021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2" name="Google Shape;212;p29"/>
          <p:cNvSpPr txBox="1"/>
          <p:nvPr/>
        </p:nvSpPr>
        <p:spPr>
          <a:xfrm>
            <a:off x="2647950" y="3618600"/>
            <a:ext cx="3848100" cy="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naheim"/>
                <a:ea typeface="Anaheim"/>
                <a:cs typeface="Anaheim"/>
                <a:sym typeface="Anahei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naheim"/>
                <a:ea typeface="Anaheim"/>
                <a:cs typeface="Anaheim"/>
                <a:sym typeface="Anahei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, infographics &amp; images by </a:t>
            </a:r>
            <a:r>
              <a:rPr lang="en" sz="1200" b="1">
                <a:solidFill>
                  <a:schemeClr val="hlink"/>
                </a:solidFill>
                <a:uFill>
                  <a:noFill/>
                </a:uFill>
                <a:latin typeface="Anaheim"/>
                <a:ea typeface="Anaheim"/>
                <a:cs typeface="Anaheim"/>
                <a:sym typeface="Anaheim"/>
                <a:hlinkClick r:id="rId4"/>
              </a:rPr>
              <a:t>Freepik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9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9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1_1_1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0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2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1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2_1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2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2_2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3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4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97425"/>
            <a:ext cx="7704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Gochi Hand"/>
              <a:buNone/>
              <a:defRPr sz="5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aheim"/>
              <a:buChar char="●"/>
              <a:defRPr sz="18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9" r:id="rId19"/>
    <p:sldLayoutId id="2147483670" r:id="rId20"/>
    <p:sldLayoutId id="2147483672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7"/>
          <p:cNvSpPr txBox="1">
            <a:spLocks noGrp="1"/>
          </p:cNvSpPr>
          <p:nvPr>
            <p:ph type="title"/>
          </p:nvPr>
        </p:nvSpPr>
        <p:spPr>
          <a:xfrm>
            <a:off x="644655" y="2144310"/>
            <a:ext cx="5812800" cy="17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Využití</a:t>
            </a:r>
            <a:r>
              <a:rPr lang="en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fyzikálních</a:t>
            </a:r>
            <a:r>
              <a:rPr lang="en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pokusů</a:t>
            </a:r>
            <a:r>
              <a:rPr lang="en" sz="4800" dirty="0">
                <a:latin typeface="Calibri" panose="020F0502020204030204" pitchFamily="34" charset="0"/>
                <a:cs typeface="Calibri" panose="020F0502020204030204" pitchFamily="34" charset="0"/>
              </a:rPr>
              <a:t> v </a:t>
            </a:r>
            <a:r>
              <a:rPr lang="en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hodinách</a:t>
            </a:r>
            <a:r>
              <a:rPr lang="en" sz="4800" dirty="0">
                <a:latin typeface="Calibri" panose="020F0502020204030204" pitchFamily="34" charset="0"/>
                <a:cs typeface="Calibri" panose="020F0502020204030204" pitchFamily="34" charset="0"/>
              </a:rPr>
              <a:t> FYZIKY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1" name="Google Shape;241;p37"/>
          <p:cNvSpPr/>
          <p:nvPr/>
        </p:nvSpPr>
        <p:spPr>
          <a:xfrm>
            <a:off x="6677025" y="533275"/>
            <a:ext cx="1751100" cy="2438400"/>
          </a:xfrm>
          <a:prstGeom prst="rect">
            <a:avLst/>
          </a:prstGeom>
          <a:solidFill>
            <a:srgbClr val="D7795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7"/>
          <p:cNvSpPr/>
          <p:nvPr/>
        </p:nvSpPr>
        <p:spPr>
          <a:xfrm>
            <a:off x="6677025" y="3103625"/>
            <a:ext cx="1751100" cy="1506600"/>
          </a:xfrm>
          <a:prstGeom prst="rect">
            <a:avLst/>
          </a:prstGeom>
          <a:solidFill>
            <a:srgbClr val="B59ECE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" name="Google Shape;243;p37"/>
          <p:cNvGrpSpPr/>
          <p:nvPr/>
        </p:nvGrpSpPr>
        <p:grpSpPr>
          <a:xfrm>
            <a:off x="6860126" y="1005880"/>
            <a:ext cx="1411295" cy="1519827"/>
            <a:chOff x="6860126" y="1082080"/>
            <a:chExt cx="1411295" cy="1519827"/>
          </a:xfrm>
        </p:grpSpPr>
        <p:sp>
          <p:nvSpPr>
            <p:cNvPr id="244" name="Google Shape;244;p37"/>
            <p:cNvSpPr/>
            <p:nvPr/>
          </p:nvSpPr>
          <p:spPr>
            <a:xfrm>
              <a:off x="6860126" y="1082080"/>
              <a:ext cx="1411295" cy="1510506"/>
            </a:xfrm>
            <a:custGeom>
              <a:avLst/>
              <a:gdLst/>
              <a:ahLst/>
              <a:cxnLst/>
              <a:rect l="l" t="t" r="r" b="b"/>
              <a:pathLst>
                <a:path w="29674" h="31760" extrusionOk="0">
                  <a:moveTo>
                    <a:pt x="15944" y="1808"/>
                  </a:moveTo>
                  <a:cubicBezTo>
                    <a:pt x="16589" y="1808"/>
                    <a:pt x="17191" y="1946"/>
                    <a:pt x="17690" y="2283"/>
                  </a:cubicBezTo>
                  <a:cubicBezTo>
                    <a:pt x="18831" y="2853"/>
                    <a:pt x="19402" y="3995"/>
                    <a:pt x="19699" y="5136"/>
                  </a:cubicBezTo>
                  <a:cubicBezTo>
                    <a:pt x="19973" y="5136"/>
                    <a:pt x="19699" y="5410"/>
                    <a:pt x="19699" y="5410"/>
                  </a:cubicBezTo>
                  <a:cubicBezTo>
                    <a:pt x="17987" y="5980"/>
                    <a:pt x="16549" y="7122"/>
                    <a:pt x="15134" y="7692"/>
                  </a:cubicBezTo>
                  <a:cubicBezTo>
                    <a:pt x="14563" y="7989"/>
                    <a:pt x="14266" y="8263"/>
                    <a:pt x="13696" y="8263"/>
                  </a:cubicBezTo>
                  <a:cubicBezTo>
                    <a:pt x="12851" y="8263"/>
                    <a:pt x="12280" y="7692"/>
                    <a:pt x="11710" y="7692"/>
                  </a:cubicBezTo>
                  <a:cubicBezTo>
                    <a:pt x="11413" y="7692"/>
                    <a:pt x="11139" y="7692"/>
                    <a:pt x="11139" y="7418"/>
                  </a:cubicBezTo>
                  <a:cubicBezTo>
                    <a:pt x="11139" y="5410"/>
                    <a:pt x="12554" y="2853"/>
                    <a:pt x="14563" y="1986"/>
                  </a:cubicBezTo>
                  <a:cubicBezTo>
                    <a:pt x="15030" y="1874"/>
                    <a:pt x="15497" y="1808"/>
                    <a:pt x="15944" y="1808"/>
                  </a:cubicBezTo>
                  <a:close/>
                  <a:moveTo>
                    <a:pt x="10939" y="9007"/>
                  </a:moveTo>
                  <a:cubicBezTo>
                    <a:pt x="10990" y="9007"/>
                    <a:pt x="11052" y="9043"/>
                    <a:pt x="11139" y="9130"/>
                  </a:cubicBezTo>
                  <a:cubicBezTo>
                    <a:pt x="11413" y="9130"/>
                    <a:pt x="11984" y="9130"/>
                    <a:pt x="12280" y="9404"/>
                  </a:cubicBezTo>
                  <a:cubicBezTo>
                    <a:pt x="12280" y="9404"/>
                    <a:pt x="12554" y="9701"/>
                    <a:pt x="12280" y="9701"/>
                  </a:cubicBezTo>
                  <a:cubicBezTo>
                    <a:pt x="11984" y="10272"/>
                    <a:pt x="11413" y="10272"/>
                    <a:pt x="11139" y="10842"/>
                  </a:cubicBezTo>
                  <a:cubicBezTo>
                    <a:pt x="11053" y="10922"/>
                    <a:pt x="10969" y="10955"/>
                    <a:pt x="10893" y="10955"/>
                  </a:cubicBezTo>
                  <a:cubicBezTo>
                    <a:pt x="10706" y="10955"/>
                    <a:pt x="10569" y="10756"/>
                    <a:pt x="10569" y="10545"/>
                  </a:cubicBezTo>
                  <a:cubicBezTo>
                    <a:pt x="10842" y="10272"/>
                    <a:pt x="10569" y="9701"/>
                    <a:pt x="10569" y="9404"/>
                  </a:cubicBezTo>
                  <a:cubicBezTo>
                    <a:pt x="10762" y="9211"/>
                    <a:pt x="10819" y="9007"/>
                    <a:pt x="10939" y="9007"/>
                  </a:cubicBezTo>
                  <a:close/>
                  <a:moveTo>
                    <a:pt x="19933" y="6765"/>
                  </a:moveTo>
                  <a:cubicBezTo>
                    <a:pt x="20045" y="6765"/>
                    <a:pt x="20157" y="6789"/>
                    <a:pt x="20269" y="6848"/>
                  </a:cubicBezTo>
                  <a:cubicBezTo>
                    <a:pt x="20840" y="7122"/>
                    <a:pt x="20840" y="7989"/>
                    <a:pt x="20840" y="8560"/>
                  </a:cubicBezTo>
                  <a:cubicBezTo>
                    <a:pt x="20840" y="9404"/>
                    <a:pt x="20840" y="10272"/>
                    <a:pt x="21411" y="11116"/>
                  </a:cubicBezTo>
                  <a:cubicBezTo>
                    <a:pt x="21411" y="11413"/>
                    <a:pt x="21114" y="11413"/>
                    <a:pt x="21114" y="11413"/>
                  </a:cubicBezTo>
                  <a:cubicBezTo>
                    <a:pt x="19973" y="11413"/>
                    <a:pt x="19402" y="10842"/>
                    <a:pt x="18557" y="10272"/>
                  </a:cubicBezTo>
                  <a:cubicBezTo>
                    <a:pt x="17987" y="9975"/>
                    <a:pt x="16846" y="9975"/>
                    <a:pt x="16275" y="9404"/>
                  </a:cubicBezTo>
                  <a:lnTo>
                    <a:pt x="16275" y="9130"/>
                  </a:lnTo>
                  <a:cubicBezTo>
                    <a:pt x="16275" y="9130"/>
                    <a:pt x="15978" y="8834"/>
                    <a:pt x="16275" y="8834"/>
                  </a:cubicBezTo>
                  <a:cubicBezTo>
                    <a:pt x="16846" y="7989"/>
                    <a:pt x="17690" y="7692"/>
                    <a:pt x="18557" y="7418"/>
                  </a:cubicBezTo>
                  <a:cubicBezTo>
                    <a:pt x="19016" y="7180"/>
                    <a:pt x="19474" y="6765"/>
                    <a:pt x="19933" y="6765"/>
                  </a:cubicBezTo>
                  <a:close/>
                  <a:moveTo>
                    <a:pt x="23624" y="6111"/>
                  </a:moveTo>
                  <a:cubicBezTo>
                    <a:pt x="24777" y="6111"/>
                    <a:pt x="25972" y="6366"/>
                    <a:pt x="26546" y="7122"/>
                  </a:cubicBezTo>
                  <a:cubicBezTo>
                    <a:pt x="27391" y="8834"/>
                    <a:pt x="27117" y="10545"/>
                    <a:pt x="26250" y="11983"/>
                  </a:cubicBezTo>
                  <a:cubicBezTo>
                    <a:pt x="25976" y="12554"/>
                    <a:pt x="25679" y="13399"/>
                    <a:pt x="25108" y="13399"/>
                  </a:cubicBezTo>
                  <a:cubicBezTo>
                    <a:pt x="24834" y="13125"/>
                    <a:pt x="24538" y="12828"/>
                    <a:pt x="24264" y="12828"/>
                  </a:cubicBezTo>
                  <a:cubicBezTo>
                    <a:pt x="23693" y="12828"/>
                    <a:pt x="23396" y="12554"/>
                    <a:pt x="23122" y="12257"/>
                  </a:cubicBezTo>
                  <a:cubicBezTo>
                    <a:pt x="22826" y="12257"/>
                    <a:pt x="22552" y="11983"/>
                    <a:pt x="22552" y="11687"/>
                  </a:cubicBezTo>
                  <a:lnTo>
                    <a:pt x="22552" y="9975"/>
                  </a:lnTo>
                  <a:lnTo>
                    <a:pt x="21684" y="6551"/>
                  </a:lnTo>
                  <a:lnTo>
                    <a:pt x="21981" y="6277"/>
                  </a:lnTo>
                  <a:cubicBezTo>
                    <a:pt x="22459" y="6177"/>
                    <a:pt x="23036" y="6111"/>
                    <a:pt x="23624" y="6111"/>
                  </a:cubicBezTo>
                  <a:close/>
                  <a:moveTo>
                    <a:pt x="8286" y="8263"/>
                  </a:moveTo>
                  <a:cubicBezTo>
                    <a:pt x="8560" y="8263"/>
                    <a:pt x="9131" y="8263"/>
                    <a:pt x="9131" y="8560"/>
                  </a:cubicBezTo>
                  <a:cubicBezTo>
                    <a:pt x="9427" y="9130"/>
                    <a:pt x="9427" y="9404"/>
                    <a:pt x="9427" y="9701"/>
                  </a:cubicBezTo>
                  <a:lnTo>
                    <a:pt x="9427" y="11116"/>
                  </a:lnTo>
                  <a:cubicBezTo>
                    <a:pt x="9427" y="11413"/>
                    <a:pt x="9427" y="11983"/>
                    <a:pt x="9131" y="12257"/>
                  </a:cubicBezTo>
                  <a:cubicBezTo>
                    <a:pt x="8857" y="12828"/>
                    <a:pt x="8286" y="13399"/>
                    <a:pt x="7989" y="13695"/>
                  </a:cubicBezTo>
                  <a:cubicBezTo>
                    <a:pt x="7419" y="14266"/>
                    <a:pt x="7145" y="14837"/>
                    <a:pt x="6574" y="15111"/>
                  </a:cubicBezTo>
                  <a:cubicBezTo>
                    <a:pt x="6277" y="15407"/>
                    <a:pt x="6004" y="15681"/>
                    <a:pt x="5433" y="15681"/>
                  </a:cubicBezTo>
                  <a:cubicBezTo>
                    <a:pt x="5136" y="15407"/>
                    <a:pt x="4862" y="15111"/>
                    <a:pt x="4566" y="14540"/>
                  </a:cubicBezTo>
                  <a:cubicBezTo>
                    <a:pt x="3150" y="13399"/>
                    <a:pt x="2009" y="11413"/>
                    <a:pt x="3150" y="9701"/>
                  </a:cubicBezTo>
                  <a:cubicBezTo>
                    <a:pt x="3424" y="9130"/>
                    <a:pt x="4566" y="8560"/>
                    <a:pt x="5136" y="8560"/>
                  </a:cubicBezTo>
                  <a:cubicBezTo>
                    <a:pt x="6277" y="8263"/>
                    <a:pt x="7419" y="8263"/>
                    <a:pt x="8286" y="8263"/>
                  </a:cubicBezTo>
                  <a:close/>
                  <a:moveTo>
                    <a:pt x="23396" y="14266"/>
                  </a:moveTo>
                  <a:cubicBezTo>
                    <a:pt x="23693" y="14266"/>
                    <a:pt x="23693" y="14540"/>
                    <a:pt x="23693" y="14837"/>
                  </a:cubicBezTo>
                  <a:cubicBezTo>
                    <a:pt x="23693" y="15111"/>
                    <a:pt x="23396" y="15407"/>
                    <a:pt x="23396" y="15681"/>
                  </a:cubicBezTo>
                  <a:cubicBezTo>
                    <a:pt x="23122" y="15681"/>
                    <a:pt x="22826" y="15681"/>
                    <a:pt x="22826" y="15407"/>
                  </a:cubicBezTo>
                  <a:lnTo>
                    <a:pt x="22826" y="14540"/>
                  </a:lnTo>
                  <a:cubicBezTo>
                    <a:pt x="22826" y="14540"/>
                    <a:pt x="22826" y="14266"/>
                    <a:pt x="23122" y="14266"/>
                  </a:cubicBezTo>
                  <a:close/>
                  <a:moveTo>
                    <a:pt x="8860" y="14427"/>
                  </a:moveTo>
                  <a:cubicBezTo>
                    <a:pt x="9115" y="14427"/>
                    <a:pt x="9341" y="14626"/>
                    <a:pt x="9131" y="14837"/>
                  </a:cubicBezTo>
                  <a:lnTo>
                    <a:pt x="9131" y="17119"/>
                  </a:lnTo>
                  <a:cubicBezTo>
                    <a:pt x="9131" y="17393"/>
                    <a:pt x="8857" y="17393"/>
                    <a:pt x="8560" y="17393"/>
                  </a:cubicBezTo>
                  <a:cubicBezTo>
                    <a:pt x="8286" y="17119"/>
                    <a:pt x="7715" y="16822"/>
                    <a:pt x="7419" y="16549"/>
                  </a:cubicBezTo>
                  <a:cubicBezTo>
                    <a:pt x="7145" y="16549"/>
                    <a:pt x="7145" y="16252"/>
                    <a:pt x="7419" y="16252"/>
                  </a:cubicBezTo>
                  <a:cubicBezTo>
                    <a:pt x="7715" y="15681"/>
                    <a:pt x="8286" y="15111"/>
                    <a:pt x="8560" y="14540"/>
                  </a:cubicBezTo>
                  <a:cubicBezTo>
                    <a:pt x="8646" y="14460"/>
                    <a:pt x="8755" y="14427"/>
                    <a:pt x="8860" y="14427"/>
                  </a:cubicBezTo>
                  <a:close/>
                  <a:moveTo>
                    <a:pt x="15134" y="10272"/>
                  </a:moveTo>
                  <a:lnTo>
                    <a:pt x="16846" y="11116"/>
                  </a:lnTo>
                  <a:lnTo>
                    <a:pt x="18557" y="11983"/>
                  </a:lnTo>
                  <a:cubicBezTo>
                    <a:pt x="19128" y="12257"/>
                    <a:pt x="19973" y="12554"/>
                    <a:pt x="20543" y="12828"/>
                  </a:cubicBezTo>
                  <a:cubicBezTo>
                    <a:pt x="20840" y="13125"/>
                    <a:pt x="21114" y="13399"/>
                    <a:pt x="21114" y="13969"/>
                  </a:cubicBezTo>
                  <a:cubicBezTo>
                    <a:pt x="21114" y="14540"/>
                    <a:pt x="21411" y="15407"/>
                    <a:pt x="21411" y="16252"/>
                  </a:cubicBezTo>
                  <a:cubicBezTo>
                    <a:pt x="21114" y="16822"/>
                    <a:pt x="21114" y="17393"/>
                    <a:pt x="20840" y="17964"/>
                  </a:cubicBezTo>
                  <a:cubicBezTo>
                    <a:pt x="20543" y="18260"/>
                    <a:pt x="19973" y="18534"/>
                    <a:pt x="19402" y="18831"/>
                  </a:cubicBezTo>
                  <a:cubicBezTo>
                    <a:pt x="19128" y="19105"/>
                    <a:pt x="18557" y="19676"/>
                    <a:pt x="17987" y="19972"/>
                  </a:cubicBezTo>
                  <a:cubicBezTo>
                    <a:pt x="17701" y="20109"/>
                    <a:pt x="17485" y="20178"/>
                    <a:pt x="17268" y="20178"/>
                  </a:cubicBezTo>
                  <a:cubicBezTo>
                    <a:pt x="17051" y="20178"/>
                    <a:pt x="16834" y="20109"/>
                    <a:pt x="16549" y="19972"/>
                  </a:cubicBezTo>
                  <a:cubicBezTo>
                    <a:pt x="15704" y="19676"/>
                    <a:pt x="14837" y="19402"/>
                    <a:pt x="13992" y="19402"/>
                  </a:cubicBezTo>
                  <a:cubicBezTo>
                    <a:pt x="13422" y="19105"/>
                    <a:pt x="12554" y="19105"/>
                    <a:pt x="11984" y="18831"/>
                  </a:cubicBezTo>
                  <a:cubicBezTo>
                    <a:pt x="11413" y="18831"/>
                    <a:pt x="10842" y="18534"/>
                    <a:pt x="10569" y="18260"/>
                  </a:cubicBezTo>
                  <a:lnTo>
                    <a:pt x="10569" y="17119"/>
                  </a:lnTo>
                  <a:cubicBezTo>
                    <a:pt x="10569" y="16822"/>
                    <a:pt x="10272" y="16549"/>
                    <a:pt x="10272" y="15978"/>
                  </a:cubicBezTo>
                  <a:lnTo>
                    <a:pt x="10272" y="13399"/>
                  </a:lnTo>
                  <a:lnTo>
                    <a:pt x="10272" y="13125"/>
                  </a:lnTo>
                  <a:cubicBezTo>
                    <a:pt x="10569" y="13125"/>
                    <a:pt x="10569" y="12828"/>
                    <a:pt x="10842" y="12828"/>
                  </a:cubicBezTo>
                  <a:cubicBezTo>
                    <a:pt x="11139" y="12554"/>
                    <a:pt x="11413" y="12257"/>
                    <a:pt x="11984" y="11983"/>
                  </a:cubicBezTo>
                  <a:cubicBezTo>
                    <a:pt x="12554" y="11413"/>
                    <a:pt x="13125" y="10842"/>
                    <a:pt x="13696" y="10545"/>
                  </a:cubicBezTo>
                  <a:cubicBezTo>
                    <a:pt x="13992" y="10272"/>
                    <a:pt x="14563" y="10272"/>
                    <a:pt x="15134" y="10272"/>
                  </a:cubicBezTo>
                  <a:close/>
                  <a:moveTo>
                    <a:pt x="25405" y="15978"/>
                  </a:moveTo>
                  <a:cubicBezTo>
                    <a:pt x="25405" y="15978"/>
                    <a:pt x="25679" y="15978"/>
                    <a:pt x="25679" y="16252"/>
                  </a:cubicBezTo>
                  <a:cubicBezTo>
                    <a:pt x="25976" y="16252"/>
                    <a:pt x="25976" y="16549"/>
                    <a:pt x="26250" y="16549"/>
                  </a:cubicBezTo>
                  <a:cubicBezTo>
                    <a:pt x="27391" y="17393"/>
                    <a:pt x="27688" y="19402"/>
                    <a:pt x="26820" y="20543"/>
                  </a:cubicBezTo>
                  <a:cubicBezTo>
                    <a:pt x="26546" y="21114"/>
                    <a:pt x="25679" y="21684"/>
                    <a:pt x="25108" y="21958"/>
                  </a:cubicBezTo>
                  <a:cubicBezTo>
                    <a:pt x="24827" y="22057"/>
                    <a:pt x="24543" y="22090"/>
                    <a:pt x="24258" y="22090"/>
                  </a:cubicBezTo>
                  <a:cubicBezTo>
                    <a:pt x="23688" y="22090"/>
                    <a:pt x="23115" y="21958"/>
                    <a:pt x="22552" y="21958"/>
                  </a:cubicBezTo>
                  <a:cubicBezTo>
                    <a:pt x="22255" y="21958"/>
                    <a:pt x="21981" y="21684"/>
                    <a:pt x="22255" y="21684"/>
                  </a:cubicBezTo>
                  <a:cubicBezTo>
                    <a:pt x="22255" y="21114"/>
                    <a:pt x="22255" y="20817"/>
                    <a:pt x="22552" y="20246"/>
                  </a:cubicBezTo>
                  <a:cubicBezTo>
                    <a:pt x="22552" y="19972"/>
                    <a:pt x="22826" y="19402"/>
                    <a:pt x="22552" y="19105"/>
                  </a:cubicBezTo>
                  <a:lnTo>
                    <a:pt x="22552" y="18831"/>
                  </a:lnTo>
                  <a:cubicBezTo>
                    <a:pt x="22552" y="18534"/>
                    <a:pt x="22552" y="18534"/>
                    <a:pt x="22826" y="18534"/>
                  </a:cubicBezTo>
                  <a:cubicBezTo>
                    <a:pt x="23122" y="17964"/>
                    <a:pt x="23693" y="17690"/>
                    <a:pt x="23967" y="17393"/>
                  </a:cubicBezTo>
                  <a:lnTo>
                    <a:pt x="25405" y="15978"/>
                  </a:lnTo>
                  <a:close/>
                  <a:moveTo>
                    <a:pt x="11139" y="19676"/>
                  </a:moveTo>
                  <a:cubicBezTo>
                    <a:pt x="12554" y="20543"/>
                    <a:pt x="13992" y="20543"/>
                    <a:pt x="15408" y="21114"/>
                  </a:cubicBezTo>
                  <a:lnTo>
                    <a:pt x="15408" y="21684"/>
                  </a:lnTo>
                  <a:lnTo>
                    <a:pt x="13696" y="22529"/>
                  </a:lnTo>
                  <a:cubicBezTo>
                    <a:pt x="13125" y="22825"/>
                    <a:pt x="12280" y="23099"/>
                    <a:pt x="11710" y="23396"/>
                  </a:cubicBezTo>
                  <a:cubicBezTo>
                    <a:pt x="11611" y="23487"/>
                    <a:pt x="11545" y="23518"/>
                    <a:pt x="11501" y="23518"/>
                  </a:cubicBezTo>
                  <a:cubicBezTo>
                    <a:pt x="11413" y="23518"/>
                    <a:pt x="11413" y="23396"/>
                    <a:pt x="11413" y="23396"/>
                  </a:cubicBezTo>
                  <a:lnTo>
                    <a:pt x="10569" y="19972"/>
                  </a:lnTo>
                  <a:cubicBezTo>
                    <a:pt x="10569" y="19676"/>
                    <a:pt x="11139" y="19676"/>
                    <a:pt x="11139" y="19676"/>
                  </a:cubicBezTo>
                  <a:close/>
                  <a:moveTo>
                    <a:pt x="6206" y="17558"/>
                  </a:moveTo>
                  <a:cubicBezTo>
                    <a:pt x="6247" y="17558"/>
                    <a:pt x="6277" y="17591"/>
                    <a:pt x="6277" y="17690"/>
                  </a:cubicBezTo>
                  <a:cubicBezTo>
                    <a:pt x="7145" y="17964"/>
                    <a:pt x="8560" y="18260"/>
                    <a:pt x="9131" y="19105"/>
                  </a:cubicBezTo>
                  <a:cubicBezTo>
                    <a:pt x="9427" y="19676"/>
                    <a:pt x="9427" y="20543"/>
                    <a:pt x="9701" y="21114"/>
                  </a:cubicBezTo>
                  <a:cubicBezTo>
                    <a:pt x="9701" y="21958"/>
                    <a:pt x="9701" y="23099"/>
                    <a:pt x="9998" y="23967"/>
                  </a:cubicBezTo>
                  <a:cubicBezTo>
                    <a:pt x="9998" y="24241"/>
                    <a:pt x="9998" y="24241"/>
                    <a:pt x="9701" y="24537"/>
                  </a:cubicBezTo>
                  <a:cubicBezTo>
                    <a:pt x="8767" y="24806"/>
                    <a:pt x="7767" y="25074"/>
                    <a:pt x="6852" y="25074"/>
                  </a:cubicBezTo>
                  <a:cubicBezTo>
                    <a:pt x="5821" y="25074"/>
                    <a:pt x="4896" y="24734"/>
                    <a:pt x="4292" y="23670"/>
                  </a:cubicBezTo>
                  <a:cubicBezTo>
                    <a:pt x="2854" y="21387"/>
                    <a:pt x="4566" y="19676"/>
                    <a:pt x="5707" y="17964"/>
                  </a:cubicBezTo>
                  <a:cubicBezTo>
                    <a:pt x="5707" y="17690"/>
                    <a:pt x="6004" y="17690"/>
                    <a:pt x="6004" y="17690"/>
                  </a:cubicBezTo>
                  <a:cubicBezTo>
                    <a:pt x="6004" y="17690"/>
                    <a:pt x="6125" y="17558"/>
                    <a:pt x="6206" y="17558"/>
                  </a:cubicBezTo>
                  <a:close/>
                  <a:moveTo>
                    <a:pt x="17913" y="22350"/>
                  </a:moveTo>
                  <a:cubicBezTo>
                    <a:pt x="18186" y="22350"/>
                    <a:pt x="18486" y="22417"/>
                    <a:pt x="18831" y="22529"/>
                  </a:cubicBezTo>
                  <a:cubicBezTo>
                    <a:pt x="19402" y="22529"/>
                    <a:pt x="19973" y="22825"/>
                    <a:pt x="20543" y="23099"/>
                  </a:cubicBezTo>
                  <a:lnTo>
                    <a:pt x="20543" y="23396"/>
                  </a:lnTo>
                  <a:cubicBezTo>
                    <a:pt x="19973" y="25382"/>
                    <a:pt x="19699" y="27961"/>
                    <a:pt x="17690" y="29102"/>
                  </a:cubicBezTo>
                  <a:cubicBezTo>
                    <a:pt x="17268" y="29388"/>
                    <a:pt x="16771" y="29530"/>
                    <a:pt x="16238" y="29530"/>
                  </a:cubicBezTo>
                  <a:cubicBezTo>
                    <a:pt x="15704" y="29530"/>
                    <a:pt x="15134" y="29388"/>
                    <a:pt x="14563" y="29102"/>
                  </a:cubicBezTo>
                  <a:cubicBezTo>
                    <a:pt x="13992" y="28806"/>
                    <a:pt x="13422" y="28235"/>
                    <a:pt x="13125" y="27664"/>
                  </a:cubicBezTo>
                  <a:cubicBezTo>
                    <a:pt x="12851" y="27391"/>
                    <a:pt x="12851" y="27094"/>
                    <a:pt x="12554" y="26523"/>
                  </a:cubicBezTo>
                  <a:cubicBezTo>
                    <a:pt x="12554" y="26523"/>
                    <a:pt x="12280" y="26249"/>
                    <a:pt x="12280" y="25953"/>
                  </a:cubicBezTo>
                  <a:lnTo>
                    <a:pt x="12280" y="25679"/>
                  </a:lnTo>
                  <a:cubicBezTo>
                    <a:pt x="11984" y="25679"/>
                    <a:pt x="11984" y="25382"/>
                    <a:pt x="12280" y="25382"/>
                  </a:cubicBezTo>
                  <a:lnTo>
                    <a:pt x="12280" y="25108"/>
                  </a:lnTo>
                  <a:cubicBezTo>
                    <a:pt x="13125" y="24811"/>
                    <a:pt x="13696" y="24537"/>
                    <a:pt x="14563" y="23967"/>
                  </a:cubicBezTo>
                  <a:cubicBezTo>
                    <a:pt x="15408" y="23670"/>
                    <a:pt x="15978" y="23099"/>
                    <a:pt x="16846" y="22825"/>
                  </a:cubicBezTo>
                  <a:cubicBezTo>
                    <a:pt x="17183" y="22488"/>
                    <a:pt x="17520" y="22350"/>
                    <a:pt x="17913" y="22350"/>
                  </a:cubicBezTo>
                  <a:close/>
                  <a:moveTo>
                    <a:pt x="15134" y="0"/>
                  </a:moveTo>
                  <a:cubicBezTo>
                    <a:pt x="13992" y="274"/>
                    <a:pt x="12851" y="845"/>
                    <a:pt x="11984" y="1712"/>
                  </a:cubicBezTo>
                  <a:cubicBezTo>
                    <a:pt x="11139" y="3127"/>
                    <a:pt x="10569" y="4565"/>
                    <a:pt x="9998" y="5980"/>
                  </a:cubicBezTo>
                  <a:cubicBezTo>
                    <a:pt x="9998" y="6277"/>
                    <a:pt x="9701" y="6551"/>
                    <a:pt x="9701" y="7122"/>
                  </a:cubicBezTo>
                  <a:cubicBezTo>
                    <a:pt x="9131" y="6848"/>
                    <a:pt x="8560" y="6848"/>
                    <a:pt x="7989" y="6551"/>
                  </a:cubicBezTo>
                  <a:lnTo>
                    <a:pt x="6277" y="6551"/>
                  </a:lnTo>
                  <a:cubicBezTo>
                    <a:pt x="5136" y="6551"/>
                    <a:pt x="3995" y="6848"/>
                    <a:pt x="2854" y="7122"/>
                  </a:cubicBezTo>
                  <a:cubicBezTo>
                    <a:pt x="571" y="7989"/>
                    <a:pt x="0" y="10545"/>
                    <a:pt x="571" y="11983"/>
                  </a:cubicBezTo>
                  <a:cubicBezTo>
                    <a:pt x="1142" y="13125"/>
                    <a:pt x="1712" y="13969"/>
                    <a:pt x="2580" y="15111"/>
                  </a:cubicBezTo>
                  <a:lnTo>
                    <a:pt x="4292" y="16822"/>
                  </a:lnTo>
                  <a:cubicBezTo>
                    <a:pt x="3721" y="17964"/>
                    <a:pt x="3150" y="18831"/>
                    <a:pt x="2580" y="20246"/>
                  </a:cubicBezTo>
                  <a:cubicBezTo>
                    <a:pt x="2009" y="21114"/>
                    <a:pt x="1712" y="22529"/>
                    <a:pt x="2009" y="23670"/>
                  </a:cubicBezTo>
                  <a:cubicBezTo>
                    <a:pt x="2283" y="24241"/>
                    <a:pt x="2580" y="25108"/>
                    <a:pt x="3150" y="25382"/>
                  </a:cubicBezTo>
                  <a:cubicBezTo>
                    <a:pt x="3813" y="26511"/>
                    <a:pt x="4842" y="27274"/>
                    <a:pt x="6082" y="27274"/>
                  </a:cubicBezTo>
                  <a:cubicBezTo>
                    <a:pt x="6421" y="27274"/>
                    <a:pt x="6777" y="27216"/>
                    <a:pt x="7145" y="27094"/>
                  </a:cubicBezTo>
                  <a:cubicBezTo>
                    <a:pt x="7715" y="27094"/>
                    <a:pt x="8286" y="26820"/>
                    <a:pt x="9131" y="26820"/>
                  </a:cubicBezTo>
                  <a:cubicBezTo>
                    <a:pt x="9427" y="26523"/>
                    <a:pt x="9998" y="26249"/>
                    <a:pt x="10272" y="26249"/>
                  </a:cubicBezTo>
                  <a:cubicBezTo>
                    <a:pt x="11139" y="27391"/>
                    <a:pt x="11710" y="28806"/>
                    <a:pt x="12554" y="29947"/>
                  </a:cubicBezTo>
                  <a:cubicBezTo>
                    <a:pt x="13448" y="31287"/>
                    <a:pt x="14690" y="31760"/>
                    <a:pt x="16152" y="31760"/>
                  </a:cubicBezTo>
                  <a:cubicBezTo>
                    <a:pt x="16557" y="31760"/>
                    <a:pt x="16980" y="31723"/>
                    <a:pt x="17416" y="31659"/>
                  </a:cubicBezTo>
                  <a:cubicBezTo>
                    <a:pt x="19128" y="31088"/>
                    <a:pt x="20543" y="29673"/>
                    <a:pt x="21114" y="27961"/>
                  </a:cubicBezTo>
                  <a:cubicBezTo>
                    <a:pt x="21684" y="26523"/>
                    <a:pt x="21981" y="25108"/>
                    <a:pt x="22255" y="23967"/>
                  </a:cubicBezTo>
                  <a:lnTo>
                    <a:pt x="25405" y="23967"/>
                  </a:lnTo>
                  <a:cubicBezTo>
                    <a:pt x="27391" y="23670"/>
                    <a:pt x="28829" y="22529"/>
                    <a:pt x="29103" y="20817"/>
                  </a:cubicBezTo>
                  <a:cubicBezTo>
                    <a:pt x="29673" y="19402"/>
                    <a:pt x="29103" y="17690"/>
                    <a:pt x="28258" y="16549"/>
                  </a:cubicBezTo>
                  <a:cubicBezTo>
                    <a:pt x="27961" y="15978"/>
                    <a:pt x="27391" y="15111"/>
                    <a:pt x="26820" y="14540"/>
                  </a:cubicBezTo>
                  <a:cubicBezTo>
                    <a:pt x="27391" y="13969"/>
                    <a:pt x="27688" y="13125"/>
                    <a:pt x="27961" y="12257"/>
                  </a:cubicBezTo>
                  <a:cubicBezTo>
                    <a:pt x="28829" y="10545"/>
                    <a:pt x="29103" y="8834"/>
                    <a:pt x="28532" y="7122"/>
                  </a:cubicBezTo>
                  <a:cubicBezTo>
                    <a:pt x="28018" y="5332"/>
                    <a:pt x="26354" y="4228"/>
                    <a:pt x="24777" y="4228"/>
                  </a:cubicBezTo>
                  <a:cubicBezTo>
                    <a:pt x="24604" y="4228"/>
                    <a:pt x="24433" y="4241"/>
                    <a:pt x="24264" y="4269"/>
                  </a:cubicBezTo>
                  <a:cubicBezTo>
                    <a:pt x="23396" y="4269"/>
                    <a:pt x="22552" y="4565"/>
                    <a:pt x="21981" y="4565"/>
                  </a:cubicBezTo>
                  <a:cubicBezTo>
                    <a:pt x="21684" y="4565"/>
                    <a:pt x="21684" y="4565"/>
                    <a:pt x="21411" y="4269"/>
                  </a:cubicBezTo>
                  <a:cubicBezTo>
                    <a:pt x="21114" y="3995"/>
                    <a:pt x="21114" y="3424"/>
                    <a:pt x="20840" y="2853"/>
                  </a:cubicBezTo>
                  <a:cubicBezTo>
                    <a:pt x="19699" y="1712"/>
                    <a:pt x="18557" y="274"/>
                    <a:pt x="16846" y="0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7"/>
            <p:cNvSpPr/>
            <p:nvPr/>
          </p:nvSpPr>
          <p:spPr>
            <a:xfrm>
              <a:off x="6860126" y="1082080"/>
              <a:ext cx="1411295" cy="1519827"/>
            </a:xfrm>
            <a:custGeom>
              <a:avLst/>
              <a:gdLst/>
              <a:ahLst/>
              <a:cxnLst/>
              <a:rect l="l" t="t" r="r" b="b"/>
              <a:pathLst>
                <a:path w="29674" h="31956" extrusionOk="0">
                  <a:moveTo>
                    <a:pt x="4292" y="16822"/>
                  </a:moveTo>
                  <a:lnTo>
                    <a:pt x="2580" y="15111"/>
                  </a:lnTo>
                  <a:cubicBezTo>
                    <a:pt x="1712" y="13969"/>
                    <a:pt x="1142" y="13125"/>
                    <a:pt x="571" y="11983"/>
                  </a:cubicBezTo>
                  <a:cubicBezTo>
                    <a:pt x="0" y="10545"/>
                    <a:pt x="571" y="7989"/>
                    <a:pt x="2854" y="7122"/>
                  </a:cubicBezTo>
                  <a:cubicBezTo>
                    <a:pt x="3995" y="6848"/>
                    <a:pt x="5136" y="6551"/>
                    <a:pt x="6277" y="6551"/>
                  </a:cubicBezTo>
                  <a:lnTo>
                    <a:pt x="7989" y="6551"/>
                  </a:lnTo>
                  <a:cubicBezTo>
                    <a:pt x="8560" y="6848"/>
                    <a:pt x="9131" y="6848"/>
                    <a:pt x="9701" y="7122"/>
                  </a:cubicBezTo>
                  <a:cubicBezTo>
                    <a:pt x="9701" y="6551"/>
                    <a:pt x="9998" y="6277"/>
                    <a:pt x="9998" y="5980"/>
                  </a:cubicBezTo>
                  <a:cubicBezTo>
                    <a:pt x="10569" y="4565"/>
                    <a:pt x="11139" y="3127"/>
                    <a:pt x="11984" y="1712"/>
                  </a:cubicBezTo>
                  <a:cubicBezTo>
                    <a:pt x="12851" y="845"/>
                    <a:pt x="13992" y="274"/>
                    <a:pt x="15134" y="0"/>
                  </a:cubicBezTo>
                  <a:lnTo>
                    <a:pt x="16846" y="0"/>
                  </a:lnTo>
                  <a:cubicBezTo>
                    <a:pt x="18557" y="274"/>
                    <a:pt x="19699" y="1712"/>
                    <a:pt x="20840" y="2853"/>
                  </a:cubicBezTo>
                  <a:cubicBezTo>
                    <a:pt x="21114" y="3424"/>
                    <a:pt x="21114" y="3995"/>
                    <a:pt x="21411" y="4269"/>
                  </a:cubicBezTo>
                  <a:cubicBezTo>
                    <a:pt x="21684" y="4565"/>
                    <a:pt x="21684" y="4565"/>
                    <a:pt x="21981" y="4565"/>
                  </a:cubicBezTo>
                  <a:cubicBezTo>
                    <a:pt x="22552" y="4565"/>
                    <a:pt x="23396" y="4269"/>
                    <a:pt x="24264" y="4269"/>
                  </a:cubicBezTo>
                  <a:cubicBezTo>
                    <a:pt x="25976" y="3995"/>
                    <a:pt x="27961" y="5136"/>
                    <a:pt x="28532" y="7122"/>
                  </a:cubicBezTo>
                  <a:cubicBezTo>
                    <a:pt x="29103" y="8834"/>
                    <a:pt x="28829" y="10545"/>
                    <a:pt x="27961" y="12257"/>
                  </a:cubicBezTo>
                  <a:cubicBezTo>
                    <a:pt x="27688" y="13125"/>
                    <a:pt x="27391" y="13969"/>
                    <a:pt x="26820" y="14540"/>
                  </a:cubicBezTo>
                  <a:cubicBezTo>
                    <a:pt x="27391" y="15111"/>
                    <a:pt x="27961" y="15978"/>
                    <a:pt x="28258" y="16549"/>
                  </a:cubicBezTo>
                  <a:cubicBezTo>
                    <a:pt x="29103" y="17690"/>
                    <a:pt x="29673" y="19402"/>
                    <a:pt x="29103" y="20817"/>
                  </a:cubicBezTo>
                  <a:cubicBezTo>
                    <a:pt x="28829" y="22529"/>
                    <a:pt x="27391" y="23670"/>
                    <a:pt x="25405" y="23967"/>
                  </a:cubicBezTo>
                  <a:lnTo>
                    <a:pt x="22255" y="23967"/>
                  </a:lnTo>
                  <a:cubicBezTo>
                    <a:pt x="21981" y="25108"/>
                    <a:pt x="21684" y="26523"/>
                    <a:pt x="21114" y="27961"/>
                  </a:cubicBezTo>
                  <a:cubicBezTo>
                    <a:pt x="20543" y="29673"/>
                    <a:pt x="19128" y="31088"/>
                    <a:pt x="17416" y="31659"/>
                  </a:cubicBezTo>
                  <a:cubicBezTo>
                    <a:pt x="15408" y="31956"/>
                    <a:pt x="13696" y="31659"/>
                    <a:pt x="12554" y="29947"/>
                  </a:cubicBezTo>
                  <a:cubicBezTo>
                    <a:pt x="11710" y="28806"/>
                    <a:pt x="11139" y="27391"/>
                    <a:pt x="10272" y="26249"/>
                  </a:cubicBezTo>
                  <a:cubicBezTo>
                    <a:pt x="9998" y="26249"/>
                    <a:pt x="9427" y="26523"/>
                    <a:pt x="9131" y="26820"/>
                  </a:cubicBezTo>
                  <a:cubicBezTo>
                    <a:pt x="8286" y="26820"/>
                    <a:pt x="7715" y="27094"/>
                    <a:pt x="7145" y="27094"/>
                  </a:cubicBezTo>
                  <a:cubicBezTo>
                    <a:pt x="5433" y="27664"/>
                    <a:pt x="3995" y="26820"/>
                    <a:pt x="3150" y="25382"/>
                  </a:cubicBezTo>
                  <a:cubicBezTo>
                    <a:pt x="2580" y="25108"/>
                    <a:pt x="2283" y="24241"/>
                    <a:pt x="2009" y="23670"/>
                  </a:cubicBezTo>
                  <a:cubicBezTo>
                    <a:pt x="1712" y="22529"/>
                    <a:pt x="2009" y="21114"/>
                    <a:pt x="2580" y="20246"/>
                  </a:cubicBezTo>
                  <a:cubicBezTo>
                    <a:pt x="3150" y="18831"/>
                    <a:pt x="3721" y="17964"/>
                    <a:pt x="4292" y="16822"/>
                  </a:cubicBezTo>
                  <a:close/>
                  <a:moveTo>
                    <a:pt x="10569" y="14540"/>
                  </a:moveTo>
                  <a:cubicBezTo>
                    <a:pt x="10842" y="15681"/>
                    <a:pt x="10842" y="16549"/>
                    <a:pt x="10842" y="17393"/>
                  </a:cubicBezTo>
                  <a:cubicBezTo>
                    <a:pt x="10842" y="17964"/>
                    <a:pt x="11139" y="17964"/>
                    <a:pt x="11413" y="18260"/>
                  </a:cubicBezTo>
                  <a:cubicBezTo>
                    <a:pt x="13422" y="18831"/>
                    <a:pt x="15408" y="19402"/>
                    <a:pt x="17119" y="19972"/>
                  </a:cubicBezTo>
                  <a:cubicBezTo>
                    <a:pt x="17416" y="20246"/>
                    <a:pt x="17690" y="19972"/>
                    <a:pt x="17690" y="19972"/>
                  </a:cubicBezTo>
                  <a:cubicBezTo>
                    <a:pt x="18831" y="19105"/>
                    <a:pt x="19699" y="18534"/>
                    <a:pt x="20543" y="17964"/>
                  </a:cubicBezTo>
                  <a:cubicBezTo>
                    <a:pt x="20840" y="17690"/>
                    <a:pt x="21114" y="17393"/>
                    <a:pt x="21114" y="17119"/>
                  </a:cubicBezTo>
                  <a:lnTo>
                    <a:pt x="21114" y="13969"/>
                  </a:lnTo>
                  <a:cubicBezTo>
                    <a:pt x="21114" y="13695"/>
                    <a:pt x="20840" y="13399"/>
                    <a:pt x="20543" y="13125"/>
                  </a:cubicBezTo>
                  <a:cubicBezTo>
                    <a:pt x="18831" y="11983"/>
                    <a:pt x="16549" y="11116"/>
                    <a:pt x="14563" y="10545"/>
                  </a:cubicBezTo>
                  <a:lnTo>
                    <a:pt x="13992" y="10545"/>
                  </a:lnTo>
                  <a:cubicBezTo>
                    <a:pt x="13125" y="11413"/>
                    <a:pt x="12554" y="11983"/>
                    <a:pt x="11710" y="12554"/>
                  </a:cubicBezTo>
                  <a:cubicBezTo>
                    <a:pt x="11139" y="13125"/>
                    <a:pt x="10272" y="13695"/>
                    <a:pt x="10569" y="14540"/>
                  </a:cubicBezTo>
                  <a:close/>
                  <a:moveTo>
                    <a:pt x="11710" y="25679"/>
                  </a:moveTo>
                  <a:cubicBezTo>
                    <a:pt x="11413" y="25679"/>
                    <a:pt x="11139" y="25679"/>
                    <a:pt x="11413" y="26249"/>
                  </a:cubicBezTo>
                  <a:cubicBezTo>
                    <a:pt x="11984" y="27391"/>
                    <a:pt x="12280" y="28235"/>
                    <a:pt x="12851" y="29102"/>
                  </a:cubicBezTo>
                  <a:cubicBezTo>
                    <a:pt x="13992" y="30518"/>
                    <a:pt x="15408" y="31088"/>
                    <a:pt x="17119" y="30814"/>
                  </a:cubicBezTo>
                  <a:cubicBezTo>
                    <a:pt x="18831" y="30244"/>
                    <a:pt x="19973" y="29376"/>
                    <a:pt x="20543" y="27664"/>
                  </a:cubicBezTo>
                  <a:cubicBezTo>
                    <a:pt x="21684" y="24811"/>
                    <a:pt x="21981" y="21958"/>
                    <a:pt x="22255" y="19402"/>
                  </a:cubicBezTo>
                  <a:cubicBezTo>
                    <a:pt x="22255" y="19105"/>
                    <a:pt x="21981" y="18831"/>
                    <a:pt x="21981" y="18534"/>
                  </a:cubicBezTo>
                  <a:cubicBezTo>
                    <a:pt x="22255" y="17964"/>
                    <a:pt x="22255" y="17690"/>
                    <a:pt x="22255" y="17119"/>
                  </a:cubicBezTo>
                  <a:cubicBezTo>
                    <a:pt x="22255" y="15407"/>
                    <a:pt x="22552" y="13399"/>
                    <a:pt x="22255" y="11687"/>
                  </a:cubicBezTo>
                  <a:cubicBezTo>
                    <a:pt x="22255" y="10272"/>
                    <a:pt x="21981" y="9130"/>
                    <a:pt x="21684" y="7692"/>
                  </a:cubicBezTo>
                  <a:cubicBezTo>
                    <a:pt x="21411" y="5980"/>
                    <a:pt x="21114" y="4269"/>
                    <a:pt x="19973" y="2853"/>
                  </a:cubicBezTo>
                  <a:cubicBezTo>
                    <a:pt x="18831" y="1415"/>
                    <a:pt x="17416" y="571"/>
                    <a:pt x="15408" y="845"/>
                  </a:cubicBezTo>
                  <a:cubicBezTo>
                    <a:pt x="14266" y="1141"/>
                    <a:pt x="13125" y="1415"/>
                    <a:pt x="12554" y="2557"/>
                  </a:cubicBezTo>
                  <a:cubicBezTo>
                    <a:pt x="11984" y="3424"/>
                    <a:pt x="11413" y="4269"/>
                    <a:pt x="10842" y="5410"/>
                  </a:cubicBezTo>
                  <a:cubicBezTo>
                    <a:pt x="10842" y="5707"/>
                    <a:pt x="10569" y="6277"/>
                    <a:pt x="10569" y="6551"/>
                  </a:cubicBezTo>
                  <a:cubicBezTo>
                    <a:pt x="10272" y="6848"/>
                    <a:pt x="10272" y="7122"/>
                    <a:pt x="10842" y="7122"/>
                  </a:cubicBezTo>
                  <a:cubicBezTo>
                    <a:pt x="10842" y="5707"/>
                    <a:pt x="11413" y="4565"/>
                    <a:pt x="12280" y="3698"/>
                  </a:cubicBezTo>
                  <a:cubicBezTo>
                    <a:pt x="13125" y="2283"/>
                    <a:pt x="14266" y="1415"/>
                    <a:pt x="15978" y="1415"/>
                  </a:cubicBezTo>
                  <a:cubicBezTo>
                    <a:pt x="17416" y="1141"/>
                    <a:pt x="18831" y="1986"/>
                    <a:pt x="19699" y="3424"/>
                  </a:cubicBezTo>
                  <a:cubicBezTo>
                    <a:pt x="20269" y="4565"/>
                    <a:pt x="20543" y="5707"/>
                    <a:pt x="20840" y="6551"/>
                  </a:cubicBezTo>
                  <a:cubicBezTo>
                    <a:pt x="21114" y="8263"/>
                    <a:pt x="21411" y="9975"/>
                    <a:pt x="21684" y="11983"/>
                  </a:cubicBezTo>
                  <a:lnTo>
                    <a:pt x="21684" y="15681"/>
                  </a:lnTo>
                  <a:cubicBezTo>
                    <a:pt x="21684" y="17690"/>
                    <a:pt x="21411" y="19676"/>
                    <a:pt x="21114" y="21387"/>
                  </a:cubicBezTo>
                  <a:cubicBezTo>
                    <a:pt x="20840" y="23670"/>
                    <a:pt x="20269" y="25953"/>
                    <a:pt x="19402" y="27961"/>
                  </a:cubicBezTo>
                  <a:cubicBezTo>
                    <a:pt x="18831" y="29102"/>
                    <a:pt x="17987" y="29947"/>
                    <a:pt x="16549" y="30244"/>
                  </a:cubicBezTo>
                  <a:cubicBezTo>
                    <a:pt x="15134" y="30244"/>
                    <a:pt x="13992" y="29673"/>
                    <a:pt x="13125" y="28532"/>
                  </a:cubicBezTo>
                  <a:cubicBezTo>
                    <a:pt x="12554" y="27664"/>
                    <a:pt x="12280" y="26820"/>
                    <a:pt x="11710" y="25679"/>
                  </a:cubicBezTo>
                  <a:close/>
                  <a:moveTo>
                    <a:pt x="12554" y="25382"/>
                  </a:moveTo>
                  <a:cubicBezTo>
                    <a:pt x="12554" y="25679"/>
                    <a:pt x="12851" y="26249"/>
                    <a:pt x="13125" y="26523"/>
                  </a:cubicBezTo>
                  <a:cubicBezTo>
                    <a:pt x="13422" y="27664"/>
                    <a:pt x="13992" y="28532"/>
                    <a:pt x="15134" y="29102"/>
                  </a:cubicBezTo>
                  <a:cubicBezTo>
                    <a:pt x="16549" y="29947"/>
                    <a:pt x="17987" y="29376"/>
                    <a:pt x="18831" y="27961"/>
                  </a:cubicBezTo>
                  <a:cubicBezTo>
                    <a:pt x="19128" y="26820"/>
                    <a:pt x="19699" y="25382"/>
                    <a:pt x="19973" y="24241"/>
                  </a:cubicBezTo>
                  <a:cubicBezTo>
                    <a:pt x="20269" y="23099"/>
                    <a:pt x="20269" y="23099"/>
                    <a:pt x="19128" y="22825"/>
                  </a:cubicBezTo>
                  <a:lnTo>
                    <a:pt x="19128" y="22825"/>
                  </a:lnTo>
                  <a:cubicBezTo>
                    <a:pt x="18261" y="22529"/>
                    <a:pt x="17416" y="22255"/>
                    <a:pt x="16549" y="23099"/>
                  </a:cubicBezTo>
                  <a:lnTo>
                    <a:pt x="16275" y="23099"/>
                  </a:lnTo>
                  <a:cubicBezTo>
                    <a:pt x="15134" y="23967"/>
                    <a:pt x="13696" y="24537"/>
                    <a:pt x="12554" y="25382"/>
                  </a:cubicBezTo>
                  <a:close/>
                  <a:moveTo>
                    <a:pt x="11413" y="7418"/>
                  </a:moveTo>
                  <a:cubicBezTo>
                    <a:pt x="12280" y="7692"/>
                    <a:pt x="12851" y="7989"/>
                    <a:pt x="13696" y="7989"/>
                  </a:cubicBezTo>
                  <a:lnTo>
                    <a:pt x="14266" y="7989"/>
                  </a:lnTo>
                  <a:cubicBezTo>
                    <a:pt x="15978" y="6848"/>
                    <a:pt x="17416" y="5980"/>
                    <a:pt x="19402" y="5410"/>
                  </a:cubicBezTo>
                  <a:cubicBezTo>
                    <a:pt x="19699" y="5410"/>
                    <a:pt x="19699" y="5136"/>
                    <a:pt x="19699" y="4839"/>
                  </a:cubicBezTo>
                  <a:cubicBezTo>
                    <a:pt x="19128" y="3995"/>
                    <a:pt x="18557" y="3127"/>
                    <a:pt x="17987" y="2853"/>
                  </a:cubicBezTo>
                  <a:cubicBezTo>
                    <a:pt x="15978" y="1415"/>
                    <a:pt x="15134" y="1712"/>
                    <a:pt x="13422" y="3127"/>
                  </a:cubicBezTo>
                  <a:cubicBezTo>
                    <a:pt x="12280" y="4269"/>
                    <a:pt x="11710" y="5707"/>
                    <a:pt x="11413" y="7418"/>
                  </a:cubicBezTo>
                  <a:close/>
                  <a:moveTo>
                    <a:pt x="5707" y="15407"/>
                  </a:moveTo>
                  <a:cubicBezTo>
                    <a:pt x="6848" y="14266"/>
                    <a:pt x="7715" y="13399"/>
                    <a:pt x="8857" y="12554"/>
                  </a:cubicBezTo>
                  <a:cubicBezTo>
                    <a:pt x="8857" y="12257"/>
                    <a:pt x="9131" y="11983"/>
                    <a:pt x="9131" y="11687"/>
                  </a:cubicBezTo>
                  <a:lnTo>
                    <a:pt x="9131" y="10272"/>
                  </a:lnTo>
                  <a:cubicBezTo>
                    <a:pt x="9131" y="8834"/>
                    <a:pt x="9427" y="8834"/>
                    <a:pt x="7989" y="8834"/>
                  </a:cubicBezTo>
                  <a:cubicBezTo>
                    <a:pt x="6848" y="8560"/>
                    <a:pt x="5433" y="8560"/>
                    <a:pt x="3995" y="9130"/>
                  </a:cubicBezTo>
                  <a:cubicBezTo>
                    <a:pt x="3150" y="9701"/>
                    <a:pt x="2580" y="10272"/>
                    <a:pt x="2854" y="11116"/>
                  </a:cubicBezTo>
                  <a:cubicBezTo>
                    <a:pt x="2854" y="11687"/>
                    <a:pt x="2854" y="12257"/>
                    <a:pt x="3150" y="12554"/>
                  </a:cubicBezTo>
                  <a:cubicBezTo>
                    <a:pt x="3995" y="13399"/>
                    <a:pt x="4862" y="14540"/>
                    <a:pt x="5707" y="15407"/>
                  </a:cubicBezTo>
                  <a:close/>
                  <a:moveTo>
                    <a:pt x="3995" y="22255"/>
                  </a:moveTo>
                  <a:lnTo>
                    <a:pt x="3995" y="22529"/>
                  </a:lnTo>
                  <a:lnTo>
                    <a:pt x="4862" y="24241"/>
                  </a:lnTo>
                  <a:cubicBezTo>
                    <a:pt x="5136" y="24537"/>
                    <a:pt x="5433" y="24811"/>
                    <a:pt x="6004" y="24537"/>
                  </a:cubicBezTo>
                  <a:lnTo>
                    <a:pt x="6277" y="24811"/>
                  </a:lnTo>
                  <a:cubicBezTo>
                    <a:pt x="6574" y="25108"/>
                    <a:pt x="7145" y="24811"/>
                    <a:pt x="7715" y="24811"/>
                  </a:cubicBezTo>
                  <a:cubicBezTo>
                    <a:pt x="8286" y="24537"/>
                    <a:pt x="8560" y="24241"/>
                    <a:pt x="9131" y="24241"/>
                  </a:cubicBezTo>
                  <a:cubicBezTo>
                    <a:pt x="9701" y="23967"/>
                    <a:pt x="9701" y="23967"/>
                    <a:pt x="9701" y="23396"/>
                  </a:cubicBezTo>
                  <a:cubicBezTo>
                    <a:pt x="9427" y="22255"/>
                    <a:pt x="9131" y="21114"/>
                    <a:pt x="9131" y="19972"/>
                  </a:cubicBezTo>
                  <a:cubicBezTo>
                    <a:pt x="9131" y="19402"/>
                    <a:pt x="8857" y="18831"/>
                    <a:pt x="7989" y="18534"/>
                  </a:cubicBezTo>
                  <a:cubicBezTo>
                    <a:pt x="7715" y="18534"/>
                    <a:pt x="7145" y="18260"/>
                    <a:pt x="6848" y="17964"/>
                  </a:cubicBezTo>
                  <a:cubicBezTo>
                    <a:pt x="6574" y="17690"/>
                    <a:pt x="6277" y="17690"/>
                    <a:pt x="6004" y="18260"/>
                  </a:cubicBezTo>
                  <a:cubicBezTo>
                    <a:pt x="5707" y="18534"/>
                    <a:pt x="5433" y="18831"/>
                    <a:pt x="5433" y="19105"/>
                  </a:cubicBezTo>
                  <a:cubicBezTo>
                    <a:pt x="4566" y="19972"/>
                    <a:pt x="3995" y="20817"/>
                    <a:pt x="3995" y="22255"/>
                  </a:cubicBezTo>
                  <a:close/>
                  <a:moveTo>
                    <a:pt x="20840" y="18534"/>
                  </a:moveTo>
                  <a:cubicBezTo>
                    <a:pt x="20543" y="18831"/>
                    <a:pt x="20269" y="19105"/>
                    <a:pt x="19973" y="19105"/>
                  </a:cubicBezTo>
                  <a:cubicBezTo>
                    <a:pt x="18261" y="20246"/>
                    <a:pt x="16549" y="21387"/>
                    <a:pt x="14563" y="22529"/>
                  </a:cubicBezTo>
                  <a:cubicBezTo>
                    <a:pt x="13125" y="23396"/>
                    <a:pt x="11710" y="23967"/>
                    <a:pt x="10272" y="24537"/>
                  </a:cubicBezTo>
                  <a:cubicBezTo>
                    <a:pt x="9131" y="25108"/>
                    <a:pt x="7989" y="25679"/>
                    <a:pt x="6848" y="25679"/>
                  </a:cubicBezTo>
                  <a:cubicBezTo>
                    <a:pt x="6004" y="25679"/>
                    <a:pt x="5136" y="25679"/>
                    <a:pt x="4566" y="25108"/>
                  </a:cubicBezTo>
                  <a:cubicBezTo>
                    <a:pt x="3424" y="23670"/>
                    <a:pt x="2854" y="22529"/>
                    <a:pt x="3721" y="20817"/>
                  </a:cubicBezTo>
                  <a:cubicBezTo>
                    <a:pt x="4292" y="19402"/>
                    <a:pt x="5136" y="18260"/>
                    <a:pt x="6004" y="17119"/>
                  </a:cubicBezTo>
                  <a:cubicBezTo>
                    <a:pt x="6574" y="16252"/>
                    <a:pt x="7419" y="15407"/>
                    <a:pt x="7989" y="14837"/>
                  </a:cubicBezTo>
                  <a:cubicBezTo>
                    <a:pt x="9701" y="13125"/>
                    <a:pt x="11710" y="11687"/>
                    <a:pt x="13422" y="9975"/>
                  </a:cubicBezTo>
                  <a:lnTo>
                    <a:pt x="12851" y="9975"/>
                  </a:lnTo>
                  <a:cubicBezTo>
                    <a:pt x="11710" y="10545"/>
                    <a:pt x="10842" y="11413"/>
                    <a:pt x="10272" y="11983"/>
                  </a:cubicBezTo>
                  <a:cubicBezTo>
                    <a:pt x="8286" y="13695"/>
                    <a:pt x="6277" y="15681"/>
                    <a:pt x="4862" y="17690"/>
                  </a:cubicBezTo>
                  <a:cubicBezTo>
                    <a:pt x="3995" y="18831"/>
                    <a:pt x="3150" y="19676"/>
                    <a:pt x="2854" y="21114"/>
                  </a:cubicBezTo>
                  <a:cubicBezTo>
                    <a:pt x="2854" y="21958"/>
                    <a:pt x="2580" y="22825"/>
                    <a:pt x="2854" y="23967"/>
                  </a:cubicBezTo>
                  <a:cubicBezTo>
                    <a:pt x="3995" y="26249"/>
                    <a:pt x="5707" y="26820"/>
                    <a:pt x="7989" y="26523"/>
                  </a:cubicBezTo>
                  <a:cubicBezTo>
                    <a:pt x="9131" y="26249"/>
                    <a:pt x="10272" y="25679"/>
                    <a:pt x="11413" y="25108"/>
                  </a:cubicBezTo>
                  <a:lnTo>
                    <a:pt x="11710" y="24811"/>
                  </a:lnTo>
                  <a:cubicBezTo>
                    <a:pt x="11710" y="24241"/>
                    <a:pt x="11984" y="24241"/>
                    <a:pt x="11984" y="24537"/>
                  </a:cubicBezTo>
                  <a:cubicBezTo>
                    <a:pt x="12280" y="24811"/>
                    <a:pt x="12554" y="24537"/>
                    <a:pt x="12851" y="24537"/>
                  </a:cubicBezTo>
                  <a:cubicBezTo>
                    <a:pt x="13125" y="24241"/>
                    <a:pt x="13422" y="24241"/>
                    <a:pt x="13992" y="23967"/>
                  </a:cubicBezTo>
                  <a:cubicBezTo>
                    <a:pt x="15978" y="22825"/>
                    <a:pt x="17987" y="21387"/>
                    <a:pt x="19973" y="20246"/>
                  </a:cubicBezTo>
                  <a:cubicBezTo>
                    <a:pt x="20543" y="19676"/>
                    <a:pt x="21114" y="19402"/>
                    <a:pt x="20840" y="18534"/>
                  </a:cubicBezTo>
                  <a:close/>
                  <a:moveTo>
                    <a:pt x="22255" y="6277"/>
                  </a:moveTo>
                  <a:lnTo>
                    <a:pt x="22255" y="6551"/>
                  </a:lnTo>
                  <a:cubicBezTo>
                    <a:pt x="22255" y="8263"/>
                    <a:pt x="22552" y="9975"/>
                    <a:pt x="22826" y="11687"/>
                  </a:cubicBezTo>
                  <a:cubicBezTo>
                    <a:pt x="22826" y="11983"/>
                    <a:pt x="23122" y="11983"/>
                    <a:pt x="23122" y="12257"/>
                  </a:cubicBezTo>
                  <a:lnTo>
                    <a:pt x="24834" y="13125"/>
                  </a:lnTo>
                  <a:cubicBezTo>
                    <a:pt x="25108" y="13399"/>
                    <a:pt x="25108" y="13399"/>
                    <a:pt x="25405" y="13125"/>
                  </a:cubicBezTo>
                  <a:cubicBezTo>
                    <a:pt x="26250" y="11687"/>
                    <a:pt x="26820" y="10272"/>
                    <a:pt x="26546" y="8560"/>
                  </a:cubicBezTo>
                  <a:cubicBezTo>
                    <a:pt x="26546" y="7692"/>
                    <a:pt x="25976" y="7122"/>
                    <a:pt x="25405" y="6551"/>
                  </a:cubicBezTo>
                  <a:cubicBezTo>
                    <a:pt x="24264" y="6277"/>
                    <a:pt x="23122" y="6277"/>
                    <a:pt x="22255" y="6277"/>
                  </a:cubicBezTo>
                  <a:close/>
                  <a:moveTo>
                    <a:pt x="20840" y="12554"/>
                  </a:moveTo>
                  <a:lnTo>
                    <a:pt x="21114" y="12554"/>
                  </a:lnTo>
                  <a:cubicBezTo>
                    <a:pt x="20840" y="12257"/>
                    <a:pt x="20840" y="11983"/>
                    <a:pt x="20543" y="11983"/>
                  </a:cubicBezTo>
                  <a:cubicBezTo>
                    <a:pt x="19128" y="11116"/>
                    <a:pt x="17987" y="10272"/>
                    <a:pt x="16549" y="9701"/>
                  </a:cubicBezTo>
                  <a:cubicBezTo>
                    <a:pt x="14266" y="8560"/>
                    <a:pt x="11710" y="7989"/>
                    <a:pt x="9131" y="7418"/>
                  </a:cubicBezTo>
                  <a:cubicBezTo>
                    <a:pt x="7419" y="7122"/>
                    <a:pt x="5707" y="6848"/>
                    <a:pt x="3995" y="7418"/>
                  </a:cubicBezTo>
                  <a:cubicBezTo>
                    <a:pt x="3150" y="7692"/>
                    <a:pt x="2283" y="7989"/>
                    <a:pt x="1712" y="8834"/>
                  </a:cubicBezTo>
                  <a:cubicBezTo>
                    <a:pt x="1142" y="9701"/>
                    <a:pt x="868" y="11116"/>
                    <a:pt x="1438" y="12257"/>
                  </a:cubicBezTo>
                  <a:cubicBezTo>
                    <a:pt x="2283" y="13695"/>
                    <a:pt x="3424" y="15111"/>
                    <a:pt x="5136" y="16252"/>
                  </a:cubicBezTo>
                  <a:cubicBezTo>
                    <a:pt x="5136" y="16252"/>
                    <a:pt x="5136" y="15978"/>
                    <a:pt x="5433" y="15978"/>
                  </a:cubicBezTo>
                  <a:cubicBezTo>
                    <a:pt x="5136" y="15681"/>
                    <a:pt x="5136" y="15681"/>
                    <a:pt x="4862" y="15681"/>
                  </a:cubicBezTo>
                  <a:cubicBezTo>
                    <a:pt x="3721" y="14540"/>
                    <a:pt x="2580" y="13399"/>
                    <a:pt x="2009" y="11687"/>
                  </a:cubicBezTo>
                  <a:cubicBezTo>
                    <a:pt x="1712" y="10545"/>
                    <a:pt x="2580" y="9130"/>
                    <a:pt x="3721" y="8560"/>
                  </a:cubicBezTo>
                  <a:cubicBezTo>
                    <a:pt x="4862" y="7989"/>
                    <a:pt x="6277" y="7989"/>
                    <a:pt x="7715" y="7989"/>
                  </a:cubicBezTo>
                  <a:cubicBezTo>
                    <a:pt x="11139" y="8263"/>
                    <a:pt x="14266" y="9701"/>
                    <a:pt x="17119" y="10842"/>
                  </a:cubicBezTo>
                  <a:cubicBezTo>
                    <a:pt x="18557" y="11413"/>
                    <a:pt x="19699" y="11983"/>
                    <a:pt x="20840" y="12554"/>
                  </a:cubicBezTo>
                  <a:close/>
                  <a:moveTo>
                    <a:pt x="25405" y="16252"/>
                  </a:moveTo>
                  <a:cubicBezTo>
                    <a:pt x="24538" y="16822"/>
                    <a:pt x="23967" y="17690"/>
                    <a:pt x="23396" y="18260"/>
                  </a:cubicBezTo>
                  <a:cubicBezTo>
                    <a:pt x="23122" y="18260"/>
                    <a:pt x="22826" y="18534"/>
                    <a:pt x="22826" y="18831"/>
                  </a:cubicBezTo>
                  <a:cubicBezTo>
                    <a:pt x="22826" y="19676"/>
                    <a:pt x="22552" y="20543"/>
                    <a:pt x="22552" y="21684"/>
                  </a:cubicBezTo>
                  <a:cubicBezTo>
                    <a:pt x="23693" y="21958"/>
                    <a:pt x="24834" y="21958"/>
                    <a:pt x="25976" y="21387"/>
                  </a:cubicBezTo>
                  <a:cubicBezTo>
                    <a:pt x="26820" y="21114"/>
                    <a:pt x="27391" y="19402"/>
                    <a:pt x="27117" y="18534"/>
                  </a:cubicBezTo>
                  <a:cubicBezTo>
                    <a:pt x="26820" y="17690"/>
                    <a:pt x="26250" y="16822"/>
                    <a:pt x="25405" y="16252"/>
                  </a:cubicBezTo>
                  <a:close/>
                  <a:moveTo>
                    <a:pt x="22552" y="22529"/>
                  </a:moveTo>
                  <a:cubicBezTo>
                    <a:pt x="22255" y="23099"/>
                    <a:pt x="22255" y="23099"/>
                    <a:pt x="23122" y="23396"/>
                  </a:cubicBezTo>
                  <a:cubicBezTo>
                    <a:pt x="24264" y="23396"/>
                    <a:pt x="25405" y="23396"/>
                    <a:pt x="26546" y="22825"/>
                  </a:cubicBezTo>
                  <a:cubicBezTo>
                    <a:pt x="27391" y="22529"/>
                    <a:pt x="28258" y="21958"/>
                    <a:pt x="28532" y="21114"/>
                  </a:cubicBezTo>
                  <a:cubicBezTo>
                    <a:pt x="28829" y="19402"/>
                    <a:pt x="28532" y="17964"/>
                    <a:pt x="27688" y="16549"/>
                  </a:cubicBezTo>
                  <a:cubicBezTo>
                    <a:pt x="26820" y="15407"/>
                    <a:pt x="25405" y="14266"/>
                    <a:pt x="24264" y="13399"/>
                  </a:cubicBezTo>
                  <a:cubicBezTo>
                    <a:pt x="23693" y="13125"/>
                    <a:pt x="23396" y="13125"/>
                    <a:pt x="23122" y="12828"/>
                  </a:cubicBezTo>
                  <a:lnTo>
                    <a:pt x="22826" y="12828"/>
                  </a:lnTo>
                  <a:cubicBezTo>
                    <a:pt x="23122" y="13125"/>
                    <a:pt x="23122" y="13695"/>
                    <a:pt x="23396" y="13969"/>
                  </a:cubicBezTo>
                  <a:cubicBezTo>
                    <a:pt x="24264" y="14540"/>
                    <a:pt x="25405" y="15407"/>
                    <a:pt x="26250" y="16252"/>
                  </a:cubicBezTo>
                  <a:cubicBezTo>
                    <a:pt x="27117" y="17119"/>
                    <a:pt x="27961" y="17964"/>
                    <a:pt x="27688" y="19676"/>
                  </a:cubicBezTo>
                  <a:cubicBezTo>
                    <a:pt x="27391" y="21114"/>
                    <a:pt x="26546" y="22255"/>
                    <a:pt x="25108" y="22529"/>
                  </a:cubicBezTo>
                  <a:close/>
                  <a:moveTo>
                    <a:pt x="21981" y="5136"/>
                  </a:moveTo>
                  <a:cubicBezTo>
                    <a:pt x="21981" y="5410"/>
                    <a:pt x="21684" y="5980"/>
                    <a:pt x="22255" y="5980"/>
                  </a:cubicBezTo>
                  <a:cubicBezTo>
                    <a:pt x="22826" y="5707"/>
                    <a:pt x="23693" y="5707"/>
                    <a:pt x="24264" y="5707"/>
                  </a:cubicBezTo>
                  <a:cubicBezTo>
                    <a:pt x="25405" y="5707"/>
                    <a:pt x="26250" y="6277"/>
                    <a:pt x="26820" y="7122"/>
                  </a:cubicBezTo>
                  <a:cubicBezTo>
                    <a:pt x="27688" y="7989"/>
                    <a:pt x="27391" y="9130"/>
                    <a:pt x="27391" y="10272"/>
                  </a:cubicBezTo>
                  <a:cubicBezTo>
                    <a:pt x="27117" y="11413"/>
                    <a:pt x="26546" y="12828"/>
                    <a:pt x="25679" y="13695"/>
                  </a:cubicBezTo>
                  <a:cubicBezTo>
                    <a:pt x="25976" y="13969"/>
                    <a:pt x="26250" y="13969"/>
                    <a:pt x="26546" y="14266"/>
                  </a:cubicBezTo>
                  <a:cubicBezTo>
                    <a:pt x="26546" y="13695"/>
                    <a:pt x="26820" y="13399"/>
                    <a:pt x="27117" y="12828"/>
                  </a:cubicBezTo>
                  <a:cubicBezTo>
                    <a:pt x="27961" y="11413"/>
                    <a:pt x="28532" y="9701"/>
                    <a:pt x="27961" y="7989"/>
                  </a:cubicBezTo>
                  <a:cubicBezTo>
                    <a:pt x="27688" y="6277"/>
                    <a:pt x="26820" y="5410"/>
                    <a:pt x="25405" y="5136"/>
                  </a:cubicBezTo>
                  <a:cubicBezTo>
                    <a:pt x="24264" y="4565"/>
                    <a:pt x="23122" y="4839"/>
                    <a:pt x="21981" y="5136"/>
                  </a:cubicBezTo>
                  <a:close/>
                  <a:moveTo>
                    <a:pt x="16275" y="8834"/>
                  </a:moveTo>
                  <a:cubicBezTo>
                    <a:pt x="17987" y="9701"/>
                    <a:pt x="19402" y="10545"/>
                    <a:pt x="20840" y="11116"/>
                  </a:cubicBezTo>
                  <a:lnTo>
                    <a:pt x="20840" y="11116"/>
                  </a:lnTo>
                  <a:cubicBezTo>
                    <a:pt x="20543" y="9701"/>
                    <a:pt x="20543" y="8560"/>
                    <a:pt x="20269" y="7418"/>
                  </a:cubicBezTo>
                  <a:cubicBezTo>
                    <a:pt x="20269" y="6848"/>
                    <a:pt x="19973" y="7122"/>
                    <a:pt x="19699" y="7122"/>
                  </a:cubicBezTo>
                  <a:close/>
                  <a:moveTo>
                    <a:pt x="15134" y="21387"/>
                  </a:moveTo>
                  <a:cubicBezTo>
                    <a:pt x="13696" y="20817"/>
                    <a:pt x="12280" y="20543"/>
                    <a:pt x="10842" y="19972"/>
                  </a:cubicBezTo>
                  <a:cubicBezTo>
                    <a:pt x="11139" y="21114"/>
                    <a:pt x="11413" y="21958"/>
                    <a:pt x="11413" y="23396"/>
                  </a:cubicBezTo>
                  <a:cubicBezTo>
                    <a:pt x="12851" y="22529"/>
                    <a:pt x="13992" y="21958"/>
                    <a:pt x="15134" y="21387"/>
                  </a:cubicBezTo>
                  <a:close/>
                  <a:moveTo>
                    <a:pt x="16549" y="20817"/>
                  </a:moveTo>
                  <a:lnTo>
                    <a:pt x="16549" y="20543"/>
                  </a:lnTo>
                  <a:cubicBezTo>
                    <a:pt x="15704" y="20246"/>
                    <a:pt x="15134" y="20246"/>
                    <a:pt x="14266" y="19972"/>
                  </a:cubicBezTo>
                  <a:cubicBezTo>
                    <a:pt x="11984" y="19105"/>
                    <a:pt x="9701" y="18260"/>
                    <a:pt x="7419" y="17119"/>
                  </a:cubicBezTo>
                  <a:cubicBezTo>
                    <a:pt x="7145" y="16822"/>
                    <a:pt x="7145" y="16822"/>
                    <a:pt x="6848" y="17119"/>
                  </a:cubicBezTo>
                  <a:lnTo>
                    <a:pt x="6848" y="17393"/>
                  </a:lnTo>
                  <a:cubicBezTo>
                    <a:pt x="8560" y="17964"/>
                    <a:pt x="9998" y="18831"/>
                    <a:pt x="11413" y="19402"/>
                  </a:cubicBezTo>
                  <a:cubicBezTo>
                    <a:pt x="12851" y="19972"/>
                    <a:pt x="14266" y="20246"/>
                    <a:pt x="15704" y="20817"/>
                  </a:cubicBezTo>
                  <a:close/>
                  <a:moveTo>
                    <a:pt x="14837" y="8263"/>
                  </a:moveTo>
                  <a:cubicBezTo>
                    <a:pt x="15408" y="8560"/>
                    <a:pt x="15704" y="8834"/>
                    <a:pt x="16275" y="8263"/>
                  </a:cubicBezTo>
                  <a:cubicBezTo>
                    <a:pt x="16275" y="8263"/>
                    <a:pt x="16549" y="8263"/>
                    <a:pt x="16846" y="7989"/>
                  </a:cubicBezTo>
                  <a:cubicBezTo>
                    <a:pt x="17690" y="7418"/>
                    <a:pt x="18831" y="6848"/>
                    <a:pt x="19973" y="6277"/>
                  </a:cubicBezTo>
                  <a:cubicBezTo>
                    <a:pt x="19973" y="6277"/>
                    <a:pt x="19973" y="5980"/>
                    <a:pt x="19699" y="5707"/>
                  </a:cubicBezTo>
                  <a:cubicBezTo>
                    <a:pt x="17987" y="6551"/>
                    <a:pt x="16549" y="7418"/>
                    <a:pt x="14837" y="8263"/>
                  </a:cubicBezTo>
                  <a:close/>
                  <a:moveTo>
                    <a:pt x="10842" y="23396"/>
                  </a:moveTo>
                  <a:cubicBezTo>
                    <a:pt x="10842" y="22255"/>
                    <a:pt x="10569" y="21114"/>
                    <a:pt x="10272" y="19972"/>
                  </a:cubicBezTo>
                  <a:cubicBezTo>
                    <a:pt x="10272" y="19676"/>
                    <a:pt x="9998" y="19402"/>
                    <a:pt x="9701" y="19402"/>
                  </a:cubicBezTo>
                  <a:cubicBezTo>
                    <a:pt x="9701" y="20817"/>
                    <a:pt x="9998" y="22255"/>
                    <a:pt x="10272" y="23670"/>
                  </a:cubicBezTo>
                  <a:cubicBezTo>
                    <a:pt x="10569" y="23670"/>
                    <a:pt x="10842" y="23396"/>
                    <a:pt x="10842" y="23396"/>
                  </a:cubicBezTo>
                  <a:close/>
                  <a:moveTo>
                    <a:pt x="9998" y="13969"/>
                  </a:moveTo>
                  <a:cubicBezTo>
                    <a:pt x="9427" y="14266"/>
                    <a:pt x="9427" y="14266"/>
                    <a:pt x="9427" y="14837"/>
                  </a:cubicBezTo>
                  <a:cubicBezTo>
                    <a:pt x="9427" y="15407"/>
                    <a:pt x="9701" y="16252"/>
                    <a:pt x="9701" y="16822"/>
                  </a:cubicBezTo>
                  <a:cubicBezTo>
                    <a:pt x="9701" y="17393"/>
                    <a:pt x="9998" y="17690"/>
                    <a:pt x="10272" y="17690"/>
                  </a:cubicBezTo>
                  <a:cubicBezTo>
                    <a:pt x="10272" y="16549"/>
                    <a:pt x="10272" y="15407"/>
                    <a:pt x="9998" y="13969"/>
                  </a:cubicBezTo>
                  <a:close/>
                  <a:moveTo>
                    <a:pt x="7419" y="16252"/>
                  </a:moveTo>
                  <a:cubicBezTo>
                    <a:pt x="7989" y="16549"/>
                    <a:pt x="8560" y="16822"/>
                    <a:pt x="8857" y="17119"/>
                  </a:cubicBezTo>
                  <a:lnTo>
                    <a:pt x="8857" y="14837"/>
                  </a:lnTo>
                  <a:cubicBezTo>
                    <a:pt x="8560" y="15407"/>
                    <a:pt x="7989" y="15681"/>
                    <a:pt x="7419" y="16252"/>
                  </a:cubicBezTo>
                  <a:close/>
                  <a:moveTo>
                    <a:pt x="24264" y="15111"/>
                  </a:moveTo>
                  <a:cubicBezTo>
                    <a:pt x="23693" y="15978"/>
                    <a:pt x="22826" y="16549"/>
                    <a:pt x="23122" y="17690"/>
                  </a:cubicBezTo>
                  <a:cubicBezTo>
                    <a:pt x="23693" y="17119"/>
                    <a:pt x="24264" y="16549"/>
                    <a:pt x="24834" y="15681"/>
                  </a:cubicBezTo>
                  <a:cubicBezTo>
                    <a:pt x="24538" y="15681"/>
                    <a:pt x="24538" y="15407"/>
                    <a:pt x="24264" y="15111"/>
                  </a:cubicBezTo>
                  <a:close/>
                  <a:moveTo>
                    <a:pt x="18557" y="21958"/>
                  </a:moveTo>
                  <a:cubicBezTo>
                    <a:pt x="19128" y="22255"/>
                    <a:pt x="19402" y="22255"/>
                    <a:pt x="19973" y="22255"/>
                  </a:cubicBezTo>
                  <a:cubicBezTo>
                    <a:pt x="20269" y="22529"/>
                    <a:pt x="20543" y="22529"/>
                    <a:pt x="20543" y="22255"/>
                  </a:cubicBezTo>
                  <a:cubicBezTo>
                    <a:pt x="20543" y="21958"/>
                    <a:pt x="20543" y="21684"/>
                    <a:pt x="20269" y="21387"/>
                  </a:cubicBezTo>
                  <a:cubicBezTo>
                    <a:pt x="19402" y="21114"/>
                    <a:pt x="18831" y="21387"/>
                    <a:pt x="18557" y="21958"/>
                  </a:cubicBezTo>
                  <a:close/>
                  <a:moveTo>
                    <a:pt x="9701" y="11413"/>
                  </a:moveTo>
                  <a:lnTo>
                    <a:pt x="9998" y="11413"/>
                  </a:lnTo>
                  <a:cubicBezTo>
                    <a:pt x="9998" y="11413"/>
                    <a:pt x="9998" y="11116"/>
                    <a:pt x="10272" y="11116"/>
                  </a:cubicBezTo>
                  <a:lnTo>
                    <a:pt x="10272" y="9404"/>
                  </a:lnTo>
                  <a:lnTo>
                    <a:pt x="9998" y="9130"/>
                  </a:lnTo>
                  <a:lnTo>
                    <a:pt x="9701" y="9130"/>
                  </a:lnTo>
                  <a:close/>
                  <a:moveTo>
                    <a:pt x="10842" y="10842"/>
                  </a:moveTo>
                  <a:cubicBezTo>
                    <a:pt x="11413" y="10272"/>
                    <a:pt x="11710" y="9975"/>
                    <a:pt x="12280" y="9701"/>
                  </a:cubicBezTo>
                  <a:cubicBezTo>
                    <a:pt x="11710" y="9404"/>
                    <a:pt x="11413" y="9404"/>
                    <a:pt x="10842" y="9404"/>
                  </a:cubicBezTo>
                  <a:close/>
                  <a:moveTo>
                    <a:pt x="23122" y="14266"/>
                  </a:moveTo>
                  <a:lnTo>
                    <a:pt x="23122" y="15407"/>
                  </a:lnTo>
                  <a:lnTo>
                    <a:pt x="23693" y="148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7"/>
            <p:cNvSpPr/>
            <p:nvPr/>
          </p:nvSpPr>
          <p:spPr>
            <a:xfrm>
              <a:off x="7498429" y="1737932"/>
              <a:ext cx="190050" cy="185484"/>
            </a:xfrm>
            <a:custGeom>
              <a:avLst/>
              <a:gdLst/>
              <a:ahLst/>
              <a:cxnLst/>
              <a:rect l="l" t="t" r="r" b="b"/>
              <a:pathLst>
                <a:path w="3996" h="3900" extrusionOk="0">
                  <a:moveTo>
                    <a:pt x="1754" y="1"/>
                  </a:moveTo>
                  <a:cubicBezTo>
                    <a:pt x="1408" y="1"/>
                    <a:pt x="1079" y="67"/>
                    <a:pt x="845" y="179"/>
                  </a:cubicBezTo>
                  <a:cubicBezTo>
                    <a:pt x="571" y="476"/>
                    <a:pt x="275" y="750"/>
                    <a:pt x="1" y="1321"/>
                  </a:cubicBezTo>
                  <a:lnTo>
                    <a:pt x="1" y="2188"/>
                  </a:lnTo>
                  <a:cubicBezTo>
                    <a:pt x="1" y="2462"/>
                    <a:pt x="1" y="2759"/>
                    <a:pt x="275" y="3032"/>
                  </a:cubicBezTo>
                  <a:cubicBezTo>
                    <a:pt x="571" y="3329"/>
                    <a:pt x="1142" y="3900"/>
                    <a:pt x="1713" y="3900"/>
                  </a:cubicBezTo>
                  <a:cubicBezTo>
                    <a:pt x="2283" y="3900"/>
                    <a:pt x="2557" y="3603"/>
                    <a:pt x="3128" y="3329"/>
                  </a:cubicBezTo>
                  <a:cubicBezTo>
                    <a:pt x="3425" y="3329"/>
                    <a:pt x="3425" y="3032"/>
                    <a:pt x="3698" y="2462"/>
                  </a:cubicBezTo>
                  <a:cubicBezTo>
                    <a:pt x="3995" y="1891"/>
                    <a:pt x="3698" y="750"/>
                    <a:pt x="3128" y="476"/>
                  </a:cubicBezTo>
                  <a:cubicBezTo>
                    <a:pt x="2791" y="139"/>
                    <a:pt x="2254" y="1"/>
                    <a:pt x="1754" y="1"/>
                  </a:cubicBezTo>
                  <a:close/>
                </a:path>
              </a:pathLst>
            </a:custGeom>
            <a:solidFill>
              <a:srgbClr val="B59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7"/>
            <p:cNvSpPr/>
            <p:nvPr/>
          </p:nvSpPr>
          <p:spPr>
            <a:xfrm>
              <a:off x="7471320" y="1719288"/>
              <a:ext cx="230190" cy="217159"/>
            </a:xfrm>
            <a:custGeom>
              <a:avLst/>
              <a:gdLst/>
              <a:ahLst/>
              <a:cxnLst/>
              <a:rect l="l" t="t" r="r" b="b"/>
              <a:pathLst>
                <a:path w="4840" h="4566" extrusionOk="0">
                  <a:moveTo>
                    <a:pt x="4565" y="2009"/>
                  </a:moveTo>
                  <a:cubicBezTo>
                    <a:pt x="4839" y="3151"/>
                    <a:pt x="3698" y="4566"/>
                    <a:pt x="2557" y="4566"/>
                  </a:cubicBezTo>
                  <a:cubicBezTo>
                    <a:pt x="1415" y="4566"/>
                    <a:pt x="274" y="3721"/>
                    <a:pt x="0" y="2580"/>
                  </a:cubicBezTo>
                  <a:cubicBezTo>
                    <a:pt x="0" y="1142"/>
                    <a:pt x="1141" y="1"/>
                    <a:pt x="2557" y="1"/>
                  </a:cubicBezTo>
                  <a:cubicBezTo>
                    <a:pt x="3698" y="1"/>
                    <a:pt x="4565" y="868"/>
                    <a:pt x="4565" y="2009"/>
                  </a:cubicBezTo>
                  <a:close/>
                  <a:moveTo>
                    <a:pt x="2557" y="571"/>
                  </a:moveTo>
                  <a:cubicBezTo>
                    <a:pt x="1415" y="571"/>
                    <a:pt x="845" y="1439"/>
                    <a:pt x="845" y="2580"/>
                  </a:cubicBezTo>
                  <a:cubicBezTo>
                    <a:pt x="845" y="3424"/>
                    <a:pt x="1712" y="3995"/>
                    <a:pt x="2557" y="3995"/>
                  </a:cubicBezTo>
                  <a:cubicBezTo>
                    <a:pt x="3698" y="3995"/>
                    <a:pt x="4268" y="2854"/>
                    <a:pt x="4268" y="2009"/>
                  </a:cubicBezTo>
                  <a:cubicBezTo>
                    <a:pt x="4268" y="1142"/>
                    <a:pt x="3424" y="571"/>
                    <a:pt x="2557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" name="Google Shape;248;p37"/>
          <p:cNvGrpSpPr/>
          <p:nvPr/>
        </p:nvGrpSpPr>
        <p:grpSpPr>
          <a:xfrm rot="-1649708">
            <a:off x="6762588" y="3402129"/>
            <a:ext cx="1263398" cy="322246"/>
            <a:chOff x="551950" y="3096875"/>
            <a:chExt cx="1398075" cy="356650"/>
          </a:xfrm>
        </p:grpSpPr>
        <p:sp>
          <p:nvSpPr>
            <p:cNvPr id="249" name="Google Shape;249;p37"/>
            <p:cNvSpPr/>
            <p:nvPr/>
          </p:nvSpPr>
          <p:spPr>
            <a:xfrm>
              <a:off x="551950" y="3102150"/>
              <a:ext cx="1398075" cy="351375"/>
            </a:xfrm>
            <a:custGeom>
              <a:avLst/>
              <a:gdLst/>
              <a:ahLst/>
              <a:cxnLst/>
              <a:rect l="l" t="t" r="r" b="b"/>
              <a:pathLst>
                <a:path w="55923" h="14055" extrusionOk="0">
                  <a:moveTo>
                    <a:pt x="44257" y="0"/>
                  </a:moveTo>
                  <a:cubicBezTo>
                    <a:pt x="43961" y="0"/>
                    <a:pt x="43666" y="25"/>
                    <a:pt x="43369" y="86"/>
                  </a:cubicBezTo>
                  <a:cubicBezTo>
                    <a:pt x="40516" y="360"/>
                    <a:pt x="37663" y="930"/>
                    <a:pt x="34810" y="1501"/>
                  </a:cubicBezTo>
                  <a:cubicBezTo>
                    <a:pt x="33965" y="1798"/>
                    <a:pt x="33098" y="1798"/>
                    <a:pt x="31956" y="2072"/>
                  </a:cubicBezTo>
                  <a:lnTo>
                    <a:pt x="25109" y="2939"/>
                  </a:lnTo>
                  <a:cubicBezTo>
                    <a:pt x="23123" y="3510"/>
                    <a:pt x="21114" y="3784"/>
                    <a:pt x="19129" y="4080"/>
                  </a:cubicBezTo>
                  <a:cubicBezTo>
                    <a:pt x="16275" y="4354"/>
                    <a:pt x="13696" y="4925"/>
                    <a:pt x="10843" y="5222"/>
                  </a:cubicBezTo>
                  <a:cubicBezTo>
                    <a:pt x="9428" y="5496"/>
                    <a:pt x="7716" y="5792"/>
                    <a:pt x="6004" y="6066"/>
                  </a:cubicBezTo>
                  <a:cubicBezTo>
                    <a:pt x="4292" y="6363"/>
                    <a:pt x="2580" y="6934"/>
                    <a:pt x="1439" y="8075"/>
                  </a:cubicBezTo>
                  <a:cubicBezTo>
                    <a:pt x="1" y="9787"/>
                    <a:pt x="298" y="12640"/>
                    <a:pt x="2580" y="13484"/>
                  </a:cubicBezTo>
                  <a:cubicBezTo>
                    <a:pt x="3425" y="14055"/>
                    <a:pt x="4566" y="14055"/>
                    <a:pt x="5707" y="14055"/>
                  </a:cubicBezTo>
                  <a:cubicBezTo>
                    <a:pt x="9131" y="13781"/>
                    <a:pt x="12281" y="12914"/>
                    <a:pt x="15408" y="12640"/>
                  </a:cubicBezTo>
                  <a:cubicBezTo>
                    <a:pt x="16846" y="12343"/>
                    <a:pt x="18261" y="12069"/>
                    <a:pt x="19402" y="11772"/>
                  </a:cubicBezTo>
                  <a:cubicBezTo>
                    <a:pt x="21114" y="11772"/>
                    <a:pt x="22826" y="11499"/>
                    <a:pt x="24264" y="11202"/>
                  </a:cubicBezTo>
                  <a:cubicBezTo>
                    <a:pt x="25405" y="11202"/>
                    <a:pt x="26547" y="10928"/>
                    <a:pt x="27391" y="10631"/>
                  </a:cubicBezTo>
                  <a:cubicBezTo>
                    <a:pt x="30244" y="10357"/>
                    <a:pt x="33098" y="9787"/>
                    <a:pt x="35951" y="9216"/>
                  </a:cubicBezTo>
                  <a:lnTo>
                    <a:pt x="41086" y="8349"/>
                  </a:lnTo>
                  <a:cubicBezTo>
                    <a:pt x="42798" y="8349"/>
                    <a:pt x="44510" y="7778"/>
                    <a:pt x="46222" y="6934"/>
                  </a:cubicBezTo>
                  <a:cubicBezTo>
                    <a:pt x="48231" y="6066"/>
                    <a:pt x="50217" y="4925"/>
                    <a:pt x="52225" y="3784"/>
                  </a:cubicBezTo>
                  <a:cubicBezTo>
                    <a:pt x="53366" y="3213"/>
                    <a:pt x="54782" y="2642"/>
                    <a:pt x="55923" y="1798"/>
                  </a:cubicBezTo>
                  <a:cubicBezTo>
                    <a:pt x="55649" y="1501"/>
                    <a:pt x="55352" y="1501"/>
                    <a:pt x="55078" y="1501"/>
                  </a:cubicBezTo>
                  <a:cubicBezTo>
                    <a:pt x="52499" y="930"/>
                    <a:pt x="49943" y="657"/>
                    <a:pt x="47660" y="360"/>
                  </a:cubicBezTo>
                  <a:cubicBezTo>
                    <a:pt x="46519" y="360"/>
                    <a:pt x="45392" y="0"/>
                    <a:pt x="44257" y="0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7"/>
            <p:cNvSpPr/>
            <p:nvPr/>
          </p:nvSpPr>
          <p:spPr>
            <a:xfrm>
              <a:off x="573650" y="3262925"/>
              <a:ext cx="206600" cy="181900"/>
            </a:xfrm>
            <a:custGeom>
              <a:avLst/>
              <a:gdLst/>
              <a:ahLst/>
              <a:cxnLst/>
              <a:rect l="l" t="t" r="r" b="b"/>
              <a:pathLst>
                <a:path w="8264" h="7276" extrusionOk="0">
                  <a:moveTo>
                    <a:pt x="5125" y="0"/>
                  </a:moveTo>
                  <a:cubicBezTo>
                    <a:pt x="4839" y="0"/>
                    <a:pt x="4554" y="69"/>
                    <a:pt x="4269" y="206"/>
                  </a:cubicBezTo>
                  <a:cubicBezTo>
                    <a:pt x="3995" y="206"/>
                    <a:pt x="3424" y="206"/>
                    <a:pt x="3127" y="503"/>
                  </a:cubicBezTo>
                  <a:cubicBezTo>
                    <a:pt x="2283" y="1073"/>
                    <a:pt x="1142" y="1644"/>
                    <a:pt x="571" y="2785"/>
                  </a:cubicBezTo>
                  <a:cubicBezTo>
                    <a:pt x="571" y="3059"/>
                    <a:pt x="274" y="3356"/>
                    <a:pt x="274" y="3630"/>
                  </a:cubicBezTo>
                  <a:cubicBezTo>
                    <a:pt x="0" y="4497"/>
                    <a:pt x="571" y="5341"/>
                    <a:pt x="1142" y="5912"/>
                  </a:cubicBezTo>
                  <a:cubicBezTo>
                    <a:pt x="1712" y="6483"/>
                    <a:pt x="2283" y="6779"/>
                    <a:pt x="3127" y="7053"/>
                  </a:cubicBezTo>
                  <a:cubicBezTo>
                    <a:pt x="3413" y="7202"/>
                    <a:pt x="3841" y="7276"/>
                    <a:pt x="4269" y="7276"/>
                  </a:cubicBezTo>
                  <a:cubicBezTo>
                    <a:pt x="4697" y="7276"/>
                    <a:pt x="5125" y="7202"/>
                    <a:pt x="5410" y="7053"/>
                  </a:cubicBezTo>
                  <a:cubicBezTo>
                    <a:pt x="6277" y="6779"/>
                    <a:pt x="7122" y="7053"/>
                    <a:pt x="7692" y="6483"/>
                  </a:cubicBezTo>
                  <a:cubicBezTo>
                    <a:pt x="8263" y="5912"/>
                    <a:pt x="8263" y="5068"/>
                    <a:pt x="8263" y="4200"/>
                  </a:cubicBezTo>
                  <a:cubicBezTo>
                    <a:pt x="7989" y="3356"/>
                    <a:pt x="7692" y="2785"/>
                    <a:pt x="7419" y="1918"/>
                  </a:cubicBezTo>
                  <a:cubicBezTo>
                    <a:pt x="7122" y="1073"/>
                    <a:pt x="6551" y="503"/>
                    <a:pt x="5981" y="206"/>
                  </a:cubicBezTo>
                  <a:cubicBezTo>
                    <a:pt x="5695" y="69"/>
                    <a:pt x="5410" y="0"/>
                    <a:pt x="5125" y="0"/>
                  </a:cubicBezTo>
                  <a:close/>
                </a:path>
              </a:pathLst>
            </a:custGeom>
            <a:solidFill>
              <a:srgbClr val="D779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7"/>
            <p:cNvSpPr/>
            <p:nvPr/>
          </p:nvSpPr>
          <p:spPr>
            <a:xfrm>
              <a:off x="737425" y="3232675"/>
              <a:ext cx="192900" cy="202575"/>
            </a:xfrm>
            <a:custGeom>
              <a:avLst/>
              <a:gdLst/>
              <a:ahLst/>
              <a:cxnLst/>
              <a:rect l="l" t="t" r="r" b="b"/>
              <a:pathLst>
                <a:path w="7716" h="8103" extrusionOk="0">
                  <a:moveTo>
                    <a:pt x="4565" y="1"/>
                  </a:moveTo>
                  <a:cubicBezTo>
                    <a:pt x="3721" y="275"/>
                    <a:pt x="3150" y="275"/>
                    <a:pt x="2283" y="571"/>
                  </a:cubicBezTo>
                  <a:lnTo>
                    <a:pt x="2009" y="571"/>
                  </a:lnTo>
                  <a:cubicBezTo>
                    <a:pt x="1438" y="571"/>
                    <a:pt x="868" y="845"/>
                    <a:pt x="297" y="845"/>
                  </a:cubicBezTo>
                  <a:lnTo>
                    <a:pt x="0" y="845"/>
                  </a:lnTo>
                  <a:lnTo>
                    <a:pt x="0" y="1142"/>
                  </a:lnTo>
                  <a:lnTo>
                    <a:pt x="0" y="1416"/>
                  </a:lnTo>
                  <a:cubicBezTo>
                    <a:pt x="0" y="1713"/>
                    <a:pt x="0" y="1713"/>
                    <a:pt x="297" y="1986"/>
                  </a:cubicBezTo>
                  <a:cubicBezTo>
                    <a:pt x="571" y="2557"/>
                    <a:pt x="868" y="3424"/>
                    <a:pt x="1141" y="3995"/>
                  </a:cubicBezTo>
                  <a:cubicBezTo>
                    <a:pt x="1141" y="4566"/>
                    <a:pt x="1438" y="5136"/>
                    <a:pt x="1438" y="5707"/>
                  </a:cubicBezTo>
                  <a:lnTo>
                    <a:pt x="1438" y="7693"/>
                  </a:lnTo>
                  <a:cubicBezTo>
                    <a:pt x="1438" y="7903"/>
                    <a:pt x="1576" y="8102"/>
                    <a:pt x="1762" y="8102"/>
                  </a:cubicBezTo>
                  <a:cubicBezTo>
                    <a:pt x="1838" y="8102"/>
                    <a:pt x="1923" y="8069"/>
                    <a:pt x="2009" y="7989"/>
                  </a:cubicBezTo>
                  <a:cubicBezTo>
                    <a:pt x="2853" y="7989"/>
                    <a:pt x="3995" y="7693"/>
                    <a:pt x="4862" y="7693"/>
                  </a:cubicBezTo>
                  <a:cubicBezTo>
                    <a:pt x="5706" y="7419"/>
                    <a:pt x="6574" y="7419"/>
                    <a:pt x="7144" y="7122"/>
                  </a:cubicBezTo>
                  <a:cubicBezTo>
                    <a:pt x="7715" y="6848"/>
                    <a:pt x="7715" y="5981"/>
                    <a:pt x="7715" y="5410"/>
                  </a:cubicBezTo>
                  <a:cubicBezTo>
                    <a:pt x="7715" y="4566"/>
                    <a:pt x="7418" y="3698"/>
                    <a:pt x="7144" y="2854"/>
                  </a:cubicBezTo>
                  <a:cubicBezTo>
                    <a:pt x="6848" y="2283"/>
                    <a:pt x="6277" y="1416"/>
                    <a:pt x="6003" y="845"/>
                  </a:cubicBezTo>
                  <a:cubicBezTo>
                    <a:pt x="5706" y="275"/>
                    <a:pt x="5136" y="1"/>
                    <a:pt x="4565" y="1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7"/>
            <p:cNvSpPr/>
            <p:nvPr/>
          </p:nvSpPr>
          <p:spPr>
            <a:xfrm>
              <a:off x="1636175" y="3111125"/>
              <a:ext cx="185475" cy="167200"/>
            </a:xfrm>
            <a:custGeom>
              <a:avLst/>
              <a:gdLst/>
              <a:ahLst/>
              <a:cxnLst/>
              <a:rect l="l" t="t" r="r" b="b"/>
              <a:pathLst>
                <a:path w="7419" h="6688" extrusionOk="0">
                  <a:moveTo>
                    <a:pt x="297" y="1"/>
                  </a:moveTo>
                  <a:cubicBezTo>
                    <a:pt x="297" y="1"/>
                    <a:pt x="0" y="298"/>
                    <a:pt x="297" y="298"/>
                  </a:cubicBezTo>
                  <a:cubicBezTo>
                    <a:pt x="297" y="868"/>
                    <a:pt x="571" y="1142"/>
                    <a:pt x="867" y="1439"/>
                  </a:cubicBezTo>
                  <a:cubicBezTo>
                    <a:pt x="1141" y="1713"/>
                    <a:pt x="1438" y="2283"/>
                    <a:pt x="1712" y="2854"/>
                  </a:cubicBezTo>
                  <a:cubicBezTo>
                    <a:pt x="2283" y="3995"/>
                    <a:pt x="2009" y="5137"/>
                    <a:pt x="1712" y="6278"/>
                  </a:cubicBezTo>
                  <a:cubicBezTo>
                    <a:pt x="1518" y="6488"/>
                    <a:pt x="1748" y="6687"/>
                    <a:pt x="1997" y="6687"/>
                  </a:cubicBezTo>
                  <a:cubicBezTo>
                    <a:pt x="2098" y="6687"/>
                    <a:pt x="2203" y="6654"/>
                    <a:pt x="2283" y="6575"/>
                  </a:cubicBezTo>
                  <a:lnTo>
                    <a:pt x="3994" y="5707"/>
                  </a:lnTo>
                  <a:lnTo>
                    <a:pt x="5706" y="4863"/>
                  </a:lnTo>
                  <a:cubicBezTo>
                    <a:pt x="6003" y="4566"/>
                    <a:pt x="6848" y="4292"/>
                    <a:pt x="7144" y="3995"/>
                  </a:cubicBezTo>
                  <a:cubicBezTo>
                    <a:pt x="7418" y="3425"/>
                    <a:pt x="7144" y="2854"/>
                    <a:pt x="6848" y="2580"/>
                  </a:cubicBezTo>
                  <a:cubicBezTo>
                    <a:pt x="6848" y="2009"/>
                    <a:pt x="6848" y="1142"/>
                    <a:pt x="6574" y="868"/>
                  </a:cubicBezTo>
                  <a:cubicBezTo>
                    <a:pt x="6277" y="571"/>
                    <a:pt x="5706" y="571"/>
                    <a:pt x="5136" y="571"/>
                  </a:cubicBezTo>
                  <a:cubicBezTo>
                    <a:pt x="3994" y="571"/>
                    <a:pt x="2853" y="298"/>
                    <a:pt x="1712" y="298"/>
                  </a:cubicBezTo>
                  <a:cubicBezTo>
                    <a:pt x="1141" y="1"/>
                    <a:pt x="867" y="1"/>
                    <a:pt x="297" y="1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7"/>
            <p:cNvSpPr/>
            <p:nvPr/>
          </p:nvSpPr>
          <p:spPr>
            <a:xfrm>
              <a:off x="551950" y="3096875"/>
              <a:ext cx="1398075" cy="356650"/>
            </a:xfrm>
            <a:custGeom>
              <a:avLst/>
              <a:gdLst/>
              <a:ahLst/>
              <a:cxnLst/>
              <a:rect l="l" t="t" r="r" b="b"/>
              <a:pathLst>
                <a:path w="55923" h="14266" extrusionOk="0">
                  <a:moveTo>
                    <a:pt x="55923" y="2009"/>
                  </a:moveTo>
                  <a:cubicBezTo>
                    <a:pt x="54782" y="2853"/>
                    <a:pt x="53366" y="3424"/>
                    <a:pt x="52225" y="3995"/>
                  </a:cubicBezTo>
                  <a:cubicBezTo>
                    <a:pt x="50217" y="5136"/>
                    <a:pt x="48231" y="6277"/>
                    <a:pt x="46222" y="7145"/>
                  </a:cubicBezTo>
                  <a:cubicBezTo>
                    <a:pt x="44510" y="7989"/>
                    <a:pt x="42798" y="8560"/>
                    <a:pt x="41086" y="8560"/>
                  </a:cubicBezTo>
                  <a:lnTo>
                    <a:pt x="35951" y="9427"/>
                  </a:lnTo>
                  <a:cubicBezTo>
                    <a:pt x="33098" y="9998"/>
                    <a:pt x="30244" y="10568"/>
                    <a:pt x="27391" y="10842"/>
                  </a:cubicBezTo>
                  <a:cubicBezTo>
                    <a:pt x="26547" y="11139"/>
                    <a:pt x="25405" y="11413"/>
                    <a:pt x="24264" y="11413"/>
                  </a:cubicBezTo>
                  <a:cubicBezTo>
                    <a:pt x="22826" y="11710"/>
                    <a:pt x="21114" y="11983"/>
                    <a:pt x="19402" y="11983"/>
                  </a:cubicBezTo>
                  <a:cubicBezTo>
                    <a:pt x="18261" y="12280"/>
                    <a:pt x="16846" y="12554"/>
                    <a:pt x="15408" y="12851"/>
                  </a:cubicBezTo>
                  <a:cubicBezTo>
                    <a:pt x="12281" y="13125"/>
                    <a:pt x="9131" y="13992"/>
                    <a:pt x="5707" y="14266"/>
                  </a:cubicBezTo>
                  <a:cubicBezTo>
                    <a:pt x="4566" y="14266"/>
                    <a:pt x="3425" y="14266"/>
                    <a:pt x="2580" y="13695"/>
                  </a:cubicBezTo>
                  <a:cubicBezTo>
                    <a:pt x="298" y="12851"/>
                    <a:pt x="1" y="9998"/>
                    <a:pt x="1439" y="8286"/>
                  </a:cubicBezTo>
                  <a:cubicBezTo>
                    <a:pt x="2580" y="7145"/>
                    <a:pt x="4292" y="6574"/>
                    <a:pt x="6004" y="6277"/>
                  </a:cubicBezTo>
                  <a:cubicBezTo>
                    <a:pt x="7716" y="6003"/>
                    <a:pt x="9428" y="5707"/>
                    <a:pt x="10843" y="5433"/>
                  </a:cubicBezTo>
                  <a:cubicBezTo>
                    <a:pt x="13696" y="5136"/>
                    <a:pt x="16275" y="4565"/>
                    <a:pt x="19129" y="4291"/>
                  </a:cubicBezTo>
                  <a:cubicBezTo>
                    <a:pt x="21114" y="3995"/>
                    <a:pt x="23123" y="3721"/>
                    <a:pt x="25109" y="3150"/>
                  </a:cubicBezTo>
                  <a:lnTo>
                    <a:pt x="31956" y="2283"/>
                  </a:lnTo>
                  <a:cubicBezTo>
                    <a:pt x="33098" y="2009"/>
                    <a:pt x="33965" y="2009"/>
                    <a:pt x="34810" y="1712"/>
                  </a:cubicBezTo>
                  <a:cubicBezTo>
                    <a:pt x="37663" y="1141"/>
                    <a:pt x="40516" y="571"/>
                    <a:pt x="43369" y="297"/>
                  </a:cubicBezTo>
                  <a:cubicBezTo>
                    <a:pt x="44807" y="0"/>
                    <a:pt x="46222" y="571"/>
                    <a:pt x="47660" y="571"/>
                  </a:cubicBezTo>
                  <a:cubicBezTo>
                    <a:pt x="49943" y="868"/>
                    <a:pt x="52499" y="1141"/>
                    <a:pt x="55078" y="1712"/>
                  </a:cubicBezTo>
                  <a:cubicBezTo>
                    <a:pt x="55352" y="1712"/>
                    <a:pt x="55649" y="1712"/>
                    <a:pt x="55923" y="2009"/>
                  </a:cubicBezTo>
                  <a:close/>
                  <a:moveTo>
                    <a:pt x="15408" y="11983"/>
                  </a:moveTo>
                  <a:cubicBezTo>
                    <a:pt x="16846" y="11983"/>
                    <a:pt x="17987" y="11710"/>
                    <a:pt x="19402" y="11413"/>
                  </a:cubicBezTo>
                  <a:cubicBezTo>
                    <a:pt x="21411" y="11139"/>
                    <a:pt x="23397" y="11139"/>
                    <a:pt x="25405" y="10568"/>
                  </a:cubicBezTo>
                  <a:cubicBezTo>
                    <a:pt x="26547" y="10568"/>
                    <a:pt x="27688" y="10272"/>
                    <a:pt x="28829" y="9998"/>
                  </a:cubicBezTo>
                  <a:cubicBezTo>
                    <a:pt x="31386" y="9427"/>
                    <a:pt x="33965" y="9130"/>
                    <a:pt x="36521" y="8560"/>
                  </a:cubicBezTo>
                  <a:cubicBezTo>
                    <a:pt x="37663" y="8560"/>
                    <a:pt x="38530" y="8286"/>
                    <a:pt x="39375" y="8286"/>
                  </a:cubicBezTo>
                  <a:cubicBezTo>
                    <a:pt x="41086" y="7989"/>
                    <a:pt x="42524" y="7715"/>
                    <a:pt x="43940" y="7418"/>
                  </a:cubicBezTo>
                  <a:cubicBezTo>
                    <a:pt x="44236" y="7418"/>
                    <a:pt x="44510" y="7145"/>
                    <a:pt x="44510" y="6848"/>
                  </a:cubicBezTo>
                  <a:cubicBezTo>
                    <a:pt x="44807" y="6277"/>
                    <a:pt x="44807" y="6003"/>
                    <a:pt x="45081" y="5433"/>
                  </a:cubicBezTo>
                  <a:lnTo>
                    <a:pt x="43095" y="5433"/>
                  </a:lnTo>
                  <a:cubicBezTo>
                    <a:pt x="41086" y="6003"/>
                    <a:pt x="39101" y="6277"/>
                    <a:pt x="37092" y="6574"/>
                  </a:cubicBezTo>
                  <a:cubicBezTo>
                    <a:pt x="35106" y="6848"/>
                    <a:pt x="33394" y="7145"/>
                    <a:pt x="31682" y="7715"/>
                  </a:cubicBezTo>
                  <a:cubicBezTo>
                    <a:pt x="30244" y="7989"/>
                    <a:pt x="28533" y="8286"/>
                    <a:pt x="27117" y="8560"/>
                  </a:cubicBezTo>
                  <a:cubicBezTo>
                    <a:pt x="24264" y="9130"/>
                    <a:pt x="21114" y="9427"/>
                    <a:pt x="18261" y="9998"/>
                  </a:cubicBezTo>
                  <a:cubicBezTo>
                    <a:pt x="17120" y="9998"/>
                    <a:pt x="16275" y="10272"/>
                    <a:pt x="15408" y="10272"/>
                  </a:cubicBezTo>
                  <a:close/>
                  <a:moveTo>
                    <a:pt x="44807" y="4565"/>
                  </a:moveTo>
                  <a:lnTo>
                    <a:pt x="44807" y="4291"/>
                  </a:lnTo>
                  <a:cubicBezTo>
                    <a:pt x="44807" y="3150"/>
                    <a:pt x="44510" y="3150"/>
                    <a:pt x="43666" y="3150"/>
                  </a:cubicBezTo>
                  <a:cubicBezTo>
                    <a:pt x="43095" y="3424"/>
                    <a:pt x="42524" y="3424"/>
                    <a:pt x="41954" y="3424"/>
                  </a:cubicBezTo>
                  <a:cubicBezTo>
                    <a:pt x="40516" y="3721"/>
                    <a:pt x="39101" y="3721"/>
                    <a:pt x="37663" y="3995"/>
                  </a:cubicBezTo>
                  <a:cubicBezTo>
                    <a:pt x="35380" y="4291"/>
                    <a:pt x="33098" y="4862"/>
                    <a:pt x="30815" y="5136"/>
                  </a:cubicBezTo>
                  <a:cubicBezTo>
                    <a:pt x="28259" y="5707"/>
                    <a:pt x="25679" y="6003"/>
                    <a:pt x="23123" y="6277"/>
                  </a:cubicBezTo>
                  <a:cubicBezTo>
                    <a:pt x="22256" y="6574"/>
                    <a:pt x="21685" y="6848"/>
                    <a:pt x="20840" y="6848"/>
                  </a:cubicBezTo>
                  <a:lnTo>
                    <a:pt x="16549" y="7715"/>
                  </a:lnTo>
                  <a:cubicBezTo>
                    <a:pt x="15979" y="7715"/>
                    <a:pt x="15705" y="7989"/>
                    <a:pt x="15134" y="8286"/>
                  </a:cubicBezTo>
                  <a:cubicBezTo>
                    <a:pt x="15134" y="8560"/>
                    <a:pt x="15134" y="9130"/>
                    <a:pt x="15408" y="9427"/>
                  </a:cubicBezTo>
                  <a:lnTo>
                    <a:pt x="16549" y="9427"/>
                  </a:lnTo>
                  <a:cubicBezTo>
                    <a:pt x="17691" y="9130"/>
                    <a:pt x="19129" y="8856"/>
                    <a:pt x="20270" y="8856"/>
                  </a:cubicBezTo>
                  <a:lnTo>
                    <a:pt x="25405" y="7989"/>
                  </a:lnTo>
                  <a:cubicBezTo>
                    <a:pt x="26821" y="7715"/>
                    <a:pt x="28259" y="7418"/>
                    <a:pt x="29400" y="7145"/>
                  </a:cubicBezTo>
                  <a:cubicBezTo>
                    <a:pt x="32253" y="6848"/>
                    <a:pt x="35106" y="6277"/>
                    <a:pt x="37959" y="5707"/>
                  </a:cubicBezTo>
                  <a:cubicBezTo>
                    <a:pt x="39101" y="5433"/>
                    <a:pt x="40242" y="5136"/>
                    <a:pt x="41657" y="4862"/>
                  </a:cubicBezTo>
                  <a:cubicBezTo>
                    <a:pt x="42524" y="4862"/>
                    <a:pt x="43666" y="4565"/>
                    <a:pt x="44807" y="4565"/>
                  </a:cubicBezTo>
                  <a:close/>
                  <a:moveTo>
                    <a:pt x="13696" y="5707"/>
                  </a:moveTo>
                  <a:lnTo>
                    <a:pt x="14563" y="6574"/>
                  </a:lnTo>
                  <a:cubicBezTo>
                    <a:pt x="14563" y="7145"/>
                    <a:pt x="14837" y="7145"/>
                    <a:pt x="15408" y="7145"/>
                  </a:cubicBezTo>
                  <a:cubicBezTo>
                    <a:pt x="18261" y="6574"/>
                    <a:pt x="21114" y="6003"/>
                    <a:pt x="23967" y="5707"/>
                  </a:cubicBezTo>
                  <a:cubicBezTo>
                    <a:pt x="25109" y="5433"/>
                    <a:pt x="25976" y="5136"/>
                    <a:pt x="26821" y="5136"/>
                  </a:cubicBezTo>
                  <a:cubicBezTo>
                    <a:pt x="28533" y="4862"/>
                    <a:pt x="30541" y="4291"/>
                    <a:pt x="32527" y="3995"/>
                  </a:cubicBezTo>
                  <a:cubicBezTo>
                    <a:pt x="33965" y="3995"/>
                    <a:pt x="35380" y="3721"/>
                    <a:pt x="36818" y="3424"/>
                  </a:cubicBezTo>
                  <a:cubicBezTo>
                    <a:pt x="38804" y="3150"/>
                    <a:pt x="40813" y="2853"/>
                    <a:pt x="43095" y="2283"/>
                  </a:cubicBezTo>
                  <a:lnTo>
                    <a:pt x="43940" y="2283"/>
                  </a:lnTo>
                  <a:cubicBezTo>
                    <a:pt x="43666" y="1712"/>
                    <a:pt x="43369" y="1438"/>
                    <a:pt x="43369" y="1141"/>
                  </a:cubicBezTo>
                  <a:cubicBezTo>
                    <a:pt x="43095" y="1141"/>
                    <a:pt x="42798" y="868"/>
                    <a:pt x="42798" y="868"/>
                  </a:cubicBezTo>
                  <a:cubicBezTo>
                    <a:pt x="40813" y="1141"/>
                    <a:pt x="38530" y="1712"/>
                    <a:pt x="36521" y="2009"/>
                  </a:cubicBezTo>
                  <a:cubicBezTo>
                    <a:pt x="34239" y="2283"/>
                    <a:pt x="31682" y="2853"/>
                    <a:pt x="29400" y="3150"/>
                  </a:cubicBezTo>
                  <a:cubicBezTo>
                    <a:pt x="26821" y="3721"/>
                    <a:pt x="24538" y="3995"/>
                    <a:pt x="21982" y="4291"/>
                  </a:cubicBezTo>
                  <a:cubicBezTo>
                    <a:pt x="20544" y="4565"/>
                    <a:pt x="19129" y="4862"/>
                    <a:pt x="17691" y="4862"/>
                  </a:cubicBezTo>
                  <a:cubicBezTo>
                    <a:pt x="16275" y="5136"/>
                    <a:pt x="15134" y="5433"/>
                    <a:pt x="13696" y="5707"/>
                  </a:cubicBezTo>
                  <a:close/>
                  <a:moveTo>
                    <a:pt x="5433" y="6848"/>
                  </a:moveTo>
                  <a:lnTo>
                    <a:pt x="5433" y="6848"/>
                  </a:lnTo>
                  <a:cubicBezTo>
                    <a:pt x="4292" y="7418"/>
                    <a:pt x="3425" y="7715"/>
                    <a:pt x="2580" y="8286"/>
                  </a:cubicBezTo>
                  <a:cubicBezTo>
                    <a:pt x="572" y="9998"/>
                    <a:pt x="1142" y="12280"/>
                    <a:pt x="3425" y="13125"/>
                  </a:cubicBezTo>
                  <a:cubicBezTo>
                    <a:pt x="4863" y="13695"/>
                    <a:pt x="6278" y="13695"/>
                    <a:pt x="7990" y="13421"/>
                  </a:cubicBezTo>
                  <a:cubicBezTo>
                    <a:pt x="7990" y="13125"/>
                    <a:pt x="8287" y="13125"/>
                    <a:pt x="8287" y="12851"/>
                  </a:cubicBezTo>
                  <a:cubicBezTo>
                    <a:pt x="8287" y="11139"/>
                    <a:pt x="7990" y="9130"/>
                    <a:pt x="7145" y="7715"/>
                  </a:cubicBezTo>
                  <a:cubicBezTo>
                    <a:pt x="6575" y="6574"/>
                    <a:pt x="6575" y="6574"/>
                    <a:pt x="5433" y="6848"/>
                  </a:cubicBezTo>
                  <a:close/>
                  <a:moveTo>
                    <a:pt x="11140" y="12851"/>
                  </a:moveTo>
                  <a:cubicBezTo>
                    <a:pt x="11984" y="12554"/>
                    <a:pt x="13125" y="12554"/>
                    <a:pt x="13993" y="12280"/>
                  </a:cubicBezTo>
                  <a:cubicBezTo>
                    <a:pt x="14563" y="12280"/>
                    <a:pt x="14563" y="11983"/>
                    <a:pt x="14563" y="11413"/>
                  </a:cubicBezTo>
                  <a:cubicBezTo>
                    <a:pt x="14563" y="9701"/>
                    <a:pt x="14267" y="7715"/>
                    <a:pt x="13125" y="6277"/>
                  </a:cubicBezTo>
                  <a:cubicBezTo>
                    <a:pt x="12852" y="6003"/>
                    <a:pt x="12852" y="5707"/>
                    <a:pt x="12281" y="5707"/>
                  </a:cubicBezTo>
                  <a:cubicBezTo>
                    <a:pt x="11710" y="6003"/>
                    <a:pt x="11140" y="6003"/>
                    <a:pt x="10569" y="6003"/>
                  </a:cubicBezTo>
                  <a:cubicBezTo>
                    <a:pt x="9428" y="6277"/>
                    <a:pt x="8560" y="6277"/>
                    <a:pt x="7419" y="6574"/>
                  </a:cubicBezTo>
                  <a:cubicBezTo>
                    <a:pt x="8857" y="8560"/>
                    <a:pt x="9428" y="10842"/>
                    <a:pt x="9131" y="13125"/>
                  </a:cubicBezTo>
                  <a:cubicBezTo>
                    <a:pt x="9702" y="13125"/>
                    <a:pt x="9998" y="12851"/>
                    <a:pt x="10569" y="12851"/>
                  </a:cubicBezTo>
                  <a:cubicBezTo>
                    <a:pt x="10272" y="11710"/>
                    <a:pt x="10569" y="10568"/>
                    <a:pt x="10272" y="9427"/>
                  </a:cubicBezTo>
                  <a:cubicBezTo>
                    <a:pt x="9998" y="9701"/>
                    <a:pt x="9702" y="9701"/>
                    <a:pt x="9428" y="9998"/>
                  </a:cubicBezTo>
                  <a:cubicBezTo>
                    <a:pt x="9131" y="9130"/>
                    <a:pt x="9428" y="8856"/>
                    <a:pt x="9998" y="8856"/>
                  </a:cubicBezTo>
                  <a:cubicBezTo>
                    <a:pt x="9702" y="8286"/>
                    <a:pt x="9702" y="7715"/>
                    <a:pt x="9428" y="7145"/>
                  </a:cubicBezTo>
                  <a:lnTo>
                    <a:pt x="9702" y="7145"/>
                  </a:lnTo>
                  <a:cubicBezTo>
                    <a:pt x="11140" y="8856"/>
                    <a:pt x="11414" y="10568"/>
                    <a:pt x="11140" y="12851"/>
                  </a:cubicBezTo>
                  <a:close/>
                  <a:moveTo>
                    <a:pt x="45378" y="6848"/>
                  </a:moveTo>
                  <a:lnTo>
                    <a:pt x="45378" y="6848"/>
                  </a:lnTo>
                  <a:lnTo>
                    <a:pt x="50513" y="4291"/>
                  </a:lnTo>
                  <a:cubicBezTo>
                    <a:pt x="50217" y="3424"/>
                    <a:pt x="49943" y="2579"/>
                    <a:pt x="49646" y="1438"/>
                  </a:cubicBezTo>
                  <a:cubicBezTo>
                    <a:pt x="47934" y="1438"/>
                    <a:pt x="45948" y="1141"/>
                    <a:pt x="43940" y="868"/>
                  </a:cubicBezTo>
                  <a:cubicBezTo>
                    <a:pt x="44236" y="1438"/>
                    <a:pt x="44807" y="1712"/>
                    <a:pt x="45081" y="2283"/>
                  </a:cubicBezTo>
                  <a:lnTo>
                    <a:pt x="45948" y="4862"/>
                  </a:lnTo>
                  <a:cubicBezTo>
                    <a:pt x="45948" y="5433"/>
                    <a:pt x="45378" y="6003"/>
                    <a:pt x="45378" y="6848"/>
                  </a:cubicBezTo>
                  <a:close/>
                  <a:moveTo>
                    <a:pt x="54508" y="2009"/>
                  </a:moveTo>
                  <a:cubicBezTo>
                    <a:pt x="53366" y="2009"/>
                    <a:pt x="52225" y="2009"/>
                    <a:pt x="51358" y="1712"/>
                  </a:cubicBezTo>
                  <a:cubicBezTo>
                    <a:pt x="50513" y="1712"/>
                    <a:pt x="50513" y="1712"/>
                    <a:pt x="50513" y="2579"/>
                  </a:cubicBezTo>
                  <a:cubicBezTo>
                    <a:pt x="50513" y="2853"/>
                    <a:pt x="50787" y="3150"/>
                    <a:pt x="51084" y="3424"/>
                  </a:cubicBezTo>
                  <a:cubicBezTo>
                    <a:pt x="51084" y="3721"/>
                    <a:pt x="51358" y="3721"/>
                    <a:pt x="51655" y="3721"/>
                  </a:cubicBezTo>
                  <a:cubicBezTo>
                    <a:pt x="52499" y="3150"/>
                    <a:pt x="53366" y="2579"/>
                    <a:pt x="54508" y="20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7"/>
            <p:cNvSpPr/>
            <p:nvPr/>
          </p:nvSpPr>
          <p:spPr>
            <a:xfrm>
              <a:off x="837275" y="3261200"/>
              <a:ext cx="42825" cy="135275"/>
            </a:xfrm>
            <a:custGeom>
              <a:avLst/>
              <a:gdLst/>
              <a:ahLst/>
              <a:cxnLst/>
              <a:rect l="l" t="t" r="r" b="b"/>
              <a:pathLst>
                <a:path w="1713" h="5411" extrusionOk="0">
                  <a:moveTo>
                    <a:pt x="868" y="572"/>
                  </a:moveTo>
                  <a:cubicBezTo>
                    <a:pt x="1142" y="572"/>
                    <a:pt x="1142" y="275"/>
                    <a:pt x="1439" y="1"/>
                  </a:cubicBezTo>
                  <a:lnTo>
                    <a:pt x="1712" y="1"/>
                  </a:lnTo>
                  <a:lnTo>
                    <a:pt x="1712" y="845"/>
                  </a:lnTo>
                  <a:cubicBezTo>
                    <a:pt x="1712" y="845"/>
                    <a:pt x="1439" y="1142"/>
                    <a:pt x="1142" y="1142"/>
                  </a:cubicBezTo>
                  <a:cubicBezTo>
                    <a:pt x="1439" y="1987"/>
                    <a:pt x="1712" y="3425"/>
                    <a:pt x="1712" y="4566"/>
                  </a:cubicBezTo>
                  <a:lnTo>
                    <a:pt x="1712" y="5137"/>
                  </a:lnTo>
                  <a:cubicBezTo>
                    <a:pt x="1712" y="5137"/>
                    <a:pt x="1439" y="5410"/>
                    <a:pt x="1142" y="5410"/>
                  </a:cubicBezTo>
                  <a:lnTo>
                    <a:pt x="1142" y="4840"/>
                  </a:lnTo>
                  <a:cubicBezTo>
                    <a:pt x="1142" y="3699"/>
                    <a:pt x="868" y="2283"/>
                    <a:pt x="297" y="1142"/>
                  </a:cubicBezTo>
                  <a:cubicBezTo>
                    <a:pt x="1" y="845"/>
                    <a:pt x="297" y="275"/>
                    <a:pt x="1" y="1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7"/>
            <p:cNvSpPr/>
            <p:nvPr/>
          </p:nvSpPr>
          <p:spPr>
            <a:xfrm>
              <a:off x="887500" y="3367925"/>
              <a:ext cx="21125" cy="21700"/>
            </a:xfrm>
            <a:custGeom>
              <a:avLst/>
              <a:gdLst/>
              <a:ahLst/>
              <a:cxnLst/>
              <a:rect l="l" t="t" r="r" b="b"/>
              <a:pathLst>
                <a:path w="845" h="868" extrusionOk="0">
                  <a:moveTo>
                    <a:pt x="0" y="571"/>
                  </a:moveTo>
                  <a:lnTo>
                    <a:pt x="571" y="0"/>
                  </a:lnTo>
                  <a:cubicBezTo>
                    <a:pt x="571" y="297"/>
                    <a:pt x="845" y="571"/>
                    <a:pt x="845" y="868"/>
                  </a:cubicBezTo>
                  <a:lnTo>
                    <a:pt x="0" y="8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7"/>
            <p:cNvSpPr/>
            <p:nvPr/>
          </p:nvSpPr>
          <p:spPr>
            <a:xfrm>
              <a:off x="787625" y="3353650"/>
              <a:ext cx="21150" cy="28550"/>
            </a:xfrm>
            <a:custGeom>
              <a:avLst/>
              <a:gdLst/>
              <a:ahLst/>
              <a:cxnLst/>
              <a:rect l="l" t="t" r="r" b="b"/>
              <a:pathLst>
                <a:path w="846" h="1142" extrusionOk="0">
                  <a:moveTo>
                    <a:pt x="845" y="571"/>
                  </a:moveTo>
                  <a:cubicBezTo>
                    <a:pt x="845" y="868"/>
                    <a:pt x="845" y="868"/>
                    <a:pt x="571" y="1142"/>
                  </a:cubicBezTo>
                  <a:cubicBezTo>
                    <a:pt x="571" y="868"/>
                    <a:pt x="1" y="868"/>
                    <a:pt x="1" y="868"/>
                  </a:cubicBezTo>
                  <a:cubicBezTo>
                    <a:pt x="1" y="571"/>
                    <a:pt x="275" y="297"/>
                    <a:pt x="275" y="1"/>
                  </a:cubicBezTo>
                  <a:cubicBezTo>
                    <a:pt x="571" y="297"/>
                    <a:pt x="845" y="297"/>
                    <a:pt x="845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7"/>
            <p:cNvSpPr/>
            <p:nvPr/>
          </p:nvSpPr>
          <p:spPr>
            <a:xfrm>
              <a:off x="880075" y="3296600"/>
              <a:ext cx="14300" cy="28550"/>
            </a:xfrm>
            <a:custGeom>
              <a:avLst/>
              <a:gdLst/>
              <a:ahLst/>
              <a:cxnLst/>
              <a:rect l="l" t="t" r="r" b="b"/>
              <a:pathLst>
                <a:path w="572" h="1142" extrusionOk="0">
                  <a:moveTo>
                    <a:pt x="297" y="1141"/>
                  </a:moveTo>
                  <a:lnTo>
                    <a:pt x="0" y="867"/>
                  </a:lnTo>
                  <a:cubicBezTo>
                    <a:pt x="0" y="571"/>
                    <a:pt x="0" y="297"/>
                    <a:pt x="297" y="0"/>
                  </a:cubicBezTo>
                  <a:cubicBezTo>
                    <a:pt x="297" y="297"/>
                    <a:pt x="571" y="297"/>
                    <a:pt x="571" y="571"/>
                  </a:cubicBezTo>
                  <a:cubicBezTo>
                    <a:pt x="571" y="571"/>
                    <a:pt x="297" y="867"/>
                    <a:pt x="297" y="11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37"/>
          <p:cNvSpPr/>
          <p:nvPr/>
        </p:nvSpPr>
        <p:spPr>
          <a:xfrm rot="-1215341">
            <a:off x="7875949" y="2439923"/>
            <a:ext cx="360672" cy="265457"/>
          </a:xfrm>
          <a:custGeom>
            <a:avLst/>
            <a:gdLst/>
            <a:ahLst/>
            <a:cxnLst/>
            <a:rect l="l" t="t" r="r" b="b"/>
            <a:pathLst>
              <a:path w="10273" h="7561" extrusionOk="0">
                <a:moveTo>
                  <a:pt x="7149" y="992"/>
                </a:moveTo>
                <a:cubicBezTo>
                  <a:pt x="7732" y="992"/>
                  <a:pt x="8204" y="1440"/>
                  <a:pt x="8560" y="2324"/>
                </a:cubicBezTo>
                <a:cubicBezTo>
                  <a:pt x="8834" y="3191"/>
                  <a:pt x="8264" y="3762"/>
                  <a:pt x="7990" y="4332"/>
                </a:cubicBezTo>
                <a:cubicBezTo>
                  <a:pt x="7419" y="5177"/>
                  <a:pt x="6552" y="5473"/>
                  <a:pt x="5981" y="6044"/>
                </a:cubicBezTo>
                <a:cubicBezTo>
                  <a:pt x="5411" y="6466"/>
                  <a:pt x="4555" y="6752"/>
                  <a:pt x="3736" y="6752"/>
                </a:cubicBezTo>
                <a:cubicBezTo>
                  <a:pt x="2917" y="6752"/>
                  <a:pt x="2135" y="6466"/>
                  <a:pt x="1713" y="5747"/>
                </a:cubicBezTo>
                <a:cubicBezTo>
                  <a:pt x="3995" y="5747"/>
                  <a:pt x="4566" y="3191"/>
                  <a:pt x="5981" y="1479"/>
                </a:cubicBezTo>
                <a:cubicBezTo>
                  <a:pt x="6409" y="1153"/>
                  <a:pt x="6799" y="992"/>
                  <a:pt x="7149" y="992"/>
                </a:cubicBezTo>
                <a:close/>
                <a:moveTo>
                  <a:pt x="6698" y="1"/>
                </a:moveTo>
                <a:cubicBezTo>
                  <a:pt x="4014" y="1"/>
                  <a:pt x="4133" y="5177"/>
                  <a:pt x="1416" y="5177"/>
                </a:cubicBezTo>
                <a:cubicBezTo>
                  <a:pt x="1279" y="5040"/>
                  <a:pt x="1136" y="4971"/>
                  <a:pt x="1028" y="4971"/>
                </a:cubicBezTo>
                <a:cubicBezTo>
                  <a:pt x="920" y="4971"/>
                  <a:pt x="845" y="5040"/>
                  <a:pt x="845" y="5177"/>
                </a:cubicBezTo>
                <a:lnTo>
                  <a:pt x="572" y="5177"/>
                </a:lnTo>
                <a:cubicBezTo>
                  <a:pt x="275" y="5177"/>
                  <a:pt x="1" y="5747"/>
                  <a:pt x="572" y="5747"/>
                </a:cubicBezTo>
                <a:cubicBezTo>
                  <a:pt x="1018" y="7087"/>
                  <a:pt x="2332" y="7560"/>
                  <a:pt x="3571" y="7560"/>
                </a:cubicBezTo>
                <a:cubicBezTo>
                  <a:pt x="3915" y="7560"/>
                  <a:pt x="4253" y="7524"/>
                  <a:pt x="4566" y="7459"/>
                </a:cubicBezTo>
                <a:cubicBezTo>
                  <a:pt x="6552" y="7459"/>
                  <a:pt x="8560" y="5473"/>
                  <a:pt x="9405" y="4035"/>
                </a:cubicBezTo>
                <a:cubicBezTo>
                  <a:pt x="10272" y="2050"/>
                  <a:pt x="9131" y="338"/>
                  <a:pt x="7122" y="41"/>
                </a:cubicBezTo>
                <a:cubicBezTo>
                  <a:pt x="6974" y="14"/>
                  <a:pt x="6832" y="1"/>
                  <a:pt x="6698" y="1"/>
                </a:cubicBezTo>
                <a:close/>
              </a:path>
            </a:pathLst>
          </a:custGeom>
          <a:solidFill>
            <a:srgbClr val="EEBD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" name="Google Shape;259;p37"/>
          <p:cNvGrpSpPr/>
          <p:nvPr/>
        </p:nvGrpSpPr>
        <p:grpSpPr>
          <a:xfrm rot="1593325">
            <a:off x="7375193" y="3885689"/>
            <a:ext cx="944498" cy="386920"/>
            <a:chOff x="2078400" y="4616450"/>
            <a:chExt cx="1184100" cy="485075"/>
          </a:xfrm>
        </p:grpSpPr>
        <p:sp>
          <p:nvSpPr>
            <p:cNvPr id="260" name="Google Shape;260;p37"/>
            <p:cNvSpPr/>
            <p:nvPr/>
          </p:nvSpPr>
          <p:spPr>
            <a:xfrm>
              <a:off x="2078400" y="4616450"/>
              <a:ext cx="1184100" cy="482125"/>
            </a:xfrm>
            <a:custGeom>
              <a:avLst/>
              <a:gdLst/>
              <a:ahLst/>
              <a:cxnLst/>
              <a:rect l="l" t="t" r="r" b="b"/>
              <a:pathLst>
                <a:path w="47364" h="19285" extrusionOk="0">
                  <a:moveTo>
                    <a:pt x="2580" y="1"/>
                  </a:moveTo>
                  <a:cubicBezTo>
                    <a:pt x="2283" y="1"/>
                    <a:pt x="1713" y="275"/>
                    <a:pt x="1713" y="275"/>
                  </a:cubicBezTo>
                  <a:cubicBezTo>
                    <a:pt x="1439" y="1142"/>
                    <a:pt x="1142" y="1713"/>
                    <a:pt x="1142" y="2557"/>
                  </a:cubicBezTo>
                  <a:cubicBezTo>
                    <a:pt x="868" y="4269"/>
                    <a:pt x="297" y="6278"/>
                    <a:pt x="1" y="8264"/>
                  </a:cubicBezTo>
                  <a:cubicBezTo>
                    <a:pt x="1" y="8560"/>
                    <a:pt x="1" y="8834"/>
                    <a:pt x="297" y="8834"/>
                  </a:cubicBezTo>
                  <a:cubicBezTo>
                    <a:pt x="571" y="9131"/>
                    <a:pt x="1142" y="9131"/>
                    <a:pt x="1713" y="9405"/>
                  </a:cubicBezTo>
                  <a:cubicBezTo>
                    <a:pt x="2580" y="9702"/>
                    <a:pt x="3721" y="9976"/>
                    <a:pt x="4862" y="10272"/>
                  </a:cubicBezTo>
                  <a:lnTo>
                    <a:pt x="13422" y="11984"/>
                  </a:lnTo>
                  <a:lnTo>
                    <a:pt x="20269" y="13696"/>
                  </a:lnTo>
                  <a:cubicBezTo>
                    <a:pt x="23693" y="14541"/>
                    <a:pt x="27117" y="15408"/>
                    <a:pt x="30815" y="16252"/>
                  </a:cubicBezTo>
                  <a:cubicBezTo>
                    <a:pt x="32823" y="16823"/>
                    <a:pt x="35106" y="17120"/>
                    <a:pt x="37388" y="17690"/>
                  </a:cubicBezTo>
                  <a:cubicBezTo>
                    <a:pt x="39671" y="18261"/>
                    <a:pt x="41954" y="18535"/>
                    <a:pt x="44510" y="19106"/>
                  </a:cubicBezTo>
                  <a:cubicBezTo>
                    <a:pt x="44721" y="19215"/>
                    <a:pt x="44894" y="19284"/>
                    <a:pt x="45042" y="19284"/>
                  </a:cubicBezTo>
                  <a:cubicBezTo>
                    <a:pt x="45296" y="19284"/>
                    <a:pt x="45478" y="19082"/>
                    <a:pt x="45651" y="18535"/>
                  </a:cubicBezTo>
                  <a:cubicBezTo>
                    <a:pt x="45948" y="17690"/>
                    <a:pt x="46222" y="16823"/>
                    <a:pt x="46222" y="15979"/>
                  </a:cubicBezTo>
                  <a:cubicBezTo>
                    <a:pt x="46792" y="14267"/>
                    <a:pt x="47089" y="12555"/>
                    <a:pt x="47363" y="10843"/>
                  </a:cubicBezTo>
                  <a:cubicBezTo>
                    <a:pt x="47363" y="10272"/>
                    <a:pt x="47363" y="10272"/>
                    <a:pt x="46792" y="9976"/>
                  </a:cubicBezTo>
                  <a:cubicBezTo>
                    <a:pt x="46222" y="9976"/>
                    <a:pt x="45377" y="9702"/>
                    <a:pt x="44510" y="9702"/>
                  </a:cubicBezTo>
                  <a:cubicBezTo>
                    <a:pt x="42227" y="9131"/>
                    <a:pt x="39945" y="8834"/>
                    <a:pt x="37959" y="8264"/>
                  </a:cubicBezTo>
                  <a:cubicBezTo>
                    <a:pt x="35950" y="7990"/>
                    <a:pt x="33965" y="7419"/>
                    <a:pt x="31956" y="6848"/>
                  </a:cubicBezTo>
                  <a:cubicBezTo>
                    <a:pt x="29400" y="6278"/>
                    <a:pt x="26546" y="5707"/>
                    <a:pt x="23967" y="4840"/>
                  </a:cubicBezTo>
                  <a:cubicBezTo>
                    <a:pt x="22255" y="4566"/>
                    <a:pt x="20269" y="4269"/>
                    <a:pt x="18558" y="3699"/>
                  </a:cubicBezTo>
                  <a:cubicBezTo>
                    <a:pt x="15408" y="3128"/>
                    <a:pt x="12281" y="2283"/>
                    <a:pt x="9427" y="1416"/>
                  </a:cubicBezTo>
                  <a:cubicBezTo>
                    <a:pt x="7145" y="1142"/>
                    <a:pt x="4862" y="572"/>
                    <a:pt x="2580" y="1"/>
                  </a:cubicBezTo>
                  <a:close/>
                </a:path>
              </a:pathLst>
            </a:custGeom>
            <a:solidFill>
              <a:srgbClr val="8BC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7"/>
            <p:cNvSpPr/>
            <p:nvPr/>
          </p:nvSpPr>
          <p:spPr>
            <a:xfrm>
              <a:off x="2078400" y="4616450"/>
              <a:ext cx="1184100" cy="485075"/>
            </a:xfrm>
            <a:custGeom>
              <a:avLst/>
              <a:gdLst/>
              <a:ahLst/>
              <a:cxnLst/>
              <a:rect l="l" t="t" r="r" b="b"/>
              <a:pathLst>
                <a:path w="47364" h="19403" extrusionOk="0">
                  <a:moveTo>
                    <a:pt x="1713" y="9405"/>
                  </a:moveTo>
                  <a:cubicBezTo>
                    <a:pt x="1142" y="9131"/>
                    <a:pt x="571" y="9131"/>
                    <a:pt x="297" y="8834"/>
                  </a:cubicBezTo>
                  <a:cubicBezTo>
                    <a:pt x="1" y="8834"/>
                    <a:pt x="1" y="8560"/>
                    <a:pt x="1" y="8264"/>
                  </a:cubicBezTo>
                  <a:cubicBezTo>
                    <a:pt x="297" y="6278"/>
                    <a:pt x="868" y="4269"/>
                    <a:pt x="1142" y="2557"/>
                  </a:cubicBezTo>
                  <a:cubicBezTo>
                    <a:pt x="1142" y="1713"/>
                    <a:pt x="1439" y="1142"/>
                    <a:pt x="1713" y="275"/>
                  </a:cubicBezTo>
                  <a:cubicBezTo>
                    <a:pt x="1713" y="275"/>
                    <a:pt x="2283" y="1"/>
                    <a:pt x="2580" y="1"/>
                  </a:cubicBezTo>
                  <a:cubicBezTo>
                    <a:pt x="4862" y="572"/>
                    <a:pt x="7145" y="1142"/>
                    <a:pt x="9427" y="1416"/>
                  </a:cubicBezTo>
                  <a:cubicBezTo>
                    <a:pt x="12281" y="2283"/>
                    <a:pt x="15408" y="3128"/>
                    <a:pt x="18558" y="3699"/>
                  </a:cubicBezTo>
                  <a:cubicBezTo>
                    <a:pt x="20269" y="4269"/>
                    <a:pt x="22255" y="4566"/>
                    <a:pt x="23967" y="4840"/>
                  </a:cubicBezTo>
                  <a:cubicBezTo>
                    <a:pt x="26546" y="5707"/>
                    <a:pt x="29400" y="6278"/>
                    <a:pt x="31956" y="6848"/>
                  </a:cubicBezTo>
                  <a:cubicBezTo>
                    <a:pt x="33965" y="7419"/>
                    <a:pt x="35950" y="7990"/>
                    <a:pt x="37959" y="8264"/>
                  </a:cubicBezTo>
                  <a:cubicBezTo>
                    <a:pt x="39945" y="8834"/>
                    <a:pt x="42227" y="9131"/>
                    <a:pt x="44510" y="9702"/>
                  </a:cubicBezTo>
                  <a:cubicBezTo>
                    <a:pt x="45377" y="9702"/>
                    <a:pt x="46222" y="9976"/>
                    <a:pt x="46792" y="9976"/>
                  </a:cubicBezTo>
                  <a:cubicBezTo>
                    <a:pt x="47363" y="10272"/>
                    <a:pt x="47363" y="10272"/>
                    <a:pt x="47363" y="10843"/>
                  </a:cubicBezTo>
                  <a:cubicBezTo>
                    <a:pt x="47089" y="12555"/>
                    <a:pt x="46792" y="14267"/>
                    <a:pt x="46222" y="15979"/>
                  </a:cubicBezTo>
                  <a:cubicBezTo>
                    <a:pt x="46222" y="16823"/>
                    <a:pt x="45948" y="17690"/>
                    <a:pt x="45651" y="18535"/>
                  </a:cubicBezTo>
                  <a:cubicBezTo>
                    <a:pt x="45377" y="19402"/>
                    <a:pt x="45081" y="19402"/>
                    <a:pt x="44510" y="19106"/>
                  </a:cubicBezTo>
                  <a:cubicBezTo>
                    <a:pt x="41954" y="18535"/>
                    <a:pt x="39671" y="18261"/>
                    <a:pt x="37388" y="17690"/>
                  </a:cubicBezTo>
                  <a:cubicBezTo>
                    <a:pt x="35106" y="17120"/>
                    <a:pt x="32823" y="16823"/>
                    <a:pt x="30815" y="16252"/>
                  </a:cubicBezTo>
                  <a:cubicBezTo>
                    <a:pt x="27117" y="15408"/>
                    <a:pt x="23693" y="14541"/>
                    <a:pt x="20269" y="13696"/>
                  </a:cubicBezTo>
                  <a:lnTo>
                    <a:pt x="13422" y="11984"/>
                  </a:lnTo>
                  <a:lnTo>
                    <a:pt x="4862" y="10272"/>
                  </a:lnTo>
                  <a:cubicBezTo>
                    <a:pt x="3721" y="9976"/>
                    <a:pt x="2580" y="9702"/>
                    <a:pt x="1713" y="9405"/>
                  </a:cubicBezTo>
                  <a:close/>
                  <a:moveTo>
                    <a:pt x="868" y="8264"/>
                  </a:moveTo>
                  <a:cubicBezTo>
                    <a:pt x="1142" y="8560"/>
                    <a:pt x="1713" y="8834"/>
                    <a:pt x="2283" y="8834"/>
                  </a:cubicBezTo>
                  <a:cubicBezTo>
                    <a:pt x="3721" y="9131"/>
                    <a:pt x="5433" y="9405"/>
                    <a:pt x="7145" y="9702"/>
                  </a:cubicBezTo>
                  <a:cubicBezTo>
                    <a:pt x="9427" y="10272"/>
                    <a:pt x="11413" y="10843"/>
                    <a:pt x="13696" y="11414"/>
                  </a:cubicBezTo>
                  <a:cubicBezTo>
                    <a:pt x="17987" y="12555"/>
                    <a:pt x="21981" y="13399"/>
                    <a:pt x="26250" y="14541"/>
                  </a:cubicBezTo>
                  <a:cubicBezTo>
                    <a:pt x="28258" y="15111"/>
                    <a:pt x="30541" y="15682"/>
                    <a:pt x="32527" y="15979"/>
                  </a:cubicBezTo>
                  <a:cubicBezTo>
                    <a:pt x="35677" y="16823"/>
                    <a:pt x="38530" y="17394"/>
                    <a:pt x="41383" y="17964"/>
                  </a:cubicBezTo>
                  <a:cubicBezTo>
                    <a:pt x="42524" y="18261"/>
                    <a:pt x="43665" y="18261"/>
                    <a:pt x="45081" y="18535"/>
                  </a:cubicBezTo>
                  <a:cubicBezTo>
                    <a:pt x="45377" y="17690"/>
                    <a:pt x="45377" y="16823"/>
                    <a:pt x="45651" y="15682"/>
                  </a:cubicBezTo>
                  <a:cubicBezTo>
                    <a:pt x="45948" y="14267"/>
                    <a:pt x="46222" y="12829"/>
                    <a:pt x="46519" y="11117"/>
                  </a:cubicBezTo>
                  <a:cubicBezTo>
                    <a:pt x="46792" y="10843"/>
                    <a:pt x="46519" y="10546"/>
                    <a:pt x="46222" y="10546"/>
                  </a:cubicBezTo>
                  <a:lnTo>
                    <a:pt x="41954" y="9702"/>
                  </a:lnTo>
                  <a:cubicBezTo>
                    <a:pt x="39374" y="9131"/>
                    <a:pt x="36521" y="8560"/>
                    <a:pt x="33668" y="7990"/>
                  </a:cubicBezTo>
                  <a:lnTo>
                    <a:pt x="30244" y="7122"/>
                  </a:lnTo>
                  <a:cubicBezTo>
                    <a:pt x="28532" y="6552"/>
                    <a:pt x="26546" y="6278"/>
                    <a:pt x="24538" y="5707"/>
                  </a:cubicBezTo>
                  <a:cubicBezTo>
                    <a:pt x="23397" y="5410"/>
                    <a:pt x="21981" y="5137"/>
                    <a:pt x="20840" y="4840"/>
                  </a:cubicBezTo>
                  <a:cubicBezTo>
                    <a:pt x="18558" y="4566"/>
                    <a:pt x="16275" y="3995"/>
                    <a:pt x="13993" y="3425"/>
                  </a:cubicBezTo>
                  <a:cubicBezTo>
                    <a:pt x="11413" y="2854"/>
                    <a:pt x="8857" y="1987"/>
                    <a:pt x="6278" y="1416"/>
                  </a:cubicBezTo>
                  <a:cubicBezTo>
                    <a:pt x="5136" y="1142"/>
                    <a:pt x="3721" y="845"/>
                    <a:pt x="2283" y="572"/>
                  </a:cubicBezTo>
                  <a:cubicBezTo>
                    <a:pt x="1713" y="3128"/>
                    <a:pt x="1142" y="5707"/>
                    <a:pt x="868" y="82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7"/>
            <p:cNvSpPr/>
            <p:nvPr/>
          </p:nvSpPr>
          <p:spPr>
            <a:xfrm>
              <a:off x="2142875" y="4787650"/>
              <a:ext cx="1027175" cy="235125"/>
            </a:xfrm>
            <a:custGeom>
              <a:avLst/>
              <a:gdLst/>
              <a:ahLst/>
              <a:cxnLst/>
              <a:rect l="l" t="t" r="r" b="b"/>
              <a:pathLst>
                <a:path w="41087" h="9405" extrusionOk="0">
                  <a:moveTo>
                    <a:pt x="40790" y="9404"/>
                  </a:moveTo>
                  <a:cubicBezTo>
                    <a:pt x="40219" y="9404"/>
                    <a:pt x="39375" y="9404"/>
                    <a:pt x="38804" y="9131"/>
                  </a:cubicBezTo>
                  <a:cubicBezTo>
                    <a:pt x="36521" y="8834"/>
                    <a:pt x="34513" y="8263"/>
                    <a:pt x="32230" y="7693"/>
                  </a:cubicBezTo>
                  <a:cubicBezTo>
                    <a:pt x="31089" y="7693"/>
                    <a:pt x="29948" y="7419"/>
                    <a:pt x="28806" y="7122"/>
                  </a:cubicBezTo>
                  <a:cubicBezTo>
                    <a:pt x="24812" y="5981"/>
                    <a:pt x="21114" y="5136"/>
                    <a:pt x="17120" y="4269"/>
                  </a:cubicBezTo>
                  <a:cubicBezTo>
                    <a:pt x="13970" y="3424"/>
                    <a:pt x="10843" y="2854"/>
                    <a:pt x="7419" y="1986"/>
                  </a:cubicBezTo>
                  <a:cubicBezTo>
                    <a:pt x="5410" y="1416"/>
                    <a:pt x="3128" y="1142"/>
                    <a:pt x="845" y="845"/>
                  </a:cubicBezTo>
                  <a:cubicBezTo>
                    <a:pt x="572" y="571"/>
                    <a:pt x="275" y="571"/>
                    <a:pt x="1" y="274"/>
                  </a:cubicBezTo>
                  <a:lnTo>
                    <a:pt x="275" y="0"/>
                  </a:lnTo>
                  <a:cubicBezTo>
                    <a:pt x="1416" y="274"/>
                    <a:pt x="2854" y="274"/>
                    <a:pt x="4269" y="571"/>
                  </a:cubicBezTo>
                  <a:cubicBezTo>
                    <a:pt x="7419" y="1416"/>
                    <a:pt x="10546" y="1986"/>
                    <a:pt x="13970" y="2854"/>
                  </a:cubicBezTo>
                  <a:cubicBezTo>
                    <a:pt x="17394" y="3698"/>
                    <a:pt x="20818" y="4566"/>
                    <a:pt x="24241" y="5136"/>
                  </a:cubicBezTo>
                  <a:cubicBezTo>
                    <a:pt x="27665" y="5981"/>
                    <a:pt x="30815" y="6848"/>
                    <a:pt x="34239" y="7693"/>
                  </a:cubicBezTo>
                  <a:cubicBezTo>
                    <a:pt x="36225" y="7989"/>
                    <a:pt x="38233" y="8560"/>
                    <a:pt x="40219" y="8834"/>
                  </a:cubicBezTo>
                  <a:cubicBezTo>
                    <a:pt x="40516" y="8834"/>
                    <a:pt x="40790" y="9131"/>
                    <a:pt x="41086" y="9131"/>
                  </a:cubicBezTo>
                  <a:cubicBezTo>
                    <a:pt x="41086" y="9404"/>
                    <a:pt x="41086" y="9404"/>
                    <a:pt x="40790" y="94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7"/>
            <p:cNvSpPr/>
            <p:nvPr/>
          </p:nvSpPr>
          <p:spPr>
            <a:xfrm>
              <a:off x="2656450" y="4780225"/>
              <a:ext cx="28550" cy="93050"/>
            </a:xfrm>
            <a:custGeom>
              <a:avLst/>
              <a:gdLst/>
              <a:ahLst/>
              <a:cxnLst/>
              <a:rect l="l" t="t" r="r" b="b"/>
              <a:pathLst>
                <a:path w="1142" h="3722" extrusionOk="0">
                  <a:moveTo>
                    <a:pt x="1142" y="297"/>
                  </a:moveTo>
                  <a:lnTo>
                    <a:pt x="1142" y="1142"/>
                  </a:lnTo>
                  <a:cubicBezTo>
                    <a:pt x="1142" y="1713"/>
                    <a:pt x="845" y="2580"/>
                    <a:pt x="571" y="3151"/>
                  </a:cubicBezTo>
                  <a:cubicBezTo>
                    <a:pt x="571" y="3425"/>
                    <a:pt x="275" y="3425"/>
                    <a:pt x="275" y="3721"/>
                  </a:cubicBezTo>
                  <a:cubicBezTo>
                    <a:pt x="275" y="3425"/>
                    <a:pt x="1" y="3151"/>
                    <a:pt x="1" y="2854"/>
                  </a:cubicBezTo>
                  <a:cubicBezTo>
                    <a:pt x="275" y="2283"/>
                    <a:pt x="275" y="1439"/>
                    <a:pt x="571" y="868"/>
                  </a:cubicBezTo>
                  <a:cubicBezTo>
                    <a:pt x="571" y="571"/>
                    <a:pt x="845" y="297"/>
                    <a:pt x="84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7"/>
            <p:cNvSpPr/>
            <p:nvPr/>
          </p:nvSpPr>
          <p:spPr>
            <a:xfrm>
              <a:off x="2406525" y="4737425"/>
              <a:ext cx="35975" cy="85625"/>
            </a:xfrm>
            <a:custGeom>
              <a:avLst/>
              <a:gdLst/>
              <a:ahLst/>
              <a:cxnLst/>
              <a:rect l="l" t="t" r="r" b="b"/>
              <a:pathLst>
                <a:path w="1439" h="3425" extrusionOk="0">
                  <a:moveTo>
                    <a:pt x="571" y="3425"/>
                  </a:moveTo>
                  <a:cubicBezTo>
                    <a:pt x="0" y="2580"/>
                    <a:pt x="571" y="1"/>
                    <a:pt x="1438" y="1"/>
                  </a:cubicBezTo>
                  <a:cubicBezTo>
                    <a:pt x="1438" y="1142"/>
                    <a:pt x="868" y="2283"/>
                    <a:pt x="571" y="34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7"/>
            <p:cNvSpPr/>
            <p:nvPr/>
          </p:nvSpPr>
          <p:spPr>
            <a:xfrm>
              <a:off x="2898975" y="4837300"/>
              <a:ext cx="35400" cy="93025"/>
            </a:xfrm>
            <a:custGeom>
              <a:avLst/>
              <a:gdLst/>
              <a:ahLst/>
              <a:cxnLst/>
              <a:rect l="l" t="t" r="r" b="b"/>
              <a:pathLst>
                <a:path w="1416" h="3721" extrusionOk="0">
                  <a:moveTo>
                    <a:pt x="1142" y="0"/>
                  </a:moveTo>
                  <a:cubicBezTo>
                    <a:pt x="1416" y="868"/>
                    <a:pt x="571" y="3424"/>
                    <a:pt x="0" y="3721"/>
                  </a:cubicBezTo>
                  <a:cubicBezTo>
                    <a:pt x="274" y="2283"/>
                    <a:pt x="274" y="1142"/>
                    <a:pt x="11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7"/>
            <p:cNvSpPr/>
            <p:nvPr/>
          </p:nvSpPr>
          <p:spPr>
            <a:xfrm>
              <a:off x="3155750" y="4894350"/>
              <a:ext cx="35400" cy="93050"/>
            </a:xfrm>
            <a:custGeom>
              <a:avLst/>
              <a:gdLst/>
              <a:ahLst/>
              <a:cxnLst/>
              <a:rect l="l" t="t" r="r" b="b"/>
              <a:pathLst>
                <a:path w="1416" h="3722" extrusionOk="0">
                  <a:moveTo>
                    <a:pt x="1416" y="298"/>
                  </a:moveTo>
                  <a:cubicBezTo>
                    <a:pt x="1142" y="2580"/>
                    <a:pt x="845" y="3425"/>
                    <a:pt x="1" y="3721"/>
                  </a:cubicBezTo>
                  <a:cubicBezTo>
                    <a:pt x="1" y="3425"/>
                    <a:pt x="275" y="3151"/>
                    <a:pt x="275" y="2854"/>
                  </a:cubicBezTo>
                  <a:cubicBezTo>
                    <a:pt x="275" y="2009"/>
                    <a:pt x="571" y="1439"/>
                    <a:pt x="845" y="571"/>
                  </a:cubicBezTo>
                  <a:lnTo>
                    <a:pt x="14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7"/>
            <p:cNvSpPr/>
            <p:nvPr/>
          </p:nvSpPr>
          <p:spPr>
            <a:xfrm>
              <a:off x="2363725" y="4744850"/>
              <a:ext cx="21700" cy="57100"/>
            </a:xfrm>
            <a:custGeom>
              <a:avLst/>
              <a:gdLst/>
              <a:ahLst/>
              <a:cxnLst/>
              <a:rect l="l" t="t" r="r" b="b"/>
              <a:pathLst>
                <a:path w="868" h="2284" extrusionOk="0">
                  <a:moveTo>
                    <a:pt x="0" y="1986"/>
                  </a:moveTo>
                  <a:cubicBezTo>
                    <a:pt x="0" y="1416"/>
                    <a:pt x="0" y="845"/>
                    <a:pt x="297" y="571"/>
                  </a:cubicBezTo>
                  <a:cubicBezTo>
                    <a:pt x="297" y="274"/>
                    <a:pt x="571" y="274"/>
                    <a:pt x="868" y="1"/>
                  </a:cubicBezTo>
                  <a:lnTo>
                    <a:pt x="868" y="571"/>
                  </a:lnTo>
                  <a:lnTo>
                    <a:pt x="868" y="1712"/>
                  </a:lnTo>
                  <a:cubicBezTo>
                    <a:pt x="571" y="1712"/>
                    <a:pt x="571" y="1986"/>
                    <a:pt x="297" y="22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7"/>
            <p:cNvSpPr/>
            <p:nvPr/>
          </p:nvSpPr>
          <p:spPr>
            <a:xfrm>
              <a:off x="2570850" y="4801925"/>
              <a:ext cx="28575" cy="49650"/>
            </a:xfrm>
            <a:custGeom>
              <a:avLst/>
              <a:gdLst/>
              <a:ahLst/>
              <a:cxnLst/>
              <a:rect l="l" t="t" r="r" b="b"/>
              <a:pathLst>
                <a:path w="1143" h="1986" extrusionOk="0">
                  <a:moveTo>
                    <a:pt x="1" y="1712"/>
                  </a:moveTo>
                  <a:cubicBezTo>
                    <a:pt x="1" y="1141"/>
                    <a:pt x="275" y="845"/>
                    <a:pt x="275" y="274"/>
                  </a:cubicBezTo>
                  <a:lnTo>
                    <a:pt x="571" y="0"/>
                  </a:lnTo>
                  <a:cubicBezTo>
                    <a:pt x="845" y="0"/>
                    <a:pt x="1142" y="274"/>
                    <a:pt x="1142" y="274"/>
                  </a:cubicBezTo>
                  <a:cubicBezTo>
                    <a:pt x="845" y="571"/>
                    <a:pt x="845" y="1141"/>
                    <a:pt x="845" y="1415"/>
                  </a:cubicBezTo>
                  <a:cubicBezTo>
                    <a:pt x="571" y="1712"/>
                    <a:pt x="275" y="1712"/>
                    <a:pt x="1" y="19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7"/>
            <p:cNvSpPr/>
            <p:nvPr/>
          </p:nvSpPr>
          <p:spPr>
            <a:xfrm>
              <a:off x="2278125" y="4737425"/>
              <a:ext cx="21700" cy="3597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868" y="1142"/>
                  </a:moveTo>
                  <a:cubicBezTo>
                    <a:pt x="571" y="1142"/>
                    <a:pt x="297" y="1439"/>
                    <a:pt x="0" y="1439"/>
                  </a:cubicBezTo>
                  <a:lnTo>
                    <a:pt x="0" y="868"/>
                  </a:lnTo>
                  <a:lnTo>
                    <a:pt x="0" y="868"/>
                  </a:lnTo>
                  <a:cubicBezTo>
                    <a:pt x="0" y="571"/>
                    <a:pt x="0" y="298"/>
                    <a:pt x="297" y="1"/>
                  </a:cubicBezTo>
                  <a:lnTo>
                    <a:pt x="571" y="1"/>
                  </a:lnTo>
                  <a:cubicBezTo>
                    <a:pt x="571" y="298"/>
                    <a:pt x="868" y="571"/>
                    <a:pt x="868" y="11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7"/>
            <p:cNvSpPr/>
            <p:nvPr/>
          </p:nvSpPr>
          <p:spPr>
            <a:xfrm>
              <a:off x="2720375" y="4844700"/>
              <a:ext cx="28550" cy="42825"/>
            </a:xfrm>
            <a:custGeom>
              <a:avLst/>
              <a:gdLst/>
              <a:ahLst/>
              <a:cxnLst/>
              <a:rect l="l" t="t" r="r" b="b"/>
              <a:pathLst>
                <a:path w="1142" h="1713" extrusionOk="0">
                  <a:moveTo>
                    <a:pt x="0" y="1713"/>
                  </a:moveTo>
                  <a:cubicBezTo>
                    <a:pt x="0" y="1142"/>
                    <a:pt x="0" y="572"/>
                    <a:pt x="297" y="275"/>
                  </a:cubicBezTo>
                  <a:cubicBezTo>
                    <a:pt x="297" y="275"/>
                    <a:pt x="867" y="1"/>
                    <a:pt x="867" y="275"/>
                  </a:cubicBezTo>
                  <a:cubicBezTo>
                    <a:pt x="1141" y="572"/>
                    <a:pt x="571" y="1713"/>
                    <a:pt x="0" y="17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7"/>
            <p:cNvSpPr/>
            <p:nvPr/>
          </p:nvSpPr>
          <p:spPr>
            <a:xfrm>
              <a:off x="2528050" y="4801925"/>
              <a:ext cx="35425" cy="42800"/>
            </a:xfrm>
            <a:custGeom>
              <a:avLst/>
              <a:gdLst/>
              <a:ahLst/>
              <a:cxnLst/>
              <a:rect l="l" t="t" r="r" b="b"/>
              <a:pathLst>
                <a:path w="1417" h="1712" extrusionOk="0">
                  <a:moveTo>
                    <a:pt x="1" y="1712"/>
                  </a:moveTo>
                  <a:cubicBezTo>
                    <a:pt x="275" y="1141"/>
                    <a:pt x="275" y="571"/>
                    <a:pt x="275" y="274"/>
                  </a:cubicBezTo>
                  <a:cubicBezTo>
                    <a:pt x="275" y="0"/>
                    <a:pt x="572" y="0"/>
                    <a:pt x="572" y="0"/>
                  </a:cubicBezTo>
                  <a:cubicBezTo>
                    <a:pt x="845" y="0"/>
                    <a:pt x="845" y="0"/>
                    <a:pt x="1142" y="274"/>
                  </a:cubicBezTo>
                  <a:cubicBezTo>
                    <a:pt x="1416" y="845"/>
                    <a:pt x="845" y="1415"/>
                    <a:pt x="1" y="17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7"/>
            <p:cNvSpPr/>
            <p:nvPr/>
          </p:nvSpPr>
          <p:spPr>
            <a:xfrm>
              <a:off x="2199950" y="4716325"/>
              <a:ext cx="28550" cy="49675"/>
            </a:xfrm>
            <a:custGeom>
              <a:avLst/>
              <a:gdLst/>
              <a:ahLst/>
              <a:cxnLst/>
              <a:rect l="l" t="t" r="r" b="b"/>
              <a:pathLst>
                <a:path w="1142" h="1987" extrusionOk="0">
                  <a:moveTo>
                    <a:pt x="0" y="1986"/>
                  </a:moveTo>
                  <a:cubicBezTo>
                    <a:pt x="0" y="1142"/>
                    <a:pt x="0" y="845"/>
                    <a:pt x="274" y="274"/>
                  </a:cubicBezTo>
                  <a:cubicBezTo>
                    <a:pt x="274" y="0"/>
                    <a:pt x="571" y="0"/>
                    <a:pt x="571" y="0"/>
                  </a:cubicBezTo>
                  <a:lnTo>
                    <a:pt x="845" y="274"/>
                  </a:lnTo>
                  <a:cubicBezTo>
                    <a:pt x="571" y="845"/>
                    <a:pt x="1142" y="1712"/>
                    <a:pt x="0" y="19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7"/>
            <p:cNvSpPr/>
            <p:nvPr/>
          </p:nvSpPr>
          <p:spPr>
            <a:xfrm>
              <a:off x="2763150" y="4851550"/>
              <a:ext cx="28575" cy="50250"/>
            </a:xfrm>
            <a:custGeom>
              <a:avLst/>
              <a:gdLst/>
              <a:ahLst/>
              <a:cxnLst/>
              <a:rect l="l" t="t" r="r" b="b"/>
              <a:pathLst>
                <a:path w="1143" h="2010" extrusionOk="0">
                  <a:moveTo>
                    <a:pt x="1" y="2010"/>
                  </a:moveTo>
                  <a:cubicBezTo>
                    <a:pt x="1" y="1142"/>
                    <a:pt x="298" y="868"/>
                    <a:pt x="298" y="298"/>
                  </a:cubicBezTo>
                  <a:cubicBezTo>
                    <a:pt x="298" y="298"/>
                    <a:pt x="572" y="1"/>
                    <a:pt x="572" y="298"/>
                  </a:cubicBezTo>
                  <a:lnTo>
                    <a:pt x="868" y="298"/>
                  </a:lnTo>
                  <a:cubicBezTo>
                    <a:pt x="1142" y="868"/>
                    <a:pt x="572" y="1713"/>
                    <a:pt x="1" y="20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7"/>
            <p:cNvSpPr/>
            <p:nvPr/>
          </p:nvSpPr>
          <p:spPr>
            <a:xfrm>
              <a:off x="2684975" y="4837300"/>
              <a:ext cx="35425" cy="42825"/>
            </a:xfrm>
            <a:custGeom>
              <a:avLst/>
              <a:gdLst/>
              <a:ahLst/>
              <a:cxnLst/>
              <a:rect l="l" t="t" r="r" b="b"/>
              <a:pathLst>
                <a:path w="1417" h="1713" extrusionOk="0">
                  <a:moveTo>
                    <a:pt x="1" y="1712"/>
                  </a:moveTo>
                  <a:cubicBezTo>
                    <a:pt x="275" y="1142"/>
                    <a:pt x="275" y="868"/>
                    <a:pt x="572" y="297"/>
                  </a:cubicBezTo>
                  <a:lnTo>
                    <a:pt x="845" y="0"/>
                  </a:lnTo>
                  <a:lnTo>
                    <a:pt x="1142" y="297"/>
                  </a:lnTo>
                  <a:cubicBezTo>
                    <a:pt x="1416" y="868"/>
                    <a:pt x="845" y="1712"/>
                    <a:pt x="1" y="17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7"/>
            <p:cNvSpPr/>
            <p:nvPr/>
          </p:nvSpPr>
          <p:spPr>
            <a:xfrm>
              <a:off x="2613650" y="4816175"/>
              <a:ext cx="21150" cy="42825"/>
            </a:xfrm>
            <a:custGeom>
              <a:avLst/>
              <a:gdLst/>
              <a:ahLst/>
              <a:cxnLst/>
              <a:rect l="l" t="t" r="r" b="b"/>
              <a:pathLst>
                <a:path w="846" h="1713" extrusionOk="0">
                  <a:moveTo>
                    <a:pt x="571" y="1"/>
                  </a:moveTo>
                  <a:cubicBezTo>
                    <a:pt x="571" y="275"/>
                    <a:pt x="845" y="571"/>
                    <a:pt x="845" y="571"/>
                  </a:cubicBezTo>
                  <a:cubicBezTo>
                    <a:pt x="845" y="1142"/>
                    <a:pt x="845" y="1713"/>
                    <a:pt x="1" y="1713"/>
                  </a:cubicBezTo>
                  <a:cubicBezTo>
                    <a:pt x="1" y="1142"/>
                    <a:pt x="275" y="571"/>
                    <a:pt x="2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7"/>
            <p:cNvSpPr/>
            <p:nvPr/>
          </p:nvSpPr>
          <p:spPr>
            <a:xfrm>
              <a:off x="2805950" y="4865825"/>
              <a:ext cx="35975" cy="35975"/>
            </a:xfrm>
            <a:custGeom>
              <a:avLst/>
              <a:gdLst/>
              <a:ahLst/>
              <a:cxnLst/>
              <a:rect l="l" t="t" r="r" b="b"/>
              <a:pathLst>
                <a:path w="1439" h="1439" extrusionOk="0">
                  <a:moveTo>
                    <a:pt x="1" y="1439"/>
                  </a:moveTo>
                  <a:cubicBezTo>
                    <a:pt x="298" y="1142"/>
                    <a:pt x="298" y="571"/>
                    <a:pt x="572" y="297"/>
                  </a:cubicBezTo>
                  <a:cubicBezTo>
                    <a:pt x="572" y="1"/>
                    <a:pt x="572" y="1"/>
                    <a:pt x="868" y="1"/>
                  </a:cubicBezTo>
                  <a:cubicBezTo>
                    <a:pt x="868" y="1"/>
                    <a:pt x="1142" y="1"/>
                    <a:pt x="1142" y="297"/>
                  </a:cubicBezTo>
                  <a:cubicBezTo>
                    <a:pt x="1439" y="571"/>
                    <a:pt x="868" y="1439"/>
                    <a:pt x="1" y="14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7"/>
            <p:cNvSpPr/>
            <p:nvPr/>
          </p:nvSpPr>
          <p:spPr>
            <a:xfrm>
              <a:off x="2856175" y="4880100"/>
              <a:ext cx="21150" cy="42825"/>
            </a:xfrm>
            <a:custGeom>
              <a:avLst/>
              <a:gdLst/>
              <a:ahLst/>
              <a:cxnLst/>
              <a:rect l="l" t="t" r="r" b="b"/>
              <a:pathLst>
                <a:path w="846" h="1713" extrusionOk="0">
                  <a:moveTo>
                    <a:pt x="1" y="1438"/>
                  </a:moveTo>
                  <a:cubicBezTo>
                    <a:pt x="1" y="868"/>
                    <a:pt x="1" y="571"/>
                    <a:pt x="274" y="297"/>
                  </a:cubicBezTo>
                  <a:cubicBezTo>
                    <a:pt x="274" y="0"/>
                    <a:pt x="571" y="0"/>
                    <a:pt x="571" y="0"/>
                  </a:cubicBezTo>
                  <a:cubicBezTo>
                    <a:pt x="845" y="0"/>
                    <a:pt x="845" y="297"/>
                    <a:pt x="845" y="571"/>
                  </a:cubicBezTo>
                  <a:cubicBezTo>
                    <a:pt x="845" y="571"/>
                    <a:pt x="571" y="868"/>
                    <a:pt x="571" y="1141"/>
                  </a:cubicBezTo>
                  <a:cubicBezTo>
                    <a:pt x="571" y="1438"/>
                    <a:pt x="274" y="1438"/>
                    <a:pt x="1" y="17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7"/>
            <p:cNvSpPr/>
            <p:nvPr/>
          </p:nvSpPr>
          <p:spPr>
            <a:xfrm>
              <a:off x="2485275" y="4787650"/>
              <a:ext cx="28550" cy="42825"/>
            </a:xfrm>
            <a:custGeom>
              <a:avLst/>
              <a:gdLst/>
              <a:ahLst/>
              <a:cxnLst/>
              <a:rect l="l" t="t" r="r" b="b"/>
              <a:pathLst>
                <a:path w="1142" h="1713" extrusionOk="0">
                  <a:moveTo>
                    <a:pt x="0" y="1416"/>
                  </a:moveTo>
                  <a:cubicBezTo>
                    <a:pt x="274" y="1142"/>
                    <a:pt x="274" y="571"/>
                    <a:pt x="274" y="274"/>
                  </a:cubicBezTo>
                  <a:cubicBezTo>
                    <a:pt x="571" y="274"/>
                    <a:pt x="571" y="274"/>
                    <a:pt x="571" y="0"/>
                  </a:cubicBezTo>
                  <a:cubicBezTo>
                    <a:pt x="1141" y="0"/>
                    <a:pt x="1141" y="274"/>
                    <a:pt x="1141" y="845"/>
                  </a:cubicBezTo>
                  <a:cubicBezTo>
                    <a:pt x="845" y="1416"/>
                    <a:pt x="845" y="1712"/>
                    <a:pt x="0" y="14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7"/>
            <p:cNvSpPr/>
            <p:nvPr/>
          </p:nvSpPr>
          <p:spPr>
            <a:xfrm>
              <a:off x="3019950" y="4916050"/>
              <a:ext cx="28550" cy="42825"/>
            </a:xfrm>
            <a:custGeom>
              <a:avLst/>
              <a:gdLst/>
              <a:ahLst/>
              <a:cxnLst/>
              <a:rect l="l" t="t" r="r" b="b"/>
              <a:pathLst>
                <a:path w="1142" h="1713" extrusionOk="0">
                  <a:moveTo>
                    <a:pt x="1142" y="0"/>
                  </a:moveTo>
                  <a:cubicBezTo>
                    <a:pt x="868" y="571"/>
                    <a:pt x="571" y="1141"/>
                    <a:pt x="571" y="1712"/>
                  </a:cubicBezTo>
                  <a:cubicBezTo>
                    <a:pt x="0" y="1141"/>
                    <a:pt x="0" y="274"/>
                    <a:pt x="11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7"/>
            <p:cNvSpPr/>
            <p:nvPr/>
          </p:nvSpPr>
          <p:spPr>
            <a:xfrm>
              <a:off x="2235325" y="4723175"/>
              <a:ext cx="21700" cy="42825"/>
            </a:xfrm>
            <a:custGeom>
              <a:avLst/>
              <a:gdLst/>
              <a:ahLst/>
              <a:cxnLst/>
              <a:rect l="l" t="t" r="r" b="b"/>
              <a:pathLst>
                <a:path w="868" h="1713" extrusionOk="0">
                  <a:moveTo>
                    <a:pt x="1" y="1712"/>
                  </a:moveTo>
                  <a:lnTo>
                    <a:pt x="1" y="297"/>
                  </a:lnTo>
                  <a:lnTo>
                    <a:pt x="297" y="0"/>
                  </a:lnTo>
                  <a:cubicBezTo>
                    <a:pt x="571" y="297"/>
                    <a:pt x="571" y="571"/>
                    <a:pt x="868" y="868"/>
                  </a:cubicBezTo>
                  <a:cubicBezTo>
                    <a:pt x="868" y="1141"/>
                    <a:pt x="571" y="1712"/>
                    <a:pt x="1" y="17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7"/>
            <p:cNvSpPr/>
            <p:nvPr/>
          </p:nvSpPr>
          <p:spPr>
            <a:xfrm>
              <a:off x="2934350" y="4894350"/>
              <a:ext cx="21700" cy="42825"/>
            </a:xfrm>
            <a:custGeom>
              <a:avLst/>
              <a:gdLst/>
              <a:ahLst/>
              <a:cxnLst/>
              <a:rect l="l" t="t" r="r" b="b"/>
              <a:pathLst>
                <a:path w="868" h="1713" extrusionOk="0">
                  <a:moveTo>
                    <a:pt x="1" y="1439"/>
                  </a:moveTo>
                  <a:cubicBezTo>
                    <a:pt x="1" y="1142"/>
                    <a:pt x="1" y="868"/>
                    <a:pt x="297" y="298"/>
                  </a:cubicBezTo>
                  <a:cubicBezTo>
                    <a:pt x="297" y="298"/>
                    <a:pt x="571" y="298"/>
                    <a:pt x="868" y="1"/>
                  </a:cubicBezTo>
                  <a:lnTo>
                    <a:pt x="868" y="571"/>
                  </a:lnTo>
                  <a:cubicBezTo>
                    <a:pt x="571" y="868"/>
                    <a:pt x="868" y="1713"/>
                    <a:pt x="1" y="14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7"/>
            <p:cNvSpPr/>
            <p:nvPr/>
          </p:nvSpPr>
          <p:spPr>
            <a:xfrm>
              <a:off x="2314075" y="4744850"/>
              <a:ext cx="21125" cy="42825"/>
            </a:xfrm>
            <a:custGeom>
              <a:avLst/>
              <a:gdLst/>
              <a:ahLst/>
              <a:cxnLst/>
              <a:rect l="l" t="t" r="r" b="b"/>
              <a:pathLst>
                <a:path w="845" h="1713" extrusionOk="0">
                  <a:moveTo>
                    <a:pt x="0" y="1712"/>
                  </a:moveTo>
                  <a:cubicBezTo>
                    <a:pt x="274" y="1142"/>
                    <a:pt x="274" y="571"/>
                    <a:pt x="571" y="1"/>
                  </a:cubicBezTo>
                  <a:lnTo>
                    <a:pt x="571" y="1"/>
                  </a:lnTo>
                  <a:cubicBezTo>
                    <a:pt x="845" y="274"/>
                    <a:pt x="845" y="571"/>
                    <a:pt x="845" y="845"/>
                  </a:cubicBezTo>
                  <a:cubicBezTo>
                    <a:pt x="845" y="1142"/>
                    <a:pt x="571" y="1416"/>
                    <a:pt x="0" y="17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7"/>
            <p:cNvSpPr/>
            <p:nvPr/>
          </p:nvSpPr>
          <p:spPr>
            <a:xfrm>
              <a:off x="2449325" y="4780225"/>
              <a:ext cx="21700" cy="42825"/>
            </a:xfrm>
            <a:custGeom>
              <a:avLst/>
              <a:gdLst/>
              <a:ahLst/>
              <a:cxnLst/>
              <a:rect l="l" t="t" r="r" b="b"/>
              <a:pathLst>
                <a:path w="868" h="1713" extrusionOk="0">
                  <a:moveTo>
                    <a:pt x="0" y="1713"/>
                  </a:moveTo>
                  <a:cubicBezTo>
                    <a:pt x="0" y="1142"/>
                    <a:pt x="297" y="571"/>
                    <a:pt x="297" y="297"/>
                  </a:cubicBezTo>
                  <a:lnTo>
                    <a:pt x="571" y="1"/>
                  </a:lnTo>
                  <a:cubicBezTo>
                    <a:pt x="867" y="297"/>
                    <a:pt x="867" y="297"/>
                    <a:pt x="867" y="571"/>
                  </a:cubicBezTo>
                  <a:cubicBezTo>
                    <a:pt x="867" y="868"/>
                    <a:pt x="867" y="1439"/>
                    <a:pt x="0" y="17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7"/>
            <p:cNvSpPr/>
            <p:nvPr/>
          </p:nvSpPr>
          <p:spPr>
            <a:xfrm>
              <a:off x="2977150" y="4908625"/>
              <a:ext cx="21700" cy="28550"/>
            </a:xfrm>
            <a:custGeom>
              <a:avLst/>
              <a:gdLst/>
              <a:ahLst/>
              <a:cxnLst/>
              <a:rect l="l" t="t" r="r" b="b"/>
              <a:pathLst>
                <a:path w="868" h="1142" extrusionOk="0">
                  <a:moveTo>
                    <a:pt x="0" y="1142"/>
                  </a:moveTo>
                  <a:cubicBezTo>
                    <a:pt x="0" y="868"/>
                    <a:pt x="297" y="571"/>
                    <a:pt x="297" y="297"/>
                  </a:cubicBezTo>
                  <a:cubicBezTo>
                    <a:pt x="297" y="0"/>
                    <a:pt x="571" y="0"/>
                    <a:pt x="571" y="0"/>
                  </a:cubicBezTo>
                  <a:cubicBezTo>
                    <a:pt x="868" y="0"/>
                    <a:pt x="868" y="297"/>
                    <a:pt x="868" y="297"/>
                  </a:cubicBezTo>
                  <a:cubicBezTo>
                    <a:pt x="868" y="868"/>
                    <a:pt x="868" y="1142"/>
                    <a:pt x="0" y="11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7"/>
            <p:cNvSpPr/>
            <p:nvPr/>
          </p:nvSpPr>
          <p:spPr>
            <a:xfrm>
              <a:off x="3070150" y="4922900"/>
              <a:ext cx="21150" cy="42800"/>
            </a:xfrm>
            <a:custGeom>
              <a:avLst/>
              <a:gdLst/>
              <a:ahLst/>
              <a:cxnLst/>
              <a:rect l="l" t="t" r="r" b="b"/>
              <a:pathLst>
                <a:path w="846" h="1712" extrusionOk="0">
                  <a:moveTo>
                    <a:pt x="846" y="297"/>
                  </a:moveTo>
                  <a:cubicBezTo>
                    <a:pt x="572" y="571"/>
                    <a:pt x="572" y="1141"/>
                    <a:pt x="275" y="1438"/>
                  </a:cubicBezTo>
                  <a:cubicBezTo>
                    <a:pt x="275" y="1438"/>
                    <a:pt x="275" y="1712"/>
                    <a:pt x="1" y="1438"/>
                  </a:cubicBezTo>
                  <a:lnTo>
                    <a:pt x="1" y="1438"/>
                  </a:lnTo>
                  <a:cubicBezTo>
                    <a:pt x="1" y="867"/>
                    <a:pt x="275" y="571"/>
                    <a:pt x="275" y="0"/>
                  </a:cubicBezTo>
                  <a:cubicBezTo>
                    <a:pt x="572" y="0"/>
                    <a:pt x="572" y="0"/>
                    <a:pt x="846" y="2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7"/>
            <p:cNvSpPr/>
            <p:nvPr/>
          </p:nvSpPr>
          <p:spPr>
            <a:xfrm>
              <a:off x="3112950" y="4937150"/>
              <a:ext cx="21150" cy="35975"/>
            </a:xfrm>
            <a:custGeom>
              <a:avLst/>
              <a:gdLst/>
              <a:ahLst/>
              <a:cxnLst/>
              <a:rect l="l" t="t" r="r" b="b"/>
              <a:pathLst>
                <a:path w="846" h="1439" extrusionOk="0">
                  <a:moveTo>
                    <a:pt x="1" y="571"/>
                  </a:moveTo>
                  <a:cubicBezTo>
                    <a:pt x="275" y="297"/>
                    <a:pt x="572" y="297"/>
                    <a:pt x="572" y="1"/>
                  </a:cubicBezTo>
                  <a:cubicBezTo>
                    <a:pt x="572" y="297"/>
                    <a:pt x="845" y="571"/>
                    <a:pt x="572" y="868"/>
                  </a:cubicBezTo>
                  <a:cubicBezTo>
                    <a:pt x="572" y="1142"/>
                    <a:pt x="275" y="1439"/>
                    <a:pt x="275" y="1439"/>
                  </a:cubicBezTo>
                  <a:cubicBezTo>
                    <a:pt x="275" y="1142"/>
                    <a:pt x="1" y="868"/>
                    <a:pt x="1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7" name="Google Shape;287;p37"/>
          <p:cNvSpPr/>
          <p:nvPr/>
        </p:nvSpPr>
        <p:spPr>
          <a:xfrm>
            <a:off x="7168602" y="4231362"/>
            <a:ext cx="169920" cy="231955"/>
          </a:xfrm>
          <a:custGeom>
            <a:avLst/>
            <a:gdLst/>
            <a:ahLst/>
            <a:cxnLst/>
            <a:rect l="l" t="t" r="r" b="b"/>
            <a:pathLst>
              <a:path w="4840" h="6607" extrusionOk="0">
                <a:moveTo>
                  <a:pt x="2055" y="707"/>
                </a:moveTo>
                <a:cubicBezTo>
                  <a:pt x="2603" y="707"/>
                  <a:pt x="3218" y="1247"/>
                  <a:pt x="3425" y="1644"/>
                </a:cubicBezTo>
                <a:cubicBezTo>
                  <a:pt x="3698" y="2489"/>
                  <a:pt x="3128" y="3060"/>
                  <a:pt x="3128" y="3630"/>
                </a:cubicBezTo>
                <a:cubicBezTo>
                  <a:pt x="3128" y="4201"/>
                  <a:pt x="3425" y="5068"/>
                  <a:pt x="3425" y="5639"/>
                </a:cubicBezTo>
                <a:cubicBezTo>
                  <a:pt x="2854" y="5068"/>
                  <a:pt x="1987" y="4498"/>
                  <a:pt x="1713" y="3927"/>
                </a:cubicBezTo>
                <a:cubicBezTo>
                  <a:pt x="1416" y="3060"/>
                  <a:pt x="845" y="1644"/>
                  <a:pt x="1416" y="1074"/>
                </a:cubicBezTo>
                <a:cubicBezTo>
                  <a:pt x="1589" y="810"/>
                  <a:pt x="1816" y="707"/>
                  <a:pt x="2055" y="707"/>
                </a:cubicBezTo>
                <a:close/>
                <a:moveTo>
                  <a:pt x="2124" y="0"/>
                </a:moveTo>
                <a:cubicBezTo>
                  <a:pt x="1659" y="0"/>
                  <a:pt x="1187" y="162"/>
                  <a:pt x="845" y="503"/>
                </a:cubicBezTo>
                <a:cubicBezTo>
                  <a:pt x="1" y="1074"/>
                  <a:pt x="275" y="2786"/>
                  <a:pt x="845" y="3927"/>
                </a:cubicBezTo>
                <a:cubicBezTo>
                  <a:pt x="1416" y="5068"/>
                  <a:pt x="2557" y="5913"/>
                  <a:pt x="3995" y="6209"/>
                </a:cubicBezTo>
                <a:cubicBezTo>
                  <a:pt x="3995" y="6483"/>
                  <a:pt x="3995" y="6483"/>
                  <a:pt x="4269" y="6483"/>
                </a:cubicBezTo>
                <a:cubicBezTo>
                  <a:pt x="4269" y="6571"/>
                  <a:pt x="4319" y="6607"/>
                  <a:pt x="4389" y="6607"/>
                </a:cubicBezTo>
                <a:cubicBezTo>
                  <a:pt x="4556" y="6607"/>
                  <a:pt x="4840" y="6402"/>
                  <a:pt x="4840" y="6209"/>
                </a:cubicBezTo>
                <a:lnTo>
                  <a:pt x="4566" y="6209"/>
                </a:lnTo>
                <a:lnTo>
                  <a:pt x="4566" y="5913"/>
                </a:lnTo>
                <a:cubicBezTo>
                  <a:pt x="3995" y="5068"/>
                  <a:pt x="3995" y="4201"/>
                  <a:pt x="4269" y="3060"/>
                </a:cubicBezTo>
                <a:cubicBezTo>
                  <a:pt x="4269" y="2215"/>
                  <a:pt x="4269" y="1644"/>
                  <a:pt x="3698" y="1074"/>
                </a:cubicBezTo>
                <a:cubicBezTo>
                  <a:pt x="3532" y="382"/>
                  <a:pt x="2838" y="0"/>
                  <a:pt x="2124" y="0"/>
                </a:cubicBezTo>
                <a:close/>
              </a:path>
            </a:pathLst>
          </a:custGeom>
          <a:solidFill>
            <a:srgbClr val="EEBD9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F03E4A08-3755-6049-9AB9-BAA78DF24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05" y="279288"/>
            <a:ext cx="2222500" cy="11684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8F7A0E5-0FEB-0340-A5B6-7E820DFD298B}"/>
              </a:ext>
            </a:extLst>
          </p:cNvPr>
          <p:cNvSpPr txBox="1"/>
          <p:nvPr/>
        </p:nvSpPr>
        <p:spPr>
          <a:xfrm>
            <a:off x="644655" y="4610225"/>
            <a:ext cx="906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Jan Kaňka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8"/>
          <p:cNvSpPr txBox="1">
            <a:spLocks noGrp="1"/>
          </p:cNvSpPr>
          <p:nvPr>
            <p:ph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O ČEM TO JE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3" name="Google Shape;293;p38"/>
          <p:cNvSpPr txBox="1">
            <a:spLocks noGrp="1"/>
          </p:cNvSpPr>
          <p:nvPr>
            <p:ph type="body" idx="1"/>
          </p:nvPr>
        </p:nvSpPr>
        <p:spPr>
          <a:xfrm>
            <a:off x="720000" y="1249925"/>
            <a:ext cx="7704000" cy="33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 této prezentaci si zaměřím na historii, současnost a budoucnost využití fyzikálních pokusů v hodinách fyziky.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 txBox="1">
            <a:spLocks noGrp="1"/>
          </p:cNvSpPr>
          <p:nvPr>
            <p:ph type="title" idx="3"/>
          </p:nvPr>
        </p:nvSpPr>
        <p:spPr>
          <a:xfrm>
            <a:off x="5785775" y="1949775"/>
            <a:ext cx="2463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SzPts val="1100"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Současnost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9" name="Google Shape;299;p39"/>
          <p:cNvSpPr txBox="1">
            <a:spLocks noGrp="1"/>
          </p:cNvSpPr>
          <p:nvPr>
            <p:ph type="title" idx="9"/>
          </p:nvPr>
        </p:nvSpPr>
        <p:spPr>
          <a:xfrm>
            <a:off x="5785775" y="3299650"/>
            <a:ext cx="2463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SzPts val="1100"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Experiment</a:t>
            </a:r>
            <a:endParaRPr dirty="0"/>
          </a:p>
        </p:txBody>
      </p:sp>
      <p:sp>
        <p:nvSpPr>
          <p:cNvPr id="300" name="Google Shape;300;p39"/>
          <p:cNvSpPr txBox="1">
            <a:spLocks noGrp="1"/>
          </p:cNvSpPr>
          <p:nvPr>
            <p:ph type="title" idx="4"/>
          </p:nvPr>
        </p:nvSpPr>
        <p:spPr>
          <a:xfrm>
            <a:off x="4838975" y="1627275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01" name="Google Shape;301;p39"/>
          <p:cNvSpPr txBox="1">
            <a:spLocks noGrp="1"/>
          </p:cNvSpPr>
          <p:nvPr>
            <p:ph type="title" idx="13"/>
          </p:nvPr>
        </p:nvSpPr>
        <p:spPr>
          <a:xfrm>
            <a:off x="4838975" y="3071100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302" name="Google Shape;302;p39"/>
          <p:cNvSpPr txBox="1">
            <a:spLocks noGrp="1"/>
          </p:cNvSpPr>
          <p:nvPr>
            <p:ph type="title" idx="6"/>
          </p:nvPr>
        </p:nvSpPr>
        <p:spPr>
          <a:xfrm>
            <a:off x="1840050" y="3299650"/>
            <a:ext cx="2463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SzPts val="1100"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Motivace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5" name="Google Shape;305;p39"/>
          <p:cNvSpPr txBox="1">
            <a:spLocks noGrp="1"/>
          </p:cNvSpPr>
          <p:nvPr>
            <p:ph type="title"/>
          </p:nvPr>
        </p:nvSpPr>
        <p:spPr>
          <a:xfrm>
            <a:off x="1840050" y="1949775"/>
            <a:ext cx="2463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Historie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6" name="Google Shape;306;p39"/>
          <p:cNvSpPr txBox="1">
            <a:spLocks noGrp="1"/>
          </p:cNvSpPr>
          <p:nvPr>
            <p:ph type="title" idx="2"/>
          </p:nvPr>
        </p:nvSpPr>
        <p:spPr>
          <a:xfrm>
            <a:off x="893250" y="1623225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08" name="Google Shape;308;p39"/>
          <p:cNvSpPr txBox="1">
            <a:spLocks noGrp="1"/>
          </p:cNvSpPr>
          <p:nvPr>
            <p:ph type="title" idx="7"/>
          </p:nvPr>
        </p:nvSpPr>
        <p:spPr>
          <a:xfrm>
            <a:off x="893250" y="3071100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10" name="Google Shape;310;p39"/>
          <p:cNvSpPr txBox="1">
            <a:spLocks noGrp="1"/>
          </p:cNvSpPr>
          <p:nvPr>
            <p:ph type="title" idx="15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Kapitoly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prezentace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40"/>
          <p:cNvGrpSpPr/>
          <p:nvPr/>
        </p:nvGrpSpPr>
        <p:grpSpPr>
          <a:xfrm>
            <a:off x="2109425" y="530231"/>
            <a:ext cx="4436400" cy="1655100"/>
            <a:chOff x="2109425" y="530231"/>
            <a:chExt cx="4436400" cy="1655100"/>
          </a:xfrm>
        </p:grpSpPr>
        <p:sp>
          <p:nvSpPr>
            <p:cNvPr id="316" name="Google Shape;316;p40"/>
            <p:cNvSpPr/>
            <p:nvPr/>
          </p:nvSpPr>
          <p:spPr>
            <a:xfrm>
              <a:off x="2109425" y="530231"/>
              <a:ext cx="4436400" cy="1655100"/>
            </a:xfrm>
            <a:prstGeom prst="rect">
              <a:avLst/>
            </a:prstGeom>
            <a:solidFill>
              <a:srgbClr val="B59ECE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0"/>
            <p:cNvSpPr/>
            <p:nvPr/>
          </p:nvSpPr>
          <p:spPr>
            <a:xfrm>
              <a:off x="3352877" y="1061543"/>
              <a:ext cx="169920" cy="229589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8" name="Google Shape;318;p40"/>
            <p:cNvGrpSpPr/>
            <p:nvPr/>
          </p:nvGrpSpPr>
          <p:grpSpPr>
            <a:xfrm>
              <a:off x="2527100" y="832442"/>
              <a:ext cx="570650" cy="303324"/>
              <a:chOff x="573650" y="4673525"/>
              <a:chExt cx="570650" cy="306450"/>
            </a:xfrm>
          </p:grpSpPr>
          <p:sp>
            <p:nvSpPr>
              <p:cNvPr id="319" name="Google Shape;319;p40"/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40"/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40"/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2" name="Google Shape;322;p40"/>
            <p:cNvGrpSpPr/>
            <p:nvPr/>
          </p:nvGrpSpPr>
          <p:grpSpPr>
            <a:xfrm>
              <a:off x="3813749" y="760671"/>
              <a:ext cx="1027851" cy="1207934"/>
              <a:chOff x="-782350" y="2933205"/>
              <a:chExt cx="782350" cy="928895"/>
            </a:xfrm>
          </p:grpSpPr>
          <p:sp>
            <p:nvSpPr>
              <p:cNvPr id="323" name="Google Shape;323;p40"/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598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40"/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40"/>
              <p:cNvSpPr/>
              <p:nvPr/>
            </p:nvSpPr>
            <p:spPr>
              <a:xfrm>
                <a:off x="-719000" y="2998550"/>
                <a:ext cx="544975" cy="278475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39" extrusionOk="0">
                    <a:moveTo>
                      <a:pt x="19676" y="857"/>
                    </a:moveTo>
                    <a:cubicBezTo>
                      <a:pt x="19835" y="1154"/>
                      <a:pt x="19858" y="1473"/>
                      <a:pt x="19904" y="1770"/>
                    </a:cubicBezTo>
                    <a:cubicBezTo>
                      <a:pt x="20064" y="3208"/>
                      <a:pt x="20360" y="4600"/>
                      <a:pt x="20748" y="6016"/>
                    </a:cubicBezTo>
                    <a:cubicBezTo>
                      <a:pt x="20862" y="6449"/>
                      <a:pt x="20885" y="6906"/>
                      <a:pt x="20840" y="7408"/>
                    </a:cubicBezTo>
                    <a:cubicBezTo>
                      <a:pt x="19584" y="7545"/>
                      <a:pt x="18329" y="7636"/>
                      <a:pt x="17096" y="7796"/>
                    </a:cubicBezTo>
                    <a:cubicBezTo>
                      <a:pt x="15864" y="7956"/>
                      <a:pt x="14631" y="8184"/>
                      <a:pt x="13399" y="8367"/>
                    </a:cubicBezTo>
                    <a:cubicBezTo>
                      <a:pt x="12166" y="8572"/>
                      <a:pt x="10888" y="8732"/>
                      <a:pt x="9655" y="8960"/>
                    </a:cubicBezTo>
                    <a:cubicBezTo>
                      <a:pt x="8423" y="9165"/>
                      <a:pt x="7213" y="9439"/>
                      <a:pt x="6003" y="9713"/>
                    </a:cubicBezTo>
                    <a:cubicBezTo>
                      <a:pt x="4771" y="9987"/>
                      <a:pt x="3561" y="10330"/>
                      <a:pt x="2283" y="10603"/>
                    </a:cubicBezTo>
                    <a:cubicBezTo>
                      <a:pt x="2100" y="9896"/>
                      <a:pt x="2100" y="9211"/>
                      <a:pt x="1940" y="8549"/>
                    </a:cubicBezTo>
                    <a:cubicBezTo>
                      <a:pt x="1780" y="7864"/>
                      <a:pt x="1666" y="7157"/>
                      <a:pt x="1507" y="6472"/>
                    </a:cubicBezTo>
                    <a:cubicBezTo>
                      <a:pt x="1370" y="5810"/>
                      <a:pt x="1164" y="5148"/>
                      <a:pt x="982" y="4395"/>
                    </a:cubicBezTo>
                    <a:cubicBezTo>
                      <a:pt x="1347" y="4326"/>
                      <a:pt x="1712" y="4281"/>
                      <a:pt x="2054" y="4212"/>
                    </a:cubicBezTo>
                    <a:cubicBezTo>
                      <a:pt x="3287" y="3938"/>
                      <a:pt x="4519" y="3642"/>
                      <a:pt x="5752" y="3345"/>
                    </a:cubicBezTo>
                    <a:cubicBezTo>
                      <a:pt x="7966" y="2820"/>
                      <a:pt x="10203" y="2386"/>
                      <a:pt x="12463" y="1998"/>
                    </a:cubicBezTo>
                    <a:cubicBezTo>
                      <a:pt x="14403" y="1679"/>
                      <a:pt x="16366" y="1382"/>
                      <a:pt x="18306" y="1085"/>
                    </a:cubicBezTo>
                    <a:cubicBezTo>
                      <a:pt x="18762" y="1017"/>
                      <a:pt x="19196" y="948"/>
                      <a:pt x="19676" y="857"/>
                    </a:cubicBezTo>
                    <a:close/>
                    <a:moveTo>
                      <a:pt x="20064" y="0"/>
                    </a:moveTo>
                    <a:cubicBezTo>
                      <a:pt x="19880" y="0"/>
                      <a:pt x="19694" y="33"/>
                      <a:pt x="19516" y="58"/>
                    </a:cubicBezTo>
                    <a:cubicBezTo>
                      <a:pt x="18648" y="149"/>
                      <a:pt x="17758" y="218"/>
                      <a:pt x="16891" y="378"/>
                    </a:cubicBezTo>
                    <a:cubicBezTo>
                      <a:pt x="13650" y="948"/>
                      <a:pt x="10408" y="1542"/>
                      <a:pt x="7167" y="2158"/>
                    </a:cubicBezTo>
                    <a:cubicBezTo>
                      <a:pt x="5159" y="2546"/>
                      <a:pt x="3150" y="3048"/>
                      <a:pt x="1210" y="3665"/>
                    </a:cubicBezTo>
                    <a:cubicBezTo>
                      <a:pt x="867" y="3779"/>
                      <a:pt x="548" y="3893"/>
                      <a:pt x="251" y="3984"/>
                    </a:cubicBezTo>
                    <a:cubicBezTo>
                      <a:pt x="0" y="4532"/>
                      <a:pt x="46" y="5034"/>
                      <a:pt x="137" y="5536"/>
                    </a:cubicBezTo>
                    <a:cubicBezTo>
                      <a:pt x="206" y="5879"/>
                      <a:pt x="274" y="6244"/>
                      <a:pt x="365" y="6586"/>
                    </a:cubicBezTo>
                    <a:cubicBezTo>
                      <a:pt x="594" y="7408"/>
                      <a:pt x="799" y="8252"/>
                      <a:pt x="1050" y="9074"/>
                    </a:cubicBezTo>
                    <a:cubicBezTo>
                      <a:pt x="1187" y="9508"/>
                      <a:pt x="1324" y="9941"/>
                      <a:pt x="1484" y="10375"/>
                    </a:cubicBezTo>
                    <a:cubicBezTo>
                      <a:pt x="1598" y="10649"/>
                      <a:pt x="1712" y="10923"/>
                      <a:pt x="1917" y="11106"/>
                    </a:cubicBezTo>
                    <a:cubicBezTo>
                      <a:pt x="2119" y="11128"/>
                      <a:pt x="2317" y="11138"/>
                      <a:pt x="2511" y="11138"/>
                    </a:cubicBezTo>
                    <a:cubicBezTo>
                      <a:pt x="3108" y="11138"/>
                      <a:pt x="3672" y="11043"/>
                      <a:pt x="4223" y="10923"/>
                    </a:cubicBezTo>
                    <a:cubicBezTo>
                      <a:pt x="5798" y="10603"/>
                      <a:pt x="7350" y="10284"/>
                      <a:pt x="8925" y="9964"/>
                    </a:cubicBezTo>
                    <a:cubicBezTo>
                      <a:pt x="11230" y="9531"/>
                      <a:pt x="13558" y="9165"/>
                      <a:pt x="15909" y="8823"/>
                    </a:cubicBezTo>
                    <a:cubicBezTo>
                      <a:pt x="17210" y="8640"/>
                      <a:pt x="18489" y="8367"/>
                      <a:pt x="19790" y="8138"/>
                    </a:cubicBezTo>
                    <a:cubicBezTo>
                      <a:pt x="20155" y="8070"/>
                      <a:pt x="20543" y="7956"/>
                      <a:pt x="20908" y="7956"/>
                    </a:cubicBezTo>
                    <a:cubicBezTo>
                      <a:pt x="21273" y="7933"/>
                      <a:pt x="21547" y="7842"/>
                      <a:pt x="21798" y="7568"/>
                    </a:cubicBezTo>
                    <a:cubicBezTo>
                      <a:pt x="21479" y="5057"/>
                      <a:pt x="21068" y="2569"/>
                      <a:pt x="20497" y="81"/>
                    </a:cubicBezTo>
                    <a:cubicBezTo>
                      <a:pt x="20356" y="20"/>
                      <a:pt x="20210" y="0"/>
                      <a:pt x="2006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40"/>
              <p:cNvSpPr/>
              <p:nvPr/>
            </p:nvSpPr>
            <p:spPr>
              <a:xfrm>
                <a:off x="-687800" y="3218350"/>
                <a:ext cx="440425" cy="87175"/>
              </a:xfrm>
              <a:custGeom>
                <a:avLst/>
                <a:gdLst/>
                <a:ahLst/>
                <a:cxnLst/>
                <a:rect l="l" t="t" r="r" b="b"/>
                <a:pathLst>
                  <a:path w="17617" h="3487" extrusionOk="0">
                    <a:moveTo>
                      <a:pt x="16727" y="0"/>
                    </a:moveTo>
                    <a:cubicBezTo>
                      <a:pt x="16694" y="0"/>
                      <a:pt x="16660" y="3"/>
                      <a:pt x="16624" y="8"/>
                    </a:cubicBezTo>
                    <a:cubicBezTo>
                      <a:pt x="13954" y="442"/>
                      <a:pt x="11283" y="853"/>
                      <a:pt x="8613" y="1286"/>
                    </a:cubicBezTo>
                    <a:lnTo>
                      <a:pt x="4709" y="1903"/>
                    </a:lnTo>
                    <a:cubicBezTo>
                      <a:pt x="4025" y="2017"/>
                      <a:pt x="3340" y="2131"/>
                      <a:pt x="2655" y="2222"/>
                    </a:cubicBezTo>
                    <a:cubicBezTo>
                      <a:pt x="2475" y="2252"/>
                      <a:pt x="2029" y="2371"/>
                      <a:pt x="1685" y="2371"/>
                    </a:cubicBezTo>
                    <a:cubicBezTo>
                      <a:pt x="1507" y="2371"/>
                      <a:pt x="1356" y="2339"/>
                      <a:pt x="1286" y="2245"/>
                    </a:cubicBezTo>
                    <a:cubicBezTo>
                      <a:pt x="1156" y="2068"/>
                      <a:pt x="978" y="1994"/>
                      <a:pt x="803" y="1994"/>
                    </a:cubicBezTo>
                    <a:cubicBezTo>
                      <a:pt x="392" y="1994"/>
                      <a:pt x="0" y="2399"/>
                      <a:pt x="304" y="2816"/>
                    </a:cubicBezTo>
                    <a:cubicBezTo>
                      <a:pt x="677" y="3336"/>
                      <a:pt x="1207" y="3486"/>
                      <a:pt x="1777" y="3486"/>
                    </a:cubicBezTo>
                    <a:cubicBezTo>
                      <a:pt x="2358" y="3486"/>
                      <a:pt x="2981" y="3330"/>
                      <a:pt x="3523" y="3249"/>
                    </a:cubicBezTo>
                    <a:cubicBezTo>
                      <a:pt x="5006" y="2998"/>
                      <a:pt x="6490" y="2770"/>
                      <a:pt x="7996" y="2542"/>
                    </a:cubicBezTo>
                    <a:cubicBezTo>
                      <a:pt x="10964" y="2062"/>
                      <a:pt x="13954" y="1583"/>
                      <a:pt x="16921" y="1127"/>
                    </a:cubicBezTo>
                    <a:cubicBezTo>
                      <a:pt x="17616" y="1018"/>
                      <a:pt x="17381" y="0"/>
                      <a:pt x="167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40"/>
              <p:cNvSpPr/>
              <p:nvPr/>
            </p:nvSpPr>
            <p:spPr>
              <a:xfrm>
                <a:off x="-404025" y="3200300"/>
                <a:ext cx="21837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8735" h="2078" extrusionOk="0">
                    <a:moveTo>
                      <a:pt x="7898" y="0"/>
                    </a:moveTo>
                    <a:cubicBezTo>
                      <a:pt x="7768" y="0"/>
                      <a:pt x="7633" y="47"/>
                      <a:pt x="7510" y="160"/>
                    </a:cubicBezTo>
                    <a:cubicBezTo>
                      <a:pt x="7350" y="297"/>
                      <a:pt x="7099" y="319"/>
                      <a:pt x="6894" y="342"/>
                    </a:cubicBezTo>
                    <a:cubicBezTo>
                      <a:pt x="6597" y="411"/>
                      <a:pt x="6300" y="433"/>
                      <a:pt x="6004" y="479"/>
                    </a:cubicBezTo>
                    <a:cubicBezTo>
                      <a:pt x="5433" y="570"/>
                      <a:pt x="4862" y="639"/>
                      <a:pt x="4292" y="685"/>
                    </a:cubicBezTo>
                    <a:cubicBezTo>
                      <a:pt x="3105" y="822"/>
                      <a:pt x="1918" y="890"/>
                      <a:pt x="731" y="936"/>
                    </a:cubicBezTo>
                    <a:cubicBezTo>
                      <a:pt x="8" y="958"/>
                      <a:pt x="1" y="2077"/>
                      <a:pt x="710" y="2077"/>
                    </a:cubicBezTo>
                    <a:cubicBezTo>
                      <a:pt x="717" y="2077"/>
                      <a:pt x="724" y="2077"/>
                      <a:pt x="731" y="2077"/>
                    </a:cubicBezTo>
                    <a:cubicBezTo>
                      <a:pt x="2055" y="2031"/>
                      <a:pt x="3379" y="1940"/>
                      <a:pt x="4703" y="1780"/>
                    </a:cubicBezTo>
                    <a:cubicBezTo>
                      <a:pt x="5342" y="1712"/>
                      <a:pt x="6004" y="1643"/>
                      <a:pt x="6643" y="1529"/>
                    </a:cubicBezTo>
                    <a:cubicBezTo>
                      <a:pt x="7259" y="1438"/>
                      <a:pt x="7830" y="1369"/>
                      <a:pt x="8309" y="958"/>
                    </a:cubicBezTo>
                    <a:cubicBezTo>
                      <a:pt x="8734" y="569"/>
                      <a:pt x="8348" y="0"/>
                      <a:pt x="78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40"/>
              <p:cNvSpPr/>
              <p:nvPr/>
            </p:nvSpPr>
            <p:spPr>
              <a:xfrm>
                <a:off x="-489975" y="3354975"/>
                <a:ext cx="371825" cy="96400"/>
              </a:xfrm>
              <a:custGeom>
                <a:avLst/>
                <a:gdLst/>
                <a:ahLst/>
                <a:cxnLst/>
                <a:rect l="l" t="t" r="r" b="b"/>
                <a:pathLst>
                  <a:path w="14873" h="3856" extrusionOk="0">
                    <a:moveTo>
                      <a:pt x="11496" y="0"/>
                    </a:moveTo>
                    <a:cubicBezTo>
                      <a:pt x="11199" y="23"/>
                      <a:pt x="10903" y="274"/>
                      <a:pt x="10925" y="571"/>
                    </a:cubicBezTo>
                    <a:cubicBezTo>
                      <a:pt x="10928" y="634"/>
                      <a:pt x="10934" y="695"/>
                      <a:pt x="10943" y="754"/>
                    </a:cubicBezTo>
                    <a:lnTo>
                      <a:pt x="10943" y="754"/>
                    </a:lnTo>
                    <a:cubicBezTo>
                      <a:pt x="10107" y="861"/>
                      <a:pt x="9267" y="985"/>
                      <a:pt x="8437" y="1119"/>
                    </a:cubicBezTo>
                    <a:cubicBezTo>
                      <a:pt x="5812" y="1529"/>
                      <a:pt x="3210" y="2077"/>
                      <a:pt x="654" y="2739"/>
                    </a:cubicBezTo>
                    <a:cubicBezTo>
                      <a:pt x="0" y="2908"/>
                      <a:pt x="204" y="3855"/>
                      <a:pt x="796" y="3855"/>
                    </a:cubicBezTo>
                    <a:cubicBezTo>
                      <a:pt x="845" y="3855"/>
                      <a:pt x="897" y="3849"/>
                      <a:pt x="951" y="3835"/>
                    </a:cubicBezTo>
                    <a:cubicBezTo>
                      <a:pt x="1615" y="3664"/>
                      <a:pt x="2281" y="3501"/>
                      <a:pt x="2949" y="3346"/>
                    </a:cubicBezTo>
                    <a:lnTo>
                      <a:pt x="2949" y="3346"/>
                    </a:lnTo>
                    <a:cubicBezTo>
                      <a:pt x="3042" y="3415"/>
                      <a:pt x="3158" y="3459"/>
                      <a:pt x="3292" y="3459"/>
                    </a:cubicBezTo>
                    <a:cubicBezTo>
                      <a:pt x="3332" y="3459"/>
                      <a:pt x="3373" y="3455"/>
                      <a:pt x="3416" y="3447"/>
                    </a:cubicBezTo>
                    <a:cubicBezTo>
                      <a:pt x="5999" y="2923"/>
                      <a:pt x="8612" y="2491"/>
                      <a:pt x="11231" y="2151"/>
                    </a:cubicBezTo>
                    <a:lnTo>
                      <a:pt x="11231" y="2151"/>
                    </a:lnTo>
                    <a:cubicBezTo>
                      <a:pt x="11688" y="2180"/>
                      <a:pt x="12143" y="2250"/>
                      <a:pt x="12592" y="2374"/>
                    </a:cubicBezTo>
                    <a:cubicBezTo>
                      <a:pt x="12657" y="2392"/>
                      <a:pt x="12719" y="2401"/>
                      <a:pt x="12776" y="2401"/>
                    </a:cubicBezTo>
                    <a:cubicBezTo>
                      <a:pt x="13115" y="2401"/>
                      <a:pt x="13302" y="2102"/>
                      <a:pt x="13278" y="1804"/>
                    </a:cubicBezTo>
                    <a:lnTo>
                      <a:pt x="13278" y="1804"/>
                    </a:lnTo>
                    <a:cubicBezTo>
                      <a:pt x="13340" y="1753"/>
                      <a:pt x="13388" y="1690"/>
                      <a:pt x="13425" y="1622"/>
                    </a:cubicBezTo>
                    <a:lnTo>
                      <a:pt x="13425" y="1622"/>
                    </a:lnTo>
                    <a:cubicBezTo>
                      <a:pt x="13448" y="1621"/>
                      <a:pt x="13471" y="1621"/>
                      <a:pt x="13492" y="1621"/>
                    </a:cubicBezTo>
                    <a:cubicBezTo>
                      <a:pt x="13529" y="1621"/>
                      <a:pt x="13563" y="1622"/>
                      <a:pt x="13591" y="1625"/>
                    </a:cubicBezTo>
                    <a:lnTo>
                      <a:pt x="13591" y="1625"/>
                    </a:lnTo>
                    <a:cubicBezTo>
                      <a:pt x="13643" y="1679"/>
                      <a:pt x="13691" y="1738"/>
                      <a:pt x="13733" y="1803"/>
                    </a:cubicBezTo>
                    <a:cubicBezTo>
                      <a:pt x="13860" y="1994"/>
                      <a:pt x="14042" y="2077"/>
                      <a:pt x="14220" y="2077"/>
                    </a:cubicBezTo>
                    <a:cubicBezTo>
                      <a:pt x="14554" y="2077"/>
                      <a:pt x="14872" y="1786"/>
                      <a:pt x="14783" y="1370"/>
                    </a:cubicBezTo>
                    <a:cubicBezTo>
                      <a:pt x="14693" y="971"/>
                      <a:pt x="14456" y="746"/>
                      <a:pt x="14151" y="627"/>
                    </a:cubicBezTo>
                    <a:lnTo>
                      <a:pt x="14151" y="627"/>
                    </a:lnTo>
                    <a:cubicBezTo>
                      <a:pt x="13422" y="82"/>
                      <a:pt x="12432" y="0"/>
                      <a:pt x="11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40"/>
              <p:cNvSpPr/>
              <p:nvPr/>
            </p:nvSpPr>
            <p:spPr>
              <a:xfrm>
                <a:off x="-724825" y="3258750"/>
                <a:ext cx="293875" cy="526300"/>
              </a:xfrm>
              <a:custGeom>
                <a:avLst/>
                <a:gdLst/>
                <a:ahLst/>
                <a:cxnLst/>
                <a:rect l="l" t="t" r="r" b="b"/>
                <a:pathLst>
                  <a:path w="11755" h="21052" extrusionOk="0">
                    <a:moveTo>
                      <a:pt x="10993" y="1"/>
                    </a:moveTo>
                    <a:cubicBezTo>
                      <a:pt x="10954" y="1"/>
                      <a:pt x="10912" y="5"/>
                      <a:pt x="10870" y="13"/>
                    </a:cubicBezTo>
                    <a:cubicBezTo>
                      <a:pt x="10789" y="30"/>
                      <a:pt x="10709" y="48"/>
                      <a:pt x="10628" y="65"/>
                    </a:cubicBezTo>
                    <a:lnTo>
                      <a:pt x="10628" y="65"/>
                    </a:lnTo>
                    <a:cubicBezTo>
                      <a:pt x="10576" y="64"/>
                      <a:pt x="10525" y="64"/>
                      <a:pt x="10473" y="64"/>
                    </a:cubicBezTo>
                    <a:cubicBezTo>
                      <a:pt x="9097" y="64"/>
                      <a:pt x="7774" y="474"/>
                      <a:pt x="6487" y="903"/>
                    </a:cubicBezTo>
                    <a:cubicBezTo>
                      <a:pt x="5367" y="1264"/>
                      <a:pt x="4205" y="1654"/>
                      <a:pt x="3022" y="1654"/>
                    </a:cubicBezTo>
                    <a:cubicBezTo>
                      <a:pt x="2710" y="1654"/>
                      <a:pt x="2396" y="1627"/>
                      <a:pt x="2082" y="1565"/>
                    </a:cubicBezTo>
                    <a:cubicBezTo>
                      <a:pt x="2036" y="1557"/>
                      <a:pt x="1991" y="1553"/>
                      <a:pt x="1948" y="1553"/>
                    </a:cubicBezTo>
                    <a:cubicBezTo>
                      <a:pt x="1757" y="1553"/>
                      <a:pt x="1598" y="1630"/>
                      <a:pt x="1495" y="1764"/>
                    </a:cubicBezTo>
                    <a:lnTo>
                      <a:pt x="1495" y="1764"/>
                    </a:lnTo>
                    <a:cubicBezTo>
                      <a:pt x="1389" y="1696"/>
                      <a:pt x="1294" y="1608"/>
                      <a:pt x="1215" y="1496"/>
                    </a:cubicBezTo>
                    <a:cubicBezTo>
                      <a:pt x="1087" y="1338"/>
                      <a:pt x="891" y="1264"/>
                      <a:pt x="700" y="1264"/>
                    </a:cubicBezTo>
                    <a:cubicBezTo>
                      <a:pt x="342" y="1264"/>
                      <a:pt x="1" y="1521"/>
                      <a:pt x="165" y="1953"/>
                    </a:cubicBezTo>
                    <a:cubicBezTo>
                      <a:pt x="296" y="2295"/>
                      <a:pt x="416" y="2640"/>
                      <a:pt x="527" y="2988"/>
                    </a:cubicBezTo>
                    <a:lnTo>
                      <a:pt x="527" y="2988"/>
                    </a:lnTo>
                    <a:cubicBezTo>
                      <a:pt x="501" y="3072"/>
                      <a:pt x="493" y="3161"/>
                      <a:pt x="507" y="3254"/>
                    </a:cubicBezTo>
                    <a:cubicBezTo>
                      <a:pt x="644" y="4099"/>
                      <a:pt x="781" y="4920"/>
                      <a:pt x="918" y="5765"/>
                    </a:cubicBezTo>
                    <a:cubicBezTo>
                      <a:pt x="1055" y="6541"/>
                      <a:pt x="1123" y="7317"/>
                      <a:pt x="1466" y="8002"/>
                    </a:cubicBezTo>
                    <a:cubicBezTo>
                      <a:pt x="1562" y="8203"/>
                      <a:pt x="1746" y="8290"/>
                      <a:pt x="1934" y="8290"/>
                    </a:cubicBezTo>
                    <a:cubicBezTo>
                      <a:pt x="2237" y="8290"/>
                      <a:pt x="2553" y="8065"/>
                      <a:pt x="2538" y="7728"/>
                    </a:cubicBezTo>
                    <a:cubicBezTo>
                      <a:pt x="2535" y="7673"/>
                      <a:pt x="2532" y="7618"/>
                      <a:pt x="2529" y="7564"/>
                    </a:cubicBezTo>
                    <a:lnTo>
                      <a:pt x="2529" y="7564"/>
                    </a:lnTo>
                    <a:cubicBezTo>
                      <a:pt x="4371" y="11796"/>
                      <a:pt x="5870" y="16176"/>
                      <a:pt x="7035" y="20647"/>
                    </a:cubicBezTo>
                    <a:cubicBezTo>
                      <a:pt x="7108" y="20929"/>
                      <a:pt x="7327" y="21052"/>
                      <a:pt x="7551" y="21052"/>
                    </a:cubicBezTo>
                    <a:cubicBezTo>
                      <a:pt x="7889" y="21052"/>
                      <a:pt x="8240" y="20775"/>
                      <a:pt x="8131" y="20350"/>
                    </a:cubicBezTo>
                    <a:cubicBezTo>
                      <a:pt x="6660" y="14679"/>
                      <a:pt x="4651" y="9188"/>
                      <a:pt x="2105" y="3931"/>
                    </a:cubicBezTo>
                    <a:lnTo>
                      <a:pt x="2105" y="3931"/>
                    </a:lnTo>
                    <a:cubicBezTo>
                      <a:pt x="2125" y="3933"/>
                      <a:pt x="2144" y="3934"/>
                      <a:pt x="2164" y="3934"/>
                    </a:cubicBezTo>
                    <a:cubicBezTo>
                      <a:pt x="2267" y="3934"/>
                      <a:pt x="2373" y="3911"/>
                      <a:pt x="2470" y="3870"/>
                    </a:cubicBezTo>
                    <a:cubicBezTo>
                      <a:pt x="3703" y="3339"/>
                      <a:pt x="4958" y="2865"/>
                      <a:pt x="6229" y="2448"/>
                    </a:cubicBezTo>
                    <a:lnTo>
                      <a:pt x="6229" y="2448"/>
                    </a:lnTo>
                    <a:cubicBezTo>
                      <a:pt x="7931" y="2122"/>
                      <a:pt x="9667" y="1840"/>
                      <a:pt x="11235" y="1154"/>
                    </a:cubicBezTo>
                    <a:cubicBezTo>
                      <a:pt x="11341" y="1108"/>
                      <a:pt x="11415" y="1043"/>
                      <a:pt x="11463" y="969"/>
                    </a:cubicBezTo>
                    <a:lnTo>
                      <a:pt x="11463" y="969"/>
                    </a:lnTo>
                    <a:cubicBezTo>
                      <a:pt x="11755" y="644"/>
                      <a:pt x="11510" y="1"/>
                      <a:pt x="109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40"/>
              <p:cNvSpPr/>
              <p:nvPr/>
            </p:nvSpPr>
            <p:spPr>
              <a:xfrm>
                <a:off x="-181850" y="3161475"/>
                <a:ext cx="165575" cy="479350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19174" extrusionOk="0">
                    <a:moveTo>
                      <a:pt x="3011" y="5027"/>
                    </a:moveTo>
                    <a:cubicBezTo>
                      <a:pt x="3145" y="6078"/>
                      <a:pt x="3216" y="7143"/>
                      <a:pt x="3348" y="8181"/>
                    </a:cubicBezTo>
                    <a:lnTo>
                      <a:pt x="3348" y="8181"/>
                    </a:lnTo>
                    <a:cubicBezTo>
                      <a:pt x="3300" y="8029"/>
                      <a:pt x="3251" y="7877"/>
                      <a:pt x="3200" y="7726"/>
                    </a:cubicBezTo>
                    <a:lnTo>
                      <a:pt x="3200" y="7726"/>
                    </a:lnTo>
                    <a:cubicBezTo>
                      <a:pt x="3126" y="6827"/>
                      <a:pt x="3064" y="5928"/>
                      <a:pt x="3011" y="5027"/>
                    </a:cubicBezTo>
                    <a:close/>
                    <a:moveTo>
                      <a:pt x="2250" y="1"/>
                    </a:moveTo>
                    <a:cubicBezTo>
                      <a:pt x="1959" y="1"/>
                      <a:pt x="1668" y="210"/>
                      <a:pt x="1682" y="571"/>
                    </a:cubicBezTo>
                    <a:cubicBezTo>
                      <a:pt x="1720" y="1800"/>
                      <a:pt x="1770" y="3031"/>
                      <a:pt x="1835" y="4263"/>
                    </a:cubicBezTo>
                    <a:lnTo>
                      <a:pt x="1835" y="4263"/>
                    </a:lnTo>
                    <a:cubicBezTo>
                      <a:pt x="1633" y="3820"/>
                      <a:pt x="1422" y="3381"/>
                      <a:pt x="1202" y="2945"/>
                    </a:cubicBezTo>
                    <a:cubicBezTo>
                      <a:pt x="1104" y="2747"/>
                      <a:pt x="941" y="2666"/>
                      <a:pt x="774" y="2666"/>
                    </a:cubicBezTo>
                    <a:cubicBezTo>
                      <a:pt x="400" y="2666"/>
                      <a:pt x="0" y="3074"/>
                      <a:pt x="221" y="3516"/>
                    </a:cubicBezTo>
                    <a:cubicBezTo>
                      <a:pt x="658" y="4381"/>
                      <a:pt x="1055" y="5262"/>
                      <a:pt x="1411" y="6158"/>
                    </a:cubicBezTo>
                    <a:lnTo>
                      <a:pt x="1411" y="6158"/>
                    </a:lnTo>
                    <a:cubicBezTo>
                      <a:pt x="1406" y="6223"/>
                      <a:pt x="1412" y="6294"/>
                      <a:pt x="1431" y="6369"/>
                    </a:cubicBezTo>
                    <a:cubicBezTo>
                      <a:pt x="1577" y="6995"/>
                      <a:pt x="1724" y="7621"/>
                      <a:pt x="1870" y="8248"/>
                    </a:cubicBezTo>
                    <a:lnTo>
                      <a:pt x="1870" y="8248"/>
                    </a:lnTo>
                    <a:cubicBezTo>
                      <a:pt x="1622" y="8348"/>
                      <a:pt x="1429" y="8610"/>
                      <a:pt x="1499" y="8925"/>
                    </a:cubicBezTo>
                    <a:cubicBezTo>
                      <a:pt x="1770" y="10176"/>
                      <a:pt x="2193" y="11403"/>
                      <a:pt x="2585" y="12636"/>
                    </a:cubicBezTo>
                    <a:lnTo>
                      <a:pt x="2585" y="12636"/>
                    </a:lnTo>
                    <a:cubicBezTo>
                      <a:pt x="2833" y="14521"/>
                      <a:pt x="3143" y="16398"/>
                      <a:pt x="3531" y="18261"/>
                    </a:cubicBezTo>
                    <a:cubicBezTo>
                      <a:pt x="3590" y="18538"/>
                      <a:pt x="3803" y="18660"/>
                      <a:pt x="4030" y="18660"/>
                    </a:cubicBezTo>
                    <a:cubicBezTo>
                      <a:pt x="4199" y="18660"/>
                      <a:pt x="4374" y="18593"/>
                      <a:pt x="4499" y="18470"/>
                    </a:cubicBezTo>
                    <a:lnTo>
                      <a:pt x="4499" y="18470"/>
                    </a:lnTo>
                    <a:cubicBezTo>
                      <a:pt x="4549" y="18486"/>
                      <a:pt x="4601" y="18493"/>
                      <a:pt x="4653" y="18493"/>
                    </a:cubicBezTo>
                    <a:cubicBezTo>
                      <a:pt x="4981" y="18493"/>
                      <a:pt x="5334" y="18208"/>
                      <a:pt x="5265" y="17782"/>
                    </a:cubicBezTo>
                    <a:cubicBezTo>
                      <a:pt x="5246" y="17662"/>
                      <a:pt x="5226" y="17542"/>
                      <a:pt x="5206" y="17423"/>
                    </a:cubicBezTo>
                    <a:lnTo>
                      <a:pt x="5206" y="17423"/>
                    </a:lnTo>
                    <a:cubicBezTo>
                      <a:pt x="5239" y="17420"/>
                      <a:pt x="5272" y="17415"/>
                      <a:pt x="5304" y="17406"/>
                    </a:cubicBezTo>
                    <a:lnTo>
                      <a:pt x="5304" y="17406"/>
                    </a:lnTo>
                    <a:cubicBezTo>
                      <a:pt x="5361" y="17805"/>
                      <a:pt x="5377" y="18211"/>
                      <a:pt x="5334" y="18626"/>
                    </a:cubicBezTo>
                    <a:cubicBezTo>
                      <a:pt x="5300" y="18991"/>
                      <a:pt x="5568" y="19174"/>
                      <a:pt x="5853" y="19174"/>
                    </a:cubicBezTo>
                    <a:cubicBezTo>
                      <a:pt x="6138" y="19174"/>
                      <a:pt x="6441" y="18991"/>
                      <a:pt x="6475" y="18626"/>
                    </a:cubicBezTo>
                    <a:cubicBezTo>
                      <a:pt x="6622" y="17267"/>
                      <a:pt x="6196" y="16048"/>
                      <a:pt x="5685" y="14844"/>
                    </a:cubicBezTo>
                    <a:lnTo>
                      <a:pt x="5685" y="14844"/>
                    </a:lnTo>
                    <a:cubicBezTo>
                      <a:pt x="5469" y="12558"/>
                      <a:pt x="4749" y="10331"/>
                      <a:pt x="4466" y="8035"/>
                    </a:cubicBezTo>
                    <a:cubicBezTo>
                      <a:pt x="4147" y="5387"/>
                      <a:pt x="4147" y="2626"/>
                      <a:pt x="2732" y="275"/>
                    </a:cubicBezTo>
                    <a:cubicBezTo>
                      <a:pt x="2625" y="87"/>
                      <a:pt x="2437" y="1"/>
                      <a:pt x="22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40"/>
              <p:cNvSpPr/>
              <p:nvPr/>
            </p:nvSpPr>
            <p:spPr>
              <a:xfrm>
                <a:off x="-771800" y="2960250"/>
                <a:ext cx="549275" cy="379075"/>
              </a:xfrm>
              <a:custGeom>
                <a:avLst/>
                <a:gdLst/>
                <a:ahLst/>
                <a:cxnLst/>
                <a:rect l="l" t="t" r="r" b="b"/>
                <a:pathLst>
                  <a:path w="21971" h="15163" extrusionOk="0">
                    <a:moveTo>
                      <a:pt x="7045" y="3209"/>
                    </a:moveTo>
                    <a:cubicBezTo>
                      <a:pt x="6755" y="3261"/>
                      <a:pt x="6466" y="3314"/>
                      <a:pt x="6177" y="3370"/>
                    </a:cubicBezTo>
                    <a:lnTo>
                      <a:pt x="6177" y="3370"/>
                    </a:lnTo>
                    <a:cubicBezTo>
                      <a:pt x="6166" y="3341"/>
                      <a:pt x="6152" y="3312"/>
                      <a:pt x="6137" y="3285"/>
                    </a:cubicBezTo>
                    <a:lnTo>
                      <a:pt x="6137" y="3285"/>
                    </a:lnTo>
                    <a:cubicBezTo>
                      <a:pt x="6440" y="3261"/>
                      <a:pt x="6742" y="3236"/>
                      <a:pt x="7045" y="3209"/>
                    </a:cubicBezTo>
                    <a:close/>
                    <a:moveTo>
                      <a:pt x="1335" y="4854"/>
                    </a:moveTo>
                    <a:cubicBezTo>
                      <a:pt x="1336" y="4854"/>
                      <a:pt x="1336" y="4854"/>
                      <a:pt x="1336" y="4854"/>
                    </a:cubicBezTo>
                    <a:cubicBezTo>
                      <a:pt x="1336" y="4854"/>
                      <a:pt x="1336" y="4854"/>
                      <a:pt x="1335" y="4854"/>
                    </a:cubicBezTo>
                    <a:lnTo>
                      <a:pt x="1335" y="4854"/>
                    </a:lnTo>
                    <a:cubicBezTo>
                      <a:pt x="1335" y="4854"/>
                      <a:pt x="1335" y="4854"/>
                      <a:pt x="1335" y="4854"/>
                    </a:cubicBezTo>
                    <a:close/>
                    <a:moveTo>
                      <a:pt x="20477" y="0"/>
                    </a:moveTo>
                    <a:cubicBezTo>
                      <a:pt x="20022" y="0"/>
                      <a:pt x="19552" y="133"/>
                      <a:pt x="19117" y="198"/>
                    </a:cubicBezTo>
                    <a:cubicBezTo>
                      <a:pt x="17542" y="495"/>
                      <a:pt x="15990" y="746"/>
                      <a:pt x="14392" y="997"/>
                    </a:cubicBezTo>
                    <a:cubicBezTo>
                      <a:pt x="11285" y="1473"/>
                      <a:pt x="8156" y="1882"/>
                      <a:pt x="5026" y="2223"/>
                    </a:cubicBezTo>
                    <a:lnTo>
                      <a:pt x="5026" y="2223"/>
                    </a:lnTo>
                    <a:cubicBezTo>
                      <a:pt x="4736" y="2198"/>
                      <a:pt x="4433" y="2183"/>
                      <a:pt x="4125" y="2183"/>
                    </a:cubicBezTo>
                    <a:cubicBezTo>
                      <a:pt x="3389" y="2183"/>
                      <a:pt x="2627" y="2268"/>
                      <a:pt x="1952" y="2503"/>
                    </a:cubicBezTo>
                    <a:cubicBezTo>
                      <a:pt x="1180" y="2768"/>
                      <a:pt x="515" y="3502"/>
                      <a:pt x="760" y="4354"/>
                    </a:cubicBezTo>
                    <a:lnTo>
                      <a:pt x="760" y="4354"/>
                    </a:lnTo>
                    <a:cubicBezTo>
                      <a:pt x="734" y="4351"/>
                      <a:pt x="708" y="4350"/>
                      <a:pt x="682" y="4350"/>
                    </a:cubicBezTo>
                    <a:cubicBezTo>
                      <a:pt x="335" y="4350"/>
                      <a:pt x="1" y="4621"/>
                      <a:pt x="149" y="5037"/>
                    </a:cubicBezTo>
                    <a:cubicBezTo>
                      <a:pt x="597" y="6430"/>
                      <a:pt x="1073" y="7817"/>
                      <a:pt x="1582" y="9192"/>
                    </a:cubicBezTo>
                    <a:lnTo>
                      <a:pt x="1582" y="9192"/>
                    </a:lnTo>
                    <a:cubicBezTo>
                      <a:pt x="1459" y="9326"/>
                      <a:pt x="1388" y="9513"/>
                      <a:pt x="1427" y="9716"/>
                    </a:cubicBezTo>
                    <a:cubicBezTo>
                      <a:pt x="1701" y="11428"/>
                      <a:pt x="2112" y="13094"/>
                      <a:pt x="2683" y="14737"/>
                    </a:cubicBezTo>
                    <a:cubicBezTo>
                      <a:pt x="2756" y="14988"/>
                      <a:pt x="3001" y="15162"/>
                      <a:pt x="3252" y="15162"/>
                    </a:cubicBezTo>
                    <a:cubicBezTo>
                      <a:pt x="3389" y="15162"/>
                      <a:pt x="3528" y="15110"/>
                      <a:pt x="3641" y="14989"/>
                    </a:cubicBezTo>
                    <a:cubicBezTo>
                      <a:pt x="4144" y="14418"/>
                      <a:pt x="4189" y="13665"/>
                      <a:pt x="3938" y="12934"/>
                    </a:cubicBezTo>
                    <a:cubicBezTo>
                      <a:pt x="3901" y="12839"/>
                      <a:pt x="3857" y="12745"/>
                      <a:pt x="3807" y="12652"/>
                    </a:cubicBezTo>
                    <a:lnTo>
                      <a:pt x="3807" y="12652"/>
                    </a:lnTo>
                    <a:cubicBezTo>
                      <a:pt x="3954" y="12523"/>
                      <a:pt x="4029" y="12330"/>
                      <a:pt x="3938" y="12113"/>
                    </a:cubicBezTo>
                    <a:cubicBezTo>
                      <a:pt x="3591" y="11256"/>
                      <a:pt x="3252" y="10394"/>
                      <a:pt x="2924" y="9527"/>
                    </a:cubicBezTo>
                    <a:lnTo>
                      <a:pt x="2924" y="9527"/>
                    </a:lnTo>
                    <a:cubicBezTo>
                      <a:pt x="2965" y="9452"/>
                      <a:pt x="2987" y="9362"/>
                      <a:pt x="2979" y="9259"/>
                    </a:cubicBezTo>
                    <a:cubicBezTo>
                      <a:pt x="2865" y="8004"/>
                      <a:pt x="2751" y="6771"/>
                      <a:pt x="2614" y="5539"/>
                    </a:cubicBezTo>
                    <a:cubicBezTo>
                      <a:pt x="2614" y="5537"/>
                      <a:pt x="2614" y="5535"/>
                      <a:pt x="2614" y="5533"/>
                    </a:cubicBezTo>
                    <a:lnTo>
                      <a:pt x="2614" y="5533"/>
                    </a:lnTo>
                    <a:cubicBezTo>
                      <a:pt x="2628" y="5534"/>
                      <a:pt x="2642" y="5535"/>
                      <a:pt x="2656" y="5535"/>
                    </a:cubicBezTo>
                    <a:cubicBezTo>
                      <a:pt x="2720" y="5535"/>
                      <a:pt x="2790" y="5522"/>
                      <a:pt x="2865" y="5493"/>
                    </a:cubicBezTo>
                    <a:cubicBezTo>
                      <a:pt x="4920" y="4649"/>
                      <a:pt x="7134" y="4352"/>
                      <a:pt x="9302" y="3964"/>
                    </a:cubicBezTo>
                    <a:cubicBezTo>
                      <a:pt x="11585" y="3530"/>
                      <a:pt x="13867" y="3119"/>
                      <a:pt x="16150" y="2686"/>
                    </a:cubicBezTo>
                    <a:cubicBezTo>
                      <a:pt x="16697" y="2594"/>
                      <a:pt x="17245" y="2480"/>
                      <a:pt x="17793" y="2389"/>
                    </a:cubicBezTo>
                    <a:cubicBezTo>
                      <a:pt x="18318" y="2275"/>
                      <a:pt x="18934" y="2252"/>
                      <a:pt x="19414" y="1978"/>
                    </a:cubicBezTo>
                    <a:cubicBezTo>
                      <a:pt x="19472" y="1944"/>
                      <a:pt x="19526" y="1906"/>
                      <a:pt x="19576" y="1863"/>
                    </a:cubicBezTo>
                    <a:lnTo>
                      <a:pt x="19576" y="1863"/>
                    </a:lnTo>
                    <a:cubicBezTo>
                      <a:pt x="19655" y="1922"/>
                      <a:pt x="19753" y="1964"/>
                      <a:pt x="19870" y="1978"/>
                    </a:cubicBezTo>
                    <a:cubicBezTo>
                      <a:pt x="20006" y="1990"/>
                      <a:pt x="20140" y="1996"/>
                      <a:pt x="20273" y="1996"/>
                    </a:cubicBezTo>
                    <a:cubicBezTo>
                      <a:pt x="20655" y="1996"/>
                      <a:pt x="21027" y="1949"/>
                      <a:pt x="21399" y="1864"/>
                    </a:cubicBezTo>
                    <a:cubicBezTo>
                      <a:pt x="21605" y="1818"/>
                      <a:pt x="21742" y="1659"/>
                      <a:pt x="21810" y="1476"/>
                    </a:cubicBezTo>
                    <a:cubicBezTo>
                      <a:pt x="21970" y="883"/>
                      <a:pt x="21628" y="266"/>
                      <a:pt x="21034" y="84"/>
                    </a:cubicBezTo>
                    <a:cubicBezTo>
                      <a:pt x="20853" y="23"/>
                      <a:pt x="20667" y="0"/>
                      <a:pt x="204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40"/>
              <p:cNvSpPr/>
              <p:nvPr/>
            </p:nvSpPr>
            <p:spPr>
              <a:xfrm>
                <a:off x="-271600" y="2958000"/>
                <a:ext cx="190275" cy="439600"/>
              </a:xfrm>
              <a:custGeom>
                <a:avLst/>
                <a:gdLst/>
                <a:ahLst/>
                <a:cxnLst/>
                <a:rect l="l" t="t" r="r" b="b"/>
                <a:pathLst>
                  <a:path w="7611" h="17584" extrusionOk="0">
                    <a:moveTo>
                      <a:pt x="1299" y="0"/>
                    </a:moveTo>
                    <a:cubicBezTo>
                      <a:pt x="1110" y="0"/>
                      <a:pt x="920" y="12"/>
                      <a:pt x="730" y="37"/>
                    </a:cubicBezTo>
                    <a:cubicBezTo>
                      <a:pt x="27" y="125"/>
                      <a:pt x="0" y="1183"/>
                      <a:pt x="649" y="1183"/>
                    </a:cubicBezTo>
                    <a:cubicBezTo>
                      <a:pt x="675" y="1183"/>
                      <a:pt x="701" y="1181"/>
                      <a:pt x="730" y="1178"/>
                    </a:cubicBezTo>
                    <a:cubicBezTo>
                      <a:pt x="894" y="1153"/>
                      <a:pt x="1056" y="1139"/>
                      <a:pt x="1216" y="1137"/>
                    </a:cubicBezTo>
                    <a:lnTo>
                      <a:pt x="1216" y="1137"/>
                    </a:lnTo>
                    <a:cubicBezTo>
                      <a:pt x="1170" y="1448"/>
                      <a:pt x="1350" y="1794"/>
                      <a:pt x="1757" y="1794"/>
                    </a:cubicBezTo>
                    <a:lnTo>
                      <a:pt x="1799" y="1795"/>
                    </a:lnTo>
                    <a:lnTo>
                      <a:pt x="1799" y="1795"/>
                    </a:lnTo>
                    <a:cubicBezTo>
                      <a:pt x="1931" y="1798"/>
                      <a:pt x="2098" y="1815"/>
                      <a:pt x="2245" y="1815"/>
                    </a:cubicBezTo>
                    <a:cubicBezTo>
                      <a:pt x="2309" y="1815"/>
                      <a:pt x="2369" y="1812"/>
                      <a:pt x="2421" y="1803"/>
                    </a:cubicBezTo>
                    <a:lnTo>
                      <a:pt x="2421" y="1803"/>
                    </a:lnTo>
                    <a:lnTo>
                      <a:pt x="2481" y="1804"/>
                    </a:lnTo>
                    <a:lnTo>
                      <a:pt x="2481" y="1804"/>
                    </a:lnTo>
                    <a:cubicBezTo>
                      <a:pt x="2428" y="2148"/>
                      <a:pt x="2581" y="2672"/>
                      <a:pt x="2647" y="2981"/>
                    </a:cubicBezTo>
                    <a:cubicBezTo>
                      <a:pt x="2807" y="3780"/>
                      <a:pt x="3058" y="4533"/>
                      <a:pt x="3309" y="5309"/>
                    </a:cubicBezTo>
                    <a:cubicBezTo>
                      <a:pt x="3347" y="5428"/>
                      <a:pt x="3385" y="5547"/>
                      <a:pt x="3423" y="5665"/>
                    </a:cubicBezTo>
                    <a:lnTo>
                      <a:pt x="3423" y="5665"/>
                    </a:lnTo>
                    <a:cubicBezTo>
                      <a:pt x="3386" y="5732"/>
                      <a:pt x="3362" y="5805"/>
                      <a:pt x="3354" y="5880"/>
                    </a:cubicBezTo>
                    <a:cubicBezTo>
                      <a:pt x="3172" y="7364"/>
                      <a:pt x="3400" y="8824"/>
                      <a:pt x="3994" y="10171"/>
                    </a:cubicBezTo>
                    <a:cubicBezTo>
                      <a:pt x="4079" y="10377"/>
                      <a:pt x="4252" y="10464"/>
                      <a:pt x="4435" y="10464"/>
                    </a:cubicBezTo>
                    <a:cubicBezTo>
                      <a:pt x="4610" y="10464"/>
                      <a:pt x="4795" y="10383"/>
                      <a:pt x="4919" y="10251"/>
                    </a:cubicBezTo>
                    <a:lnTo>
                      <a:pt x="4919" y="10251"/>
                    </a:lnTo>
                    <a:cubicBezTo>
                      <a:pt x="4971" y="10382"/>
                      <a:pt x="5056" y="10475"/>
                      <a:pt x="5157" y="10534"/>
                    </a:cubicBezTo>
                    <a:lnTo>
                      <a:pt x="5157" y="10534"/>
                    </a:lnTo>
                    <a:cubicBezTo>
                      <a:pt x="5232" y="10891"/>
                      <a:pt x="5307" y="11249"/>
                      <a:pt x="5382" y="11607"/>
                    </a:cubicBezTo>
                    <a:lnTo>
                      <a:pt x="5382" y="11607"/>
                    </a:lnTo>
                    <a:cubicBezTo>
                      <a:pt x="5346" y="11598"/>
                      <a:pt x="5309" y="11595"/>
                      <a:pt x="5271" y="11595"/>
                    </a:cubicBezTo>
                    <a:cubicBezTo>
                      <a:pt x="4936" y="11595"/>
                      <a:pt x="4596" y="11911"/>
                      <a:pt x="4701" y="12317"/>
                    </a:cubicBezTo>
                    <a:lnTo>
                      <a:pt x="5842" y="17178"/>
                    </a:lnTo>
                    <a:cubicBezTo>
                      <a:pt x="5915" y="17461"/>
                      <a:pt x="6134" y="17583"/>
                      <a:pt x="6360" y="17583"/>
                    </a:cubicBezTo>
                    <a:cubicBezTo>
                      <a:pt x="6677" y="17583"/>
                      <a:pt x="7008" y="17343"/>
                      <a:pt x="6974" y="16966"/>
                    </a:cubicBezTo>
                    <a:lnTo>
                      <a:pt x="6974" y="16966"/>
                    </a:lnTo>
                    <a:cubicBezTo>
                      <a:pt x="7292" y="16947"/>
                      <a:pt x="7611" y="16675"/>
                      <a:pt x="7531" y="16265"/>
                    </a:cubicBezTo>
                    <a:cubicBezTo>
                      <a:pt x="7150" y="14479"/>
                      <a:pt x="6778" y="12693"/>
                      <a:pt x="6403" y="10900"/>
                    </a:cubicBezTo>
                    <a:lnTo>
                      <a:pt x="6403" y="10900"/>
                    </a:lnTo>
                    <a:cubicBezTo>
                      <a:pt x="6676" y="10819"/>
                      <a:pt x="6902" y="10573"/>
                      <a:pt x="6816" y="10263"/>
                    </a:cubicBezTo>
                    <a:lnTo>
                      <a:pt x="6816" y="10263"/>
                    </a:lnTo>
                    <a:cubicBezTo>
                      <a:pt x="6958" y="10140"/>
                      <a:pt x="7046" y="9943"/>
                      <a:pt x="7006" y="9692"/>
                    </a:cubicBezTo>
                    <a:cubicBezTo>
                      <a:pt x="6893" y="8989"/>
                      <a:pt x="6755" y="8292"/>
                      <a:pt x="6589" y="7601"/>
                    </a:cubicBezTo>
                    <a:lnTo>
                      <a:pt x="6589" y="7601"/>
                    </a:lnTo>
                    <a:cubicBezTo>
                      <a:pt x="6506" y="6729"/>
                      <a:pt x="6475" y="5845"/>
                      <a:pt x="6299" y="4990"/>
                    </a:cubicBezTo>
                    <a:cubicBezTo>
                      <a:pt x="5979" y="3392"/>
                      <a:pt x="5021" y="2137"/>
                      <a:pt x="4039" y="904"/>
                    </a:cubicBezTo>
                    <a:cubicBezTo>
                      <a:pt x="3946" y="787"/>
                      <a:pt x="3827" y="733"/>
                      <a:pt x="3705" y="726"/>
                    </a:cubicBezTo>
                    <a:lnTo>
                      <a:pt x="3705" y="726"/>
                    </a:lnTo>
                    <a:cubicBezTo>
                      <a:pt x="2986" y="246"/>
                      <a:pt x="2153" y="0"/>
                      <a:pt x="12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40"/>
              <p:cNvSpPr/>
              <p:nvPr/>
            </p:nvSpPr>
            <p:spPr>
              <a:xfrm>
                <a:off x="-515325" y="3224125"/>
                <a:ext cx="404100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16164" h="3168" extrusionOk="0">
                    <a:moveTo>
                      <a:pt x="14866" y="0"/>
                    </a:moveTo>
                    <a:cubicBezTo>
                      <a:pt x="10076" y="0"/>
                      <a:pt x="5350" y="1135"/>
                      <a:pt x="688" y="2037"/>
                    </a:cubicBezTo>
                    <a:cubicBezTo>
                      <a:pt x="0" y="2187"/>
                      <a:pt x="243" y="3167"/>
                      <a:pt x="865" y="3167"/>
                    </a:cubicBezTo>
                    <a:cubicBezTo>
                      <a:pt x="903" y="3167"/>
                      <a:pt x="943" y="3163"/>
                      <a:pt x="985" y="3155"/>
                    </a:cubicBezTo>
                    <a:cubicBezTo>
                      <a:pt x="5556" y="2254"/>
                      <a:pt x="10191" y="1142"/>
                      <a:pt x="14868" y="1142"/>
                    </a:cubicBezTo>
                    <a:cubicBezTo>
                      <a:pt x="15049" y="1142"/>
                      <a:pt x="15230" y="1143"/>
                      <a:pt x="15410" y="1147"/>
                    </a:cubicBezTo>
                    <a:cubicBezTo>
                      <a:pt x="16164" y="1147"/>
                      <a:pt x="16164" y="5"/>
                      <a:pt x="15410" y="5"/>
                    </a:cubicBezTo>
                    <a:cubicBezTo>
                      <a:pt x="15229" y="2"/>
                      <a:pt x="15047" y="0"/>
                      <a:pt x="14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40"/>
              <p:cNvSpPr/>
              <p:nvPr/>
            </p:nvSpPr>
            <p:spPr>
              <a:xfrm>
                <a:off x="-254200" y="3181625"/>
                <a:ext cx="1677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2489" extrusionOk="0">
                    <a:moveTo>
                      <a:pt x="5867" y="1"/>
                    </a:moveTo>
                    <a:cubicBezTo>
                      <a:pt x="5823" y="1"/>
                      <a:pt x="5777" y="6"/>
                      <a:pt x="5729" y="16"/>
                    </a:cubicBezTo>
                    <a:cubicBezTo>
                      <a:pt x="4816" y="222"/>
                      <a:pt x="3926" y="427"/>
                      <a:pt x="3013" y="655"/>
                    </a:cubicBezTo>
                    <a:cubicBezTo>
                      <a:pt x="2169" y="838"/>
                      <a:pt x="1301" y="1021"/>
                      <a:pt x="479" y="1363"/>
                    </a:cubicBezTo>
                    <a:cubicBezTo>
                      <a:pt x="206" y="1477"/>
                      <a:pt x="0" y="1751"/>
                      <a:pt x="91" y="2071"/>
                    </a:cubicBezTo>
                    <a:cubicBezTo>
                      <a:pt x="148" y="2295"/>
                      <a:pt x="387" y="2489"/>
                      <a:pt x="623" y="2489"/>
                    </a:cubicBezTo>
                    <a:cubicBezTo>
                      <a:pt x="675" y="2489"/>
                      <a:pt x="727" y="2479"/>
                      <a:pt x="776" y="2459"/>
                    </a:cubicBezTo>
                    <a:cubicBezTo>
                      <a:pt x="1598" y="2139"/>
                      <a:pt x="2465" y="1957"/>
                      <a:pt x="3333" y="1751"/>
                    </a:cubicBezTo>
                    <a:cubicBezTo>
                      <a:pt x="4223" y="1546"/>
                      <a:pt x="5136" y="1340"/>
                      <a:pt x="6026" y="1112"/>
                    </a:cubicBezTo>
                    <a:cubicBezTo>
                      <a:pt x="6707" y="963"/>
                      <a:pt x="6475" y="1"/>
                      <a:pt x="58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40"/>
              <p:cNvSpPr/>
              <p:nvPr/>
            </p:nvSpPr>
            <p:spPr>
              <a:xfrm>
                <a:off x="-690550" y="3432525"/>
                <a:ext cx="158250" cy="392400"/>
              </a:xfrm>
              <a:custGeom>
                <a:avLst/>
                <a:gdLst/>
                <a:ahLst/>
                <a:cxnLst/>
                <a:rect l="l" t="t" r="r" b="b"/>
                <a:pathLst>
                  <a:path w="6330" h="15696" extrusionOk="0">
                    <a:moveTo>
                      <a:pt x="1692" y="1"/>
                    </a:moveTo>
                    <a:cubicBezTo>
                      <a:pt x="1454" y="1"/>
                      <a:pt x="1215" y="129"/>
                      <a:pt x="1143" y="384"/>
                    </a:cubicBezTo>
                    <a:lnTo>
                      <a:pt x="1143" y="384"/>
                    </a:lnTo>
                    <a:cubicBezTo>
                      <a:pt x="1068" y="178"/>
                      <a:pt x="860" y="83"/>
                      <a:pt x="644" y="83"/>
                    </a:cubicBezTo>
                    <a:cubicBezTo>
                      <a:pt x="331" y="83"/>
                      <a:pt x="1" y="283"/>
                      <a:pt x="26" y="640"/>
                    </a:cubicBezTo>
                    <a:cubicBezTo>
                      <a:pt x="172" y="2199"/>
                      <a:pt x="399" y="3712"/>
                      <a:pt x="954" y="5130"/>
                    </a:cubicBezTo>
                    <a:lnTo>
                      <a:pt x="954" y="5130"/>
                    </a:lnTo>
                    <a:cubicBezTo>
                      <a:pt x="777" y="5203"/>
                      <a:pt x="653" y="5370"/>
                      <a:pt x="688" y="5639"/>
                    </a:cubicBezTo>
                    <a:cubicBezTo>
                      <a:pt x="999" y="8258"/>
                      <a:pt x="1677" y="10813"/>
                      <a:pt x="2722" y="13241"/>
                    </a:cubicBezTo>
                    <a:lnTo>
                      <a:pt x="2722" y="13241"/>
                    </a:lnTo>
                    <a:cubicBezTo>
                      <a:pt x="2729" y="13263"/>
                      <a:pt x="2736" y="13285"/>
                      <a:pt x="2742" y="13308"/>
                    </a:cubicBezTo>
                    <a:cubicBezTo>
                      <a:pt x="2745" y="13307"/>
                      <a:pt x="2747" y="13306"/>
                      <a:pt x="2750" y="13305"/>
                    </a:cubicBezTo>
                    <a:lnTo>
                      <a:pt x="2750" y="13305"/>
                    </a:lnTo>
                    <a:cubicBezTo>
                      <a:pt x="2770" y="13351"/>
                      <a:pt x="2790" y="13398"/>
                      <a:pt x="2811" y="13445"/>
                    </a:cubicBezTo>
                    <a:cubicBezTo>
                      <a:pt x="2895" y="13644"/>
                      <a:pt x="3061" y="13727"/>
                      <a:pt x="3238" y="13727"/>
                    </a:cubicBezTo>
                    <a:cubicBezTo>
                      <a:pt x="3337" y="13727"/>
                      <a:pt x="3440" y="13701"/>
                      <a:pt x="3533" y="13654"/>
                    </a:cubicBezTo>
                    <a:lnTo>
                      <a:pt x="3533" y="13654"/>
                    </a:lnTo>
                    <a:cubicBezTo>
                      <a:pt x="3692" y="14207"/>
                      <a:pt x="3877" y="14754"/>
                      <a:pt x="4089" y="15294"/>
                    </a:cubicBezTo>
                    <a:cubicBezTo>
                      <a:pt x="4200" y="15572"/>
                      <a:pt x="4424" y="15695"/>
                      <a:pt x="4642" y="15695"/>
                    </a:cubicBezTo>
                    <a:cubicBezTo>
                      <a:pt x="4861" y="15695"/>
                      <a:pt x="5073" y="15571"/>
                      <a:pt x="5158" y="15353"/>
                    </a:cubicBezTo>
                    <a:lnTo>
                      <a:pt x="5158" y="15353"/>
                    </a:lnTo>
                    <a:cubicBezTo>
                      <a:pt x="5276" y="15422"/>
                      <a:pt x="5410" y="15460"/>
                      <a:pt x="5545" y="15460"/>
                    </a:cubicBezTo>
                    <a:cubicBezTo>
                      <a:pt x="5710" y="15460"/>
                      <a:pt x="5875" y="15402"/>
                      <a:pt x="6006" y="15271"/>
                    </a:cubicBezTo>
                    <a:cubicBezTo>
                      <a:pt x="6290" y="14987"/>
                      <a:pt x="6301" y="14527"/>
                      <a:pt x="6257" y="14088"/>
                    </a:cubicBezTo>
                    <a:lnTo>
                      <a:pt x="6257" y="14088"/>
                    </a:lnTo>
                    <a:cubicBezTo>
                      <a:pt x="6313" y="13977"/>
                      <a:pt x="6329" y="13843"/>
                      <a:pt x="6280" y="13696"/>
                    </a:cubicBezTo>
                    <a:cubicBezTo>
                      <a:pt x="6235" y="13536"/>
                      <a:pt x="6189" y="13376"/>
                      <a:pt x="6143" y="13194"/>
                    </a:cubicBezTo>
                    <a:cubicBezTo>
                      <a:pt x="6082" y="13003"/>
                      <a:pt x="5929" y="12883"/>
                      <a:pt x="5755" y="12834"/>
                    </a:cubicBezTo>
                    <a:lnTo>
                      <a:pt x="5755" y="12834"/>
                    </a:lnTo>
                    <a:cubicBezTo>
                      <a:pt x="5752" y="12830"/>
                      <a:pt x="5749" y="12826"/>
                      <a:pt x="5745" y="12822"/>
                    </a:cubicBezTo>
                    <a:lnTo>
                      <a:pt x="5745" y="12822"/>
                    </a:lnTo>
                    <a:cubicBezTo>
                      <a:pt x="5811" y="12709"/>
                      <a:pt x="5838" y="12564"/>
                      <a:pt x="5801" y="12395"/>
                    </a:cubicBezTo>
                    <a:cubicBezTo>
                      <a:pt x="5625" y="11681"/>
                      <a:pt x="5394" y="11004"/>
                      <a:pt x="5120" y="10350"/>
                    </a:cubicBezTo>
                    <a:lnTo>
                      <a:pt x="5120" y="10350"/>
                    </a:lnTo>
                    <a:cubicBezTo>
                      <a:pt x="4766" y="9242"/>
                      <a:pt x="4437" y="8128"/>
                      <a:pt x="4124" y="7000"/>
                    </a:cubicBezTo>
                    <a:lnTo>
                      <a:pt x="4124" y="7000"/>
                    </a:lnTo>
                    <a:cubicBezTo>
                      <a:pt x="4079" y="6819"/>
                      <a:pt x="4030" y="6639"/>
                      <a:pt x="3975" y="6460"/>
                    </a:cubicBezTo>
                    <a:lnTo>
                      <a:pt x="3975" y="6460"/>
                    </a:lnTo>
                    <a:cubicBezTo>
                      <a:pt x="3975" y="6460"/>
                      <a:pt x="3975" y="6460"/>
                      <a:pt x="3975" y="6460"/>
                    </a:cubicBezTo>
                    <a:cubicBezTo>
                      <a:pt x="3909" y="6257"/>
                      <a:pt x="3774" y="6136"/>
                      <a:pt x="3618" y="6085"/>
                    </a:cubicBezTo>
                    <a:lnTo>
                      <a:pt x="3618" y="6085"/>
                    </a:lnTo>
                    <a:cubicBezTo>
                      <a:pt x="3492" y="5547"/>
                      <a:pt x="3366" y="5011"/>
                      <a:pt x="3245" y="4474"/>
                    </a:cubicBezTo>
                    <a:cubicBezTo>
                      <a:pt x="3013" y="3547"/>
                      <a:pt x="2748" y="2619"/>
                      <a:pt x="2340" y="1746"/>
                    </a:cubicBezTo>
                    <a:lnTo>
                      <a:pt x="2340" y="1746"/>
                    </a:lnTo>
                    <a:cubicBezTo>
                      <a:pt x="2297" y="1351"/>
                      <a:pt x="2270" y="951"/>
                      <a:pt x="2263" y="548"/>
                    </a:cubicBezTo>
                    <a:cubicBezTo>
                      <a:pt x="2263" y="183"/>
                      <a:pt x="197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40"/>
              <p:cNvSpPr/>
              <p:nvPr/>
            </p:nvSpPr>
            <p:spPr>
              <a:xfrm>
                <a:off x="-576300" y="3226275"/>
                <a:ext cx="576300" cy="622050"/>
              </a:xfrm>
              <a:custGeom>
                <a:avLst/>
                <a:gdLst/>
                <a:ahLst/>
                <a:cxnLst/>
                <a:rect l="l" t="t" r="r" b="b"/>
                <a:pathLst>
                  <a:path w="23052" h="24882" extrusionOk="0">
                    <a:moveTo>
                      <a:pt x="17741" y="0"/>
                    </a:moveTo>
                    <a:cubicBezTo>
                      <a:pt x="17406" y="0"/>
                      <a:pt x="17045" y="282"/>
                      <a:pt x="17140" y="718"/>
                    </a:cubicBezTo>
                    <a:cubicBezTo>
                      <a:pt x="18276" y="6421"/>
                      <a:pt x="19028" y="12170"/>
                      <a:pt x="19417" y="17963"/>
                    </a:cubicBezTo>
                    <a:lnTo>
                      <a:pt x="19417" y="17963"/>
                    </a:lnTo>
                    <a:cubicBezTo>
                      <a:pt x="16352" y="18648"/>
                      <a:pt x="13266" y="19274"/>
                      <a:pt x="10224" y="20051"/>
                    </a:cubicBezTo>
                    <a:cubicBezTo>
                      <a:pt x="9628" y="20200"/>
                      <a:pt x="9035" y="20357"/>
                      <a:pt x="8444" y="20524"/>
                    </a:cubicBezTo>
                    <a:lnTo>
                      <a:pt x="8444" y="20524"/>
                    </a:lnTo>
                    <a:cubicBezTo>
                      <a:pt x="7662" y="20570"/>
                      <a:pt x="6883" y="20621"/>
                      <a:pt x="6116" y="20759"/>
                    </a:cubicBezTo>
                    <a:cubicBezTo>
                      <a:pt x="4563" y="21033"/>
                      <a:pt x="3011" y="21398"/>
                      <a:pt x="1482" y="21718"/>
                    </a:cubicBezTo>
                    <a:cubicBezTo>
                      <a:pt x="1130" y="21795"/>
                      <a:pt x="1022" y="22078"/>
                      <a:pt x="1084" y="22339"/>
                    </a:cubicBezTo>
                    <a:lnTo>
                      <a:pt x="1084" y="22339"/>
                    </a:lnTo>
                    <a:cubicBezTo>
                      <a:pt x="997" y="22436"/>
                      <a:pt x="938" y="22563"/>
                      <a:pt x="929" y="22688"/>
                    </a:cubicBezTo>
                    <a:lnTo>
                      <a:pt x="929" y="22688"/>
                    </a:lnTo>
                    <a:cubicBezTo>
                      <a:pt x="879" y="22671"/>
                      <a:pt x="829" y="22663"/>
                      <a:pt x="780" y="22663"/>
                    </a:cubicBezTo>
                    <a:cubicBezTo>
                      <a:pt x="371" y="22663"/>
                      <a:pt x="1" y="23226"/>
                      <a:pt x="364" y="23658"/>
                    </a:cubicBezTo>
                    <a:cubicBezTo>
                      <a:pt x="941" y="24365"/>
                      <a:pt x="1837" y="24632"/>
                      <a:pt x="2730" y="24632"/>
                    </a:cubicBezTo>
                    <a:cubicBezTo>
                      <a:pt x="2744" y="24632"/>
                      <a:pt x="2758" y="24632"/>
                      <a:pt x="2771" y="24632"/>
                    </a:cubicBezTo>
                    <a:lnTo>
                      <a:pt x="2771" y="24632"/>
                    </a:lnTo>
                    <a:cubicBezTo>
                      <a:pt x="2929" y="24691"/>
                      <a:pt x="3093" y="24739"/>
                      <a:pt x="3262" y="24776"/>
                    </a:cubicBezTo>
                    <a:cubicBezTo>
                      <a:pt x="3586" y="24850"/>
                      <a:pt x="3911" y="24881"/>
                      <a:pt x="4235" y="24881"/>
                    </a:cubicBezTo>
                    <a:cubicBezTo>
                      <a:pt x="5216" y="24881"/>
                      <a:pt x="6194" y="24594"/>
                      <a:pt x="7120" y="24320"/>
                    </a:cubicBezTo>
                    <a:cubicBezTo>
                      <a:pt x="9859" y="23544"/>
                      <a:pt x="12598" y="22768"/>
                      <a:pt x="15314" y="21991"/>
                    </a:cubicBezTo>
                    <a:cubicBezTo>
                      <a:pt x="15497" y="21940"/>
                      <a:pt x="15614" y="21839"/>
                      <a:pt x="15675" y="21718"/>
                    </a:cubicBezTo>
                    <a:lnTo>
                      <a:pt x="15675" y="21718"/>
                    </a:lnTo>
                    <a:cubicBezTo>
                      <a:pt x="16573" y="21468"/>
                      <a:pt x="17468" y="21179"/>
                      <a:pt x="18350" y="20850"/>
                    </a:cubicBezTo>
                    <a:cubicBezTo>
                      <a:pt x="19377" y="20485"/>
                      <a:pt x="20290" y="20006"/>
                      <a:pt x="20952" y="19116"/>
                    </a:cubicBezTo>
                    <a:cubicBezTo>
                      <a:pt x="22025" y="17678"/>
                      <a:pt x="23052" y="14779"/>
                      <a:pt x="20952" y="13706"/>
                    </a:cubicBezTo>
                    <a:cubicBezTo>
                      <a:pt x="20861" y="13663"/>
                      <a:pt x="20765" y="13643"/>
                      <a:pt x="20671" y="13643"/>
                    </a:cubicBezTo>
                    <a:cubicBezTo>
                      <a:pt x="20498" y="13643"/>
                      <a:pt x="20333" y="13712"/>
                      <a:pt x="20222" y="13836"/>
                    </a:cubicBezTo>
                    <a:lnTo>
                      <a:pt x="20222" y="13836"/>
                    </a:lnTo>
                    <a:cubicBezTo>
                      <a:pt x="19786" y="9338"/>
                      <a:pt x="19124" y="4860"/>
                      <a:pt x="18236" y="422"/>
                    </a:cubicBezTo>
                    <a:cubicBezTo>
                      <a:pt x="18181" y="128"/>
                      <a:pt x="17967" y="0"/>
                      <a:pt x="17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40"/>
              <p:cNvSpPr/>
              <p:nvPr/>
            </p:nvSpPr>
            <p:spPr>
              <a:xfrm>
                <a:off x="-593550" y="3080850"/>
                <a:ext cx="308250" cy="75750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3030" extrusionOk="0">
                    <a:moveTo>
                      <a:pt x="7301" y="1"/>
                    </a:moveTo>
                    <a:cubicBezTo>
                      <a:pt x="7273" y="1"/>
                      <a:pt x="7245" y="3"/>
                      <a:pt x="7216" y="7"/>
                    </a:cubicBezTo>
                    <a:cubicBezTo>
                      <a:pt x="4911" y="373"/>
                      <a:pt x="2697" y="1057"/>
                      <a:pt x="597" y="1993"/>
                    </a:cubicBezTo>
                    <a:cubicBezTo>
                      <a:pt x="1" y="2252"/>
                      <a:pt x="374" y="3030"/>
                      <a:pt x="918" y="3030"/>
                    </a:cubicBezTo>
                    <a:cubicBezTo>
                      <a:pt x="998" y="3030"/>
                      <a:pt x="1082" y="3013"/>
                      <a:pt x="1168" y="2975"/>
                    </a:cubicBezTo>
                    <a:cubicBezTo>
                      <a:pt x="1458" y="2847"/>
                      <a:pt x="1751" y="2725"/>
                      <a:pt x="2045" y="2609"/>
                    </a:cubicBezTo>
                    <a:lnTo>
                      <a:pt x="2045" y="2609"/>
                    </a:lnTo>
                    <a:cubicBezTo>
                      <a:pt x="2141" y="2730"/>
                      <a:pt x="2281" y="2812"/>
                      <a:pt x="2454" y="2812"/>
                    </a:cubicBezTo>
                    <a:cubicBezTo>
                      <a:pt x="2502" y="2812"/>
                      <a:pt x="2553" y="2806"/>
                      <a:pt x="2606" y="2792"/>
                    </a:cubicBezTo>
                    <a:cubicBezTo>
                      <a:pt x="2608" y="2791"/>
                      <a:pt x="2611" y="2791"/>
                      <a:pt x="2614" y="2790"/>
                    </a:cubicBezTo>
                    <a:lnTo>
                      <a:pt x="2614" y="2790"/>
                    </a:lnTo>
                    <a:cubicBezTo>
                      <a:pt x="4862" y="2199"/>
                      <a:pt x="7163" y="2086"/>
                      <a:pt x="9466" y="2086"/>
                    </a:cubicBezTo>
                    <a:cubicBezTo>
                      <a:pt x="10177" y="2086"/>
                      <a:pt x="10889" y="2096"/>
                      <a:pt x="11599" y="2107"/>
                    </a:cubicBezTo>
                    <a:cubicBezTo>
                      <a:pt x="12329" y="2107"/>
                      <a:pt x="12329" y="966"/>
                      <a:pt x="11599" y="966"/>
                    </a:cubicBezTo>
                    <a:cubicBezTo>
                      <a:pt x="10932" y="956"/>
                      <a:pt x="10263" y="947"/>
                      <a:pt x="9593" y="947"/>
                    </a:cubicBezTo>
                    <a:cubicBezTo>
                      <a:pt x="8992" y="947"/>
                      <a:pt x="8391" y="954"/>
                      <a:pt x="7791" y="974"/>
                    </a:cubicBezTo>
                    <a:lnTo>
                      <a:pt x="7791" y="974"/>
                    </a:lnTo>
                    <a:cubicBezTo>
                      <a:pt x="8180" y="659"/>
                      <a:pt x="7786" y="1"/>
                      <a:pt x="73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40"/>
              <p:cNvSpPr/>
              <p:nvPr/>
            </p:nvSpPr>
            <p:spPr>
              <a:xfrm>
                <a:off x="-486775" y="3131800"/>
                <a:ext cx="3712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143" extrusionOk="0">
                    <a:moveTo>
                      <a:pt x="731" y="1"/>
                    </a:moveTo>
                    <a:cubicBezTo>
                      <a:pt x="1" y="1"/>
                      <a:pt x="1" y="1142"/>
                      <a:pt x="731" y="1142"/>
                    </a:cubicBezTo>
                    <a:cubicBezTo>
                      <a:pt x="1485" y="1142"/>
                      <a:pt x="1485" y="1"/>
                      <a:pt x="731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40"/>
              <p:cNvSpPr/>
              <p:nvPr/>
            </p:nvSpPr>
            <p:spPr>
              <a:xfrm>
                <a:off x="-703018" y="2933205"/>
                <a:ext cx="513575" cy="356217"/>
              </a:xfrm>
              <a:custGeom>
                <a:avLst/>
                <a:gdLst/>
                <a:ahLst/>
                <a:cxnLst/>
                <a:rect l="l" t="t" r="r" b="b"/>
                <a:pathLst>
                  <a:path w="20543" h="10487" extrusionOk="0">
                    <a:moveTo>
                      <a:pt x="3919" y="5718"/>
                    </a:moveTo>
                    <a:cubicBezTo>
                      <a:pt x="3888" y="5740"/>
                      <a:pt x="3857" y="5762"/>
                      <a:pt x="3826" y="5784"/>
                    </a:cubicBezTo>
                    <a:lnTo>
                      <a:pt x="3826" y="5784"/>
                    </a:lnTo>
                    <a:cubicBezTo>
                      <a:pt x="3817" y="5769"/>
                      <a:pt x="3808" y="5754"/>
                      <a:pt x="3799" y="5738"/>
                    </a:cubicBezTo>
                    <a:lnTo>
                      <a:pt x="3799" y="5738"/>
                    </a:lnTo>
                    <a:cubicBezTo>
                      <a:pt x="3839" y="5732"/>
                      <a:pt x="3879" y="5725"/>
                      <a:pt x="3919" y="5718"/>
                    </a:cubicBezTo>
                    <a:close/>
                    <a:moveTo>
                      <a:pt x="18267" y="1"/>
                    </a:moveTo>
                    <a:cubicBezTo>
                      <a:pt x="17593" y="1"/>
                      <a:pt x="16845" y="291"/>
                      <a:pt x="16275" y="423"/>
                    </a:cubicBezTo>
                    <a:cubicBezTo>
                      <a:pt x="15316" y="628"/>
                      <a:pt x="14357" y="857"/>
                      <a:pt x="13399" y="1062"/>
                    </a:cubicBezTo>
                    <a:cubicBezTo>
                      <a:pt x="12491" y="1271"/>
                      <a:pt x="11583" y="1479"/>
                      <a:pt x="10673" y="1686"/>
                    </a:cubicBezTo>
                    <a:lnTo>
                      <a:pt x="10673" y="1686"/>
                    </a:lnTo>
                    <a:cubicBezTo>
                      <a:pt x="10281" y="1750"/>
                      <a:pt x="9888" y="1817"/>
                      <a:pt x="9496" y="1884"/>
                    </a:cubicBezTo>
                    <a:cubicBezTo>
                      <a:pt x="7216" y="2298"/>
                      <a:pt x="4955" y="2826"/>
                      <a:pt x="2730" y="3449"/>
                    </a:cubicBezTo>
                    <a:lnTo>
                      <a:pt x="2730" y="3449"/>
                    </a:lnTo>
                    <a:cubicBezTo>
                      <a:pt x="2309" y="3509"/>
                      <a:pt x="1886" y="3558"/>
                      <a:pt x="1461" y="3596"/>
                    </a:cubicBezTo>
                    <a:cubicBezTo>
                      <a:pt x="502" y="3687"/>
                      <a:pt x="0" y="4554"/>
                      <a:pt x="411" y="5422"/>
                    </a:cubicBezTo>
                    <a:cubicBezTo>
                      <a:pt x="522" y="5666"/>
                      <a:pt x="622" y="5914"/>
                      <a:pt x="712" y="6166"/>
                    </a:cubicBezTo>
                    <a:lnTo>
                      <a:pt x="712" y="6166"/>
                    </a:lnTo>
                    <a:cubicBezTo>
                      <a:pt x="588" y="6806"/>
                      <a:pt x="743" y="7493"/>
                      <a:pt x="1178" y="8025"/>
                    </a:cubicBezTo>
                    <a:lnTo>
                      <a:pt x="1178" y="8025"/>
                    </a:lnTo>
                    <a:cubicBezTo>
                      <a:pt x="1237" y="8432"/>
                      <a:pt x="1271" y="8843"/>
                      <a:pt x="1278" y="9256"/>
                    </a:cubicBezTo>
                    <a:cubicBezTo>
                      <a:pt x="1298" y="9855"/>
                      <a:pt x="1840" y="10487"/>
                      <a:pt x="2477" y="10487"/>
                    </a:cubicBezTo>
                    <a:cubicBezTo>
                      <a:pt x="2593" y="10487"/>
                      <a:pt x="2711" y="10466"/>
                      <a:pt x="2831" y="10420"/>
                    </a:cubicBezTo>
                    <a:cubicBezTo>
                      <a:pt x="3795" y="10044"/>
                      <a:pt x="4769" y="9698"/>
                      <a:pt x="5752" y="9381"/>
                    </a:cubicBezTo>
                    <a:lnTo>
                      <a:pt x="5752" y="9381"/>
                    </a:lnTo>
                    <a:cubicBezTo>
                      <a:pt x="5948" y="9499"/>
                      <a:pt x="6179" y="9562"/>
                      <a:pt x="6418" y="9562"/>
                    </a:cubicBezTo>
                    <a:cubicBezTo>
                      <a:pt x="6515" y="9562"/>
                      <a:pt x="6613" y="9551"/>
                      <a:pt x="6711" y="9530"/>
                    </a:cubicBezTo>
                    <a:cubicBezTo>
                      <a:pt x="7059" y="9463"/>
                      <a:pt x="7402" y="9379"/>
                      <a:pt x="7741" y="9282"/>
                    </a:cubicBezTo>
                    <a:lnTo>
                      <a:pt x="7741" y="9282"/>
                    </a:lnTo>
                    <a:cubicBezTo>
                      <a:pt x="11673" y="8350"/>
                      <a:pt x="15643" y="7611"/>
                      <a:pt x="19653" y="7065"/>
                    </a:cubicBezTo>
                    <a:cubicBezTo>
                      <a:pt x="20178" y="6997"/>
                      <a:pt x="20543" y="6380"/>
                      <a:pt x="20543" y="5901"/>
                    </a:cubicBezTo>
                    <a:cubicBezTo>
                      <a:pt x="20543" y="4897"/>
                      <a:pt x="20452" y="3915"/>
                      <a:pt x="20246" y="2934"/>
                    </a:cubicBezTo>
                    <a:cubicBezTo>
                      <a:pt x="20155" y="2523"/>
                      <a:pt x="20064" y="2112"/>
                      <a:pt x="19950" y="1724"/>
                    </a:cubicBezTo>
                    <a:cubicBezTo>
                      <a:pt x="19790" y="1245"/>
                      <a:pt x="19653" y="697"/>
                      <a:pt x="19288" y="355"/>
                    </a:cubicBezTo>
                    <a:cubicBezTo>
                      <a:pt x="19000" y="92"/>
                      <a:pt x="18646" y="1"/>
                      <a:pt x="182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40"/>
              <p:cNvSpPr/>
              <p:nvPr/>
            </p:nvSpPr>
            <p:spPr>
              <a:xfrm>
                <a:off x="-429125" y="3278450"/>
                <a:ext cx="155800" cy="839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3357" extrusionOk="0">
                    <a:moveTo>
                      <a:pt x="4862" y="1233"/>
                    </a:moveTo>
                    <a:cubicBezTo>
                      <a:pt x="4862" y="1238"/>
                      <a:pt x="4852" y="1242"/>
                      <a:pt x="4835" y="1244"/>
                    </a:cubicBezTo>
                    <a:lnTo>
                      <a:pt x="4835" y="1244"/>
                    </a:lnTo>
                    <a:cubicBezTo>
                      <a:pt x="4843" y="1240"/>
                      <a:pt x="4853" y="1237"/>
                      <a:pt x="4862" y="1233"/>
                    </a:cubicBezTo>
                    <a:close/>
                    <a:moveTo>
                      <a:pt x="4762" y="1"/>
                    </a:moveTo>
                    <a:cubicBezTo>
                      <a:pt x="4335" y="1"/>
                      <a:pt x="3900" y="136"/>
                      <a:pt x="3493" y="252"/>
                    </a:cubicBezTo>
                    <a:cubicBezTo>
                      <a:pt x="3081" y="389"/>
                      <a:pt x="2649" y="547"/>
                      <a:pt x="2212" y="643"/>
                    </a:cubicBezTo>
                    <a:lnTo>
                      <a:pt x="2212" y="643"/>
                    </a:lnTo>
                    <a:cubicBezTo>
                      <a:pt x="2132" y="598"/>
                      <a:pt x="2039" y="571"/>
                      <a:pt x="1940" y="571"/>
                    </a:cubicBezTo>
                    <a:cubicBezTo>
                      <a:pt x="1735" y="571"/>
                      <a:pt x="1507" y="571"/>
                      <a:pt x="1301" y="594"/>
                    </a:cubicBezTo>
                    <a:cubicBezTo>
                      <a:pt x="1182" y="598"/>
                      <a:pt x="1082" y="630"/>
                      <a:pt x="1000" y="680"/>
                    </a:cubicBezTo>
                    <a:lnTo>
                      <a:pt x="1000" y="680"/>
                    </a:lnTo>
                    <a:cubicBezTo>
                      <a:pt x="987" y="682"/>
                      <a:pt x="973" y="684"/>
                      <a:pt x="959" y="686"/>
                    </a:cubicBezTo>
                    <a:cubicBezTo>
                      <a:pt x="872" y="693"/>
                      <a:pt x="787" y="714"/>
                      <a:pt x="712" y="749"/>
                    </a:cubicBezTo>
                    <a:lnTo>
                      <a:pt x="712" y="749"/>
                    </a:lnTo>
                    <a:cubicBezTo>
                      <a:pt x="684" y="745"/>
                      <a:pt x="656" y="743"/>
                      <a:pt x="628" y="743"/>
                    </a:cubicBezTo>
                    <a:cubicBezTo>
                      <a:pt x="480" y="743"/>
                      <a:pt x="331" y="800"/>
                      <a:pt x="229" y="914"/>
                    </a:cubicBezTo>
                    <a:cubicBezTo>
                      <a:pt x="0" y="1142"/>
                      <a:pt x="23" y="1485"/>
                      <a:pt x="229" y="1713"/>
                    </a:cubicBezTo>
                    <a:cubicBezTo>
                      <a:pt x="525" y="2055"/>
                      <a:pt x="708" y="2489"/>
                      <a:pt x="776" y="2945"/>
                    </a:cubicBezTo>
                    <a:cubicBezTo>
                      <a:pt x="795" y="3190"/>
                      <a:pt x="1078" y="3357"/>
                      <a:pt x="1317" y="3357"/>
                    </a:cubicBezTo>
                    <a:cubicBezTo>
                      <a:pt x="1368" y="3357"/>
                      <a:pt x="1417" y="3349"/>
                      <a:pt x="1461" y="3333"/>
                    </a:cubicBezTo>
                    <a:cubicBezTo>
                      <a:pt x="2122" y="3133"/>
                      <a:pt x="2784" y="2933"/>
                      <a:pt x="3461" y="2778"/>
                    </a:cubicBezTo>
                    <a:lnTo>
                      <a:pt x="3461" y="2778"/>
                    </a:lnTo>
                    <a:cubicBezTo>
                      <a:pt x="4154" y="2749"/>
                      <a:pt x="4832" y="2630"/>
                      <a:pt x="5495" y="2448"/>
                    </a:cubicBezTo>
                    <a:lnTo>
                      <a:pt x="5495" y="2448"/>
                    </a:lnTo>
                    <a:cubicBezTo>
                      <a:pt x="5718" y="2406"/>
                      <a:pt x="5922" y="2320"/>
                      <a:pt x="6049" y="2124"/>
                    </a:cubicBezTo>
                    <a:cubicBezTo>
                      <a:pt x="6232" y="1804"/>
                      <a:pt x="6186" y="1348"/>
                      <a:pt x="6118" y="1005"/>
                    </a:cubicBezTo>
                    <a:cubicBezTo>
                      <a:pt x="6049" y="663"/>
                      <a:pt x="5821" y="320"/>
                      <a:pt x="5478" y="161"/>
                    </a:cubicBezTo>
                    <a:cubicBezTo>
                      <a:pt x="5246" y="45"/>
                      <a:pt x="5005" y="1"/>
                      <a:pt x="4762" y="1"/>
                    </a:cubicBezTo>
                    <a:close/>
                  </a:path>
                </a:pathLst>
              </a:custGeom>
              <a:solidFill>
                <a:srgbClr val="6A31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40"/>
              <p:cNvSpPr/>
              <p:nvPr/>
            </p:nvSpPr>
            <p:spPr>
              <a:xfrm>
                <a:off x="-541550" y="3316100"/>
                <a:ext cx="41675" cy="62275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491" extrusionOk="0">
                    <a:moveTo>
                      <a:pt x="615" y="0"/>
                    </a:moveTo>
                    <a:cubicBezTo>
                      <a:pt x="560" y="0"/>
                      <a:pt x="506" y="8"/>
                      <a:pt x="457" y="24"/>
                    </a:cubicBezTo>
                    <a:cubicBezTo>
                      <a:pt x="320" y="70"/>
                      <a:pt x="183" y="161"/>
                      <a:pt x="115" y="275"/>
                    </a:cubicBezTo>
                    <a:cubicBezTo>
                      <a:pt x="46" y="412"/>
                      <a:pt x="1" y="572"/>
                      <a:pt x="69" y="732"/>
                    </a:cubicBezTo>
                    <a:lnTo>
                      <a:pt x="503" y="2078"/>
                    </a:lnTo>
                    <a:cubicBezTo>
                      <a:pt x="549" y="2215"/>
                      <a:pt x="640" y="2352"/>
                      <a:pt x="777" y="2421"/>
                    </a:cubicBezTo>
                    <a:cubicBezTo>
                      <a:pt x="851" y="2465"/>
                      <a:pt x="953" y="2490"/>
                      <a:pt x="1053" y="2490"/>
                    </a:cubicBezTo>
                    <a:cubicBezTo>
                      <a:pt x="1108" y="2490"/>
                      <a:pt x="1162" y="2483"/>
                      <a:pt x="1210" y="2466"/>
                    </a:cubicBezTo>
                    <a:cubicBezTo>
                      <a:pt x="1347" y="2421"/>
                      <a:pt x="1484" y="2352"/>
                      <a:pt x="1553" y="2215"/>
                    </a:cubicBezTo>
                    <a:cubicBezTo>
                      <a:pt x="1621" y="2078"/>
                      <a:pt x="1667" y="1919"/>
                      <a:pt x="1599" y="1782"/>
                    </a:cubicBezTo>
                    <a:cubicBezTo>
                      <a:pt x="1462" y="1325"/>
                      <a:pt x="1302" y="869"/>
                      <a:pt x="1165" y="412"/>
                    </a:cubicBezTo>
                    <a:cubicBezTo>
                      <a:pt x="1119" y="275"/>
                      <a:pt x="1028" y="161"/>
                      <a:pt x="891" y="70"/>
                    </a:cubicBezTo>
                    <a:cubicBezTo>
                      <a:pt x="817" y="26"/>
                      <a:pt x="715" y="0"/>
                      <a:pt x="615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40"/>
              <p:cNvSpPr/>
              <p:nvPr/>
            </p:nvSpPr>
            <p:spPr>
              <a:xfrm>
                <a:off x="-597475" y="3472825"/>
                <a:ext cx="189475" cy="254975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10199" extrusionOk="0">
                    <a:moveTo>
                      <a:pt x="3196" y="0"/>
                    </a:moveTo>
                    <a:cubicBezTo>
                      <a:pt x="2941" y="0"/>
                      <a:pt x="2681" y="41"/>
                      <a:pt x="2420" y="123"/>
                    </a:cubicBezTo>
                    <a:cubicBezTo>
                      <a:pt x="1644" y="374"/>
                      <a:pt x="868" y="854"/>
                      <a:pt x="480" y="1607"/>
                    </a:cubicBezTo>
                    <a:cubicBezTo>
                      <a:pt x="366" y="1858"/>
                      <a:pt x="275" y="2132"/>
                      <a:pt x="161" y="2383"/>
                    </a:cubicBezTo>
                    <a:cubicBezTo>
                      <a:pt x="1" y="2954"/>
                      <a:pt x="1" y="3524"/>
                      <a:pt x="161" y="4095"/>
                    </a:cubicBezTo>
                    <a:cubicBezTo>
                      <a:pt x="252" y="4734"/>
                      <a:pt x="435" y="5328"/>
                      <a:pt x="594" y="5944"/>
                    </a:cubicBezTo>
                    <a:lnTo>
                      <a:pt x="1096" y="7816"/>
                    </a:lnTo>
                    <a:cubicBezTo>
                      <a:pt x="1211" y="8249"/>
                      <a:pt x="1393" y="8614"/>
                      <a:pt x="1690" y="8911"/>
                    </a:cubicBezTo>
                    <a:cubicBezTo>
                      <a:pt x="1918" y="9276"/>
                      <a:pt x="2215" y="9550"/>
                      <a:pt x="2580" y="9756"/>
                    </a:cubicBezTo>
                    <a:cubicBezTo>
                      <a:pt x="2968" y="9984"/>
                      <a:pt x="3356" y="10121"/>
                      <a:pt x="3790" y="10144"/>
                    </a:cubicBezTo>
                    <a:cubicBezTo>
                      <a:pt x="3963" y="10180"/>
                      <a:pt x="4137" y="10198"/>
                      <a:pt x="4310" y="10198"/>
                    </a:cubicBezTo>
                    <a:cubicBezTo>
                      <a:pt x="4571" y="10198"/>
                      <a:pt x="4831" y="10157"/>
                      <a:pt x="5091" y="10075"/>
                    </a:cubicBezTo>
                    <a:cubicBezTo>
                      <a:pt x="5867" y="9824"/>
                      <a:pt x="6620" y="9345"/>
                      <a:pt x="7008" y="8592"/>
                    </a:cubicBezTo>
                    <a:cubicBezTo>
                      <a:pt x="7419" y="7816"/>
                      <a:pt x="7579" y="6971"/>
                      <a:pt x="7351" y="6104"/>
                    </a:cubicBezTo>
                    <a:cubicBezTo>
                      <a:pt x="7168" y="5465"/>
                      <a:pt x="7008" y="4848"/>
                      <a:pt x="6826" y="4209"/>
                    </a:cubicBezTo>
                    <a:cubicBezTo>
                      <a:pt x="6666" y="3616"/>
                      <a:pt x="6483" y="2999"/>
                      <a:pt x="6392" y="2383"/>
                    </a:cubicBezTo>
                    <a:cubicBezTo>
                      <a:pt x="6301" y="1972"/>
                      <a:pt x="6095" y="1584"/>
                      <a:pt x="5821" y="1287"/>
                    </a:cubicBezTo>
                    <a:cubicBezTo>
                      <a:pt x="5593" y="922"/>
                      <a:pt x="5296" y="648"/>
                      <a:pt x="4908" y="443"/>
                    </a:cubicBezTo>
                    <a:cubicBezTo>
                      <a:pt x="4543" y="215"/>
                      <a:pt x="4132" y="78"/>
                      <a:pt x="3699" y="55"/>
                    </a:cubicBezTo>
                    <a:cubicBezTo>
                      <a:pt x="3534" y="18"/>
                      <a:pt x="3366" y="0"/>
                      <a:pt x="31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40"/>
              <p:cNvSpPr/>
              <p:nvPr/>
            </p:nvSpPr>
            <p:spPr>
              <a:xfrm>
                <a:off x="-259650" y="3257050"/>
                <a:ext cx="98175" cy="120725"/>
              </a:xfrm>
              <a:custGeom>
                <a:avLst/>
                <a:gdLst/>
                <a:ahLst/>
                <a:cxnLst/>
                <a:rect l="l" t="t" r="r" b="b"/>
                <a:pathLst>
                  <a:path w="3927" h="4829" extrusionOk="0">
                    <a:moveTo>
                      <a:pt x="868" y="857"/>
                    </a:moveTo>
                    <a:lnTo>
                      <a:pt x="868" y="857"/>
                    </a:lnTo>
                    <a:cubicBezTo>
                      <a:pt x="867" y="858"/>
                      <a:pt x="867" y="860"/>
                      <a:pt x="866" y="861"/>
                    </a:cubicBezTo>
                    <a:lnTo>
                      <a:pt x="866" y="861"/>
                    </a:lnTo>
                    <a:cubicBezTo>
                      <a:pt x="866" y="861"/>
                      <a:pt x="866" y="860"/>
                      <a:pt x="867" y="860"/>
                    </a:cubicBezTo>
                    <a:lnTo>
                      <a:pt x="867" y="860"/>
                    </a:lnTo>
                    <a:cubicBezTo>
                      <a:pt x="867" y="859"/>
                      <a:pt x="867" y="858"/>
                      <a:pt x="868" y="857"/>
                    </a:cubicBezTo>
                    <a:close/>
                    <a:moveTo>
                      <a:pt x="576" y="1407"/>
                    </a:moveTo>
                    <a:cubicBezTo>
                      <a:pt x="575" y="1409"/>
                      <a:pt x="573" y="1412"/>
                      <a:pt x="572" y="1414"/>
                    </a:cubicBezTo>
                    <a:lnTo>
                      <a:pt x="572" y="1414"/>
                    </a:lnTo>
                    <a:cubicBezTo>
                      <a:pt x="570" y="1416"/>
                      <a:pt x="567" y="1419"/>
                      <a:pt x="564" y="1421"/>
                    </a:cubicBezTo>
                    <a:lnTo>
                      <a:pt x="564" y="1421"/>
                    </a:lnTo>
                    <a:cubicBezTo>
                      <a:pt x="568" y="1417"/>
                      <a:pt x="572" y="1412"/>
                      <a:pt x="576" y="1407"/>
                    </a:cubicBezTo>
                    <a:close/>
                    <a:moveTo>
                      <a:pt x="497" y="1514"/>
                    </a:moveTo>
                    <a:cubicBezTo>
                      <a:pt x="498" y="1515"/>
                      <a:pt x="499" y="1515"/>
                      <a:pt x="499" y="1516"/>
                    </a:cubicBezTo>
                    <a:lnTo>
                      <a:pt x="499" y="1516"/>
                    </a:lnTo>
                    <a:cubicBezTo>
                      <a:pt x="493" y="1525"/>
                      <a:pt x="486" y="1533"/>
                      <a:pt x="480" y="1542"/>
                    </a:cubicBezTo>
                    <a:cubicBezTo>
                      <a:pt x="485" y="1532"/>
                      <a:pt x="491" y="1523"/>
                      <a:pt x="497" y="1514"/>
                    </a:cubicBezTo>
                    <a:close/>
                    <a:moveTo>
                      <a:pt x="506" y="1523"/>
                    </a:moveTo>
                    <a:cubicBezTo>
                      <a:pt x="506" y="1523"/>
                      <a:pt x="506" y="1523"/>
                      <a:pt x="506" y="1523"/>
                    </a:cubicBezTo>
                    <a:lnTo>
                      <a:pt x="506" y="1523"/>
                    </a:lnTo>
                    <a:cubicBezTo>
                      <a:pt x="498" y="1537"/>
                      <a:pt x="489" y="1551"/>
                      <a:pt x="480" y="1564"/>
                    </a:cubicBezTo>
                    <a:cubicBezTo>
                      <a:pt x="488" y="1550"/>
                      <a:pt x="497" y="1537"/>
                      <a:pt x="506" y="1523"/>
                    </a:cubicBezTo>
                    <a:close/>
                    <a:moveTo>
                      <a:pt x="2294" y="1"/>
                    </a:moveTo>
                    <a:cubicBezTo>
                      <a:pt x="2220" y="1"/>
                      <a:pt x="2146" y="12"/>
                      <a:pt x="2078" y="35"/>
                    </a:cubicBezTo>
                    <a:cubicBezTo>
                      <a:pt x="1872" y="35"/>
                      <a:pt x="1667" y="104"/>
                      <a:pt x="1484" y="218"/>
                    </a:cubicBezTo>
                    <a:cubicBezTo>
                      <a:pt x="1370" y="309"/>
                      <a:pt x="1256" y="378"/>
                      <a:pt x="1142" y="469"/>
                    </a:cubicBezTo>
                    <a:cubicBezTo>
                      <a:pt x="1034" y="590"/>
                      <a:pt x="942" y="719"/>
                      <a:pt x="867" y="860"/>
                    </a:cubicBezTo>
                    <a:lnTo>
                      <a:pt x="867" y="860"/>
                    </a:lnTo>
                    <a:cubicBezTo>
                      <a:pt x="866" y="863"/>
                      <a:pt x="865" y="866"/>
                      <a:pt x="864" y="868"/>
                    </a:cubicBezTo>
                    <a:lnTo>
                      <a:pt x="864" y="868"/>
                    </a:lnTo>
                    <a:cubicBezTo>
                      <a:pt x="863" y="869"/>
                      <a:pt x="863" y="869"/>
                      <a:pt x="863" y="869"/>
                    </a:cubicBezTo>
                    <a:lnTo>
                      <a:pt x="863" y="869"/>
                    </a:lnTo>
                    <a:cubicBezTo>
                      <a:pt x="864" y="867"/>
                      <a:pt x="865" y="864"/>
                      <a:pt x="866" y="861"/>
                    </a:cubicBezTo>
                    <a:lnTo>
                      <a:pt x="866" y="861"/>
                    </a:lnTo>
                    <a:cubicBezTo>
                      <a:pt x="864" y="866"/>
                      <a:pt x="861" y="870"/>
                      <a:pt x="859" y="875"/>
                    </a:cubicBezTo>
                    <a:lnTo>
                      <a:pt x="859" y="875"/>
                    </a:lnTo>
                    <a:cubicBezTo>
                      <a:pt x="753" y="1017"/>
                      <a:pt x="664" y="1171"/>
                      <a:pt x="611" y="1343"/>
                    </a:cubicBezTo>
                    <a:lnTo>
                      <a:pt x="611" y="1343"/>
                    </a:lnTo>
                    <a:cubicBezTo>
                      <a:pt x="607" y="1351"/>
                      <a:pt x="602" y="1359"/>
                      <a:pt x="598" y="1368"/>
                    </a:cubicBezTo>
                    <a:lnTo>
                      <a:pt x="598" y="1368"/>
                    </a:lnTo>
                    <a:cubicBezTo>
                      <a:pt x="560" y="1410"/>
                      <a:pt x="523" y="1453"/>
                      <a:pt x="480" y="1496"/>
                    </a:cubicBezTo>
                    <a:cubicBezTo>
                      <a:pt x="320" y="1656"/>
                      <a:pt x="206" y="1816"/>
                      <a:pt x="137" y="2021"/>
                    </a:cubicBezTo>
                    <a:cubicBezTo>
                      <a:pt x="46" y="2204"/>
                      <a:pt x="0" y="2432"/>
                      <a:pt x="0" y="2637"/>
                    </a:cubicBezTo>
                    <a:cubicBezTo>
                      <a:pt x="0" y="2865"/>
                      <a:pt x="46" y="3071"/>
                      <a:pt x="137" y="3276"/>
                    </a:cubicBezTo>
                    <a:cubicBezTo>
                      <a:pt x="206" y="3459"/>
                      <a:pt x="320" y="3642"/>
                      <a:pt x="480" y="3778"/>
                    </a:cubicBezTo>
                    <a:cubicBezTo>
                      <a:pt x="568" y="3849"/>
                      <a:pt x="643" y="3920"/>
                      <a:pt x="726" y="3980"/>
                    </a:cubicBezTo>
                    <a:lnTo>
                      <a:pt x="726" y="3980"/>
                    </a:lnTo>
                    <a:cubicBezTo>
                      <a:pt x="794" y="4122"/>
                      <a:pt x="887" y="4248"/>
                      <a:pt x="1005" y="4349"/>
                    </a:cubicBezTo>
                    <a:cubicBezTo>
                      <a:pt x="1142" y="4509"/>
                      <a:pt x="1324" y="4623"/>
                      <a:pt x="1530" y="4692"/>
                    </a:cubicBezTo>
                    <a:cubicBezTo>
                      <a:pt x="1712" y="4783"/>
                      <a:pt x="1918" y="4828"/>
                      <a:pt x="2146" y="4828"/>
                    </a:cubicBezTo>
                    <a:cubicBezTo>
                      <a:pt x="2283" y="4806"/>
                      <a:pt x="2443" y="4783"/>
                      <a:pt x="2580" y="4760"/>
                    </a:cubicBezTo>
                    <a:cubicBezTo>
                      <a:pt x="2854" y="4692"/>
                      <a:pt x="3082" y="4555"/>
                      <a:pt x="3287" y="4349"/>
                    </a:cubicBezTo>
                    <a:cubicBezTo>
                      <a:pt x="3379" y="4235"/>
                      <a:pt x="3470" y="4121"/>
                      <a:pt x="3538" y="4030"/>
                    </a:cubicBezTo>
                    <a:cubicBezTo>
                      <a:pt x="3698" y="3778"/>
                      <a:pt x="3767" y="3505"/>
                      <a:pt x="3767" y="3208"/>
                    </a:cubicBezTo>
                    <a:lnTo>
                      <a:pt x="3904" y="1610"/>
                    </a:lnTo>
                    <a:cubicBezTo>
                      <a:pt x="3926" y="1382"/>
                      <a:pt x="3881" y="1176"/>
                      <a:pt x="3767" y="994"/>
                    </a:cubicBezTo>
                    <a:cubicBezTo>
                      <a:pt x="3698" y="788"/>
                      <a:pt x="3607" y="629"/>
                      <a:pt x="3447" y="469"/>
                    </a:cubicBezTo>
                    <a:cubicBezTo>
                      <a:pt x="3333" y="378"/>
                      <a:pt x="3219" y="309"/>
                      <a:pt x="3105" y="218"/>
                    </a:cubicBezTo>
                    <a:cubicBezTo>
                      <a:pt x="2922" y="104"/>
                      <a:pt x="2717" y="35"/>
                      <a:pt x="2511" y="35"/>
                    </a:cubicBezTo>
                    <a:cubicBezTo>
                      <a:pt x="2443" y="12"/>
                      <a:pt x="2369" y="1"/>
                      <a:pt x="229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40"/>
              <p:cNvSpPr/>
              <p:nvPr/>
            </p:nvSpPr>
            <p:spPr>
              <a:xfrm>
                <a:off x="-543825" y="3656225"/>
                <a:ext cx="83325" cy="81050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42" extrusionOk="0">
                    <a:moveTo>
                      <a:pt x="1667" y="0"/>
                    </a:moveTo>
                    <a:cubicBezTo>
                      <a:pt x="822" y="0"/>
                      <a:pt x="0" y="753"/>
                      <a:pt x="46" y="1621"/>
                    </a:cubicBezTo>
                    <a:cubicBezTo>
                      <a:pt x="92" y="2511"/>
                      <a:pt x="754" y="3241"/>
                      <a:pt x="1667" y="3241"/>
                    </a:cubicBezTo>
                    <a:cubicBezTo>
                      <a:pt x="2511" y="3241"/>
                      <a:pt x="3333" y="2511"/>
                      <a:pt x="3287" y="1621"/>
                    </a:cubicBezTo>
                    <a:cubicBezTo>
                      <a:pt x="3242" y="753"/>
                      <a:pt x="2580" y="0"/>
                      <a:pt x="1667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45" name="Google Shape;345;p40"/>
              <p:cNvGrpSpPr/>
              <p:nvPr/>
            </p:nvGrpSpPr>
            <p:grpSpPr>
              <a:xfrm>
                <a:off x="-654525" y="3276500"/>
                <a:ext cx="558213" cy="491425"/>
                <a:chOff x="-654525" y="3276500"/>
                <a:chExt cx="558213" cy="491425"/>
              </a:xfrm>
            </p:grpSpPr>
            <p:sp>
              <p:nvSpPr>
                <p:cNvPr id="346" name="Google Shape;346;p40"/>
                <p:cNvSpPr/>
                <p:nvPr/>
              </p:nvSpPr>
              <p:spPr>
                <a:xfrm>
                  <a:off x="-613912" y="3276500"/>
                  <a:ext cx="517600" cy="4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04" h="17981" extrusionOk="0">
                      <a:moveTo>
                        <a:pt x="10363" y="17248"/>
                      </a:moveTo>
                      <a:cubicBezTo>
                        <a:pt x="10234" y="17307"/>
                        <a:pt x="10099" y="17366"/>
                        <a:pt x="9963" y="17424"/>
                      </a:cubicBezTo>
                      <a:lnTo>
                        <a:pt x="9963" y="17424"/>
                      </a:lnTo>
                      <a:cubicBezTo>
                        <a:pt x="10098" y="17362"/>
                        <a:pt x="10235" y="17305"/>
                        <a:pt x="10363" y="17248"/>
                      </a:cubicBezTo>
                      <a:close/>
                      <a:moveTo>
                        <a:pt x="15172" y="1"/>
                      </a:moveTo>
                      <a:cubicBezTo>
                        <a:pt x="14736" y="1"/>
                        <a:pt x="14288" y="61"/>
                        <a:pt x="13810" y="129"/>
                      </a:cubicBezTo>
                      <a:cubicBezTo>
                        <a:pt x="10146" y="631"/>
                        <a:pt x="6524" y="1341"/>
                        <a:pt x="2944" y="2259"/>
                      </a:cubicBezTo>
                      <a:lnTo>
                        <a:pt x="2944" y="2259"/>
                      </a:lnTo>
                      <a:cubicBezTo>
                        <a:pt x="2848" y="2280"/>
                        <a:pt x="2753" y="2305"/>
                        <a:pt x="2658" y="2333"/>
                      </a:cubicBezTo>
                      <a:lnTo>
                        <a:pt x="2658" y="2333"/>
                      </a:lnTo>
                      <a:cubicBezTo>
                        <a:pt x="2586" y="2351"/>
                        <a:pt x="2515" y="2370"/>
                        <a:pt x="2443" y="2389"/>
                      </a:cubicBezTo>
                      <a:cubicBezTo>
                        <a:pt x="2444" y="2392"/>
                        <a:pt x="2446" y="2396"/>
                        <a:pt x="2447" y="2399"/>
                      </a:cubicBezTo>
                      <a:lnTo>
                        <a:pt x="2447" y="2399"/>
                      </a:lnTo>
                      <a:cubicBezTo>
                        <a:pt x="2184" y="2488"/>
                        <a:pt x="1926" y="2595"/>
                        <a:pt x="1667" y="2708"/>
                      </a:cubicBezTo>
                      <a:cubicBezTo>
                        <a:pt x="1005" y="3005"/>
                        <a:pt x="320" y="3964"/>
                        <a:pt x="183" y="4649"/>
                      </a:cubicBezTo>
                      <a:cubicBezTo>
                        <a:pt x="1" y="5379"/>
                        <a:pt x="46" y="6064"/>
                        <a:pt x="343" y="6748"/>
                      </a:cubicBezTo>
                      <a:cubicBezTo>
                        <a:pt x="847" y="7961"/>
                        <a:pt x="2021" y="8716"/>
                        <a:pt x="3293" y="8727"/>
                      </a:cubicBezTo>
                      <a:lnTo>
                        <a:pt x="3293" y="8727"/>
                      </a:lnTo>
                      <a:cubicBezTo>
                        <a:pt x="3514" y="8924"/>
                        <a:pt x="3735" y="9120"/>
                        <a:pt x="3965" y="9303"/>
                      </a:cubicBezTo>
                      <a:lnTo>
                        <a:pt x="3965" y="9303"/>
                      </a:lnTo>
                      <a:cubicBezTo>
                        <a:pt x="3663" y="9778"/>
                        <a:pt x="3492" y="10337"/>
                        <a:pt x="3516" y="10948"/>
                      </a:cubicBezTo>
                      <a:cubicBezTo>
                        <a:pt x="3560" y="12047"/>
                        <a:pt x="4155" y="13126"/>
                        <a:pt x="5062" y="13722"/>
                      </a:cubicBezTo>
                      <a:lnTo>
                        <a:pt x="5062" y="13722"/>
                      </a:lnTo>
                      <a:cubicBezTo>
                        <a:pt x="4914" y="14178"/>
                        <a:pt x="4844" y="14630"/>
                        <a:pt x="4908" y="15171"/>
                      </a:cubicBezTo>
                      <a:cubicBezTo>
                        <a:pt x="4999" y="15856"/>
                        <a:pt x="5273" y="16563"/>
                        <a:pt x="5798" y="17020"/>
                      </a:cubicBezTo>
                      <a:cubicBezTo>
                        <a:pt x="6209" y="17408"/>
                        <a:pt x="6688" y="17682"/>
                        <a:pt x="7236" y="17864"/>
                      </a:cubicBezTo>
                      <a:cubicBezTo>
                        <a:pt x="7487" y="17946"/>
                        <a:pt x="7738" y="17981"/>
                        <a:pt x="7988" y="17981"/>
                      </a:cubicBezTo>
                      <a:cubicBezTo>
                        <a:pt x="8579" y="17981"/>
                        <a:pt x="9163" y="17785"/>
                        <a:pt x="9724" y="17545"/>
                      </a:cubicBezTo>
                      <a:cubicBezTo>
                        <a:pt x="9753" y="17529"/>
                        <a:pt x="9782" y="17514"/>
                        <a:pt x="9811" y="17499"/>
                      </a:cubicBezTo>
                      <a:lnTo>
                        <a:pt x="9811" y="17499"/>
                      </a:lnTo>
                      <a:cubicBezTo>
                        <a:pt x="11224" y="16924"/>
                        <a:pt x="12679" y="16455"/>
                        <a:pt x="14175" y="16130"/>
                      </a:cubicBezTo>
                      <a:cubicBezTo>
                        <a:pt x="14325" y="16097"/>
                        <a:pt x="14475" y="16066"/>
                        <a:pt x="14625" y="16036"/>
                      </a:cubicBezTo>
                      <a:lnTo>
                        <a:pt x="14625" y="16036"/>
                      </a:lnTo>
                      <a:cubicBezTo>
                        <a:pt x="14671" y="16075"/>
                        <a:pt x="14719" y="16114"/>
                        <a:pt x="14768" y="16152"/>
                      </a:cubicBezTo>
                      <a:cubicBezTo>
                        <a:pt x="15281" y="16537"/>
                        <a:pt x="15934" y="16842"/>
                        <a:pt x="16596" y="16842"/>
                      </a:cubicBezTo>
                      <a:cubicBezTo>
                        <a:pt x="16625" y="16842"/>
                        <a:pt x="16654" y="16841"/>
                        <a:pt x="16684" y="16840"/>
                      </a:cubicBezTo>
                      <a:lnTo>
                        <a:pt x="16684" y="16840"/>
                      </a:lnTo>
                      <a:cubicBezTo>
                        <a:pt x="16878" y="16883"/>
                        <a:pt x="17072" y="16907"/>
                        <a:pt x="17261" y="16907"/>
                      </a:cubicBezTo>
                      <a:cubicBezTo>
                        <a:pt x="17282" y="16907"/>
                        <a:pt x="17304" y="16906"/>
                        <a:pt x="17325" y="16906"/>
                      </a:cubicBezTo>
                      <a:cubicBezTo>
                        <a:pt x="18968" y="16837"/>
                        <a:pt x="20703" y="15468"/>
                        <a:pt x="20566" y="13665"/>
                      </a:cubicBezTo>
                      <a:cubicBezTo>
                        <a:pt x="20498" y="12843"/>
                        <a:pt x="20475" y="11998"/>
                        <a:pt x="20520" y="11177"/>
                      </a:cubicBezTo>
                      <a:lnTo>
                        <a:pt x="20520" y="11177"/>
                      </a:lnTo>
                      <a:cubicBezTo>
                        <a:pt x="20520" y="11177"/>
                        <a:pt x="20520" y="11177"/>
                        <a:pt x="20520" y="11177"/>
                      </a:cubicBezTo>
                      <a:cubicBezTo>
                        <a:pt x="20544" y="10299"/>
                        <a:pt x="20130" y="9440"/>
                        <a:pt x="19487" y="8826"/>
                      </a:cubicBezTo>
                      <a:lnTo>
                        <a:pt x="19487" y="8826"/>
                      </a:lnTo>
                      <a:cubicBezTo>
                        <a:pt x="19445" y="8243"/>
                        <a:pt x="19349" y="7665"/>
                        <a:pt x="19194" y="7108"/>
                      </a:cubicBezTo>
                      <a:lnTo>
                        <a:pt x="19194" y="7108"/>
                      </a:lnTo>
                      <a:cubicBezTo>
                        <a:pt x="19183" y="6828"/>
                        <a:pt x="19170" y="6549"/>
                        <a:pt x="19151" y="6269"/>
                      </a:cubicBezTo>
                      <a:cubicBezTo>
                        <a:pt x="19082" y="5174"/>
                        <a:pt x="18946" y="4055"/>
                        <a:pt x="18649" y="2982"/>
                      </a:cubicBezTo>
                      <a:cubicBezTo>
                        <a:pt x="18375" y="1932"/>
                        <a:pt x="17850" y="996"/>
                        <a:pt x="16891" y="449"/>
                      </a:cubicBezTo>
                      <a:cubicBezTo>
                        <a:pt x="16316" y="109"/>
                        <a:pt x="15756" y="1"/>
                        <a:pt x="1517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47" name="Google Shape;347;p40"/>
                <p:cNvGrpSpPr/>
                <p:nvPr/>
              </p:nvGrpSpPr>
              <p:grpSpPr>
                <a:xfrm>
                  <a:off x="-654525" y="3325800"/>
                  <a:ext cx="558100" cy="442125"/>
                  <a:chOff x="-654525" y="3325800"/>
                  <a:chExt cx="558100" cy="442125"/>
                </a:xfrm>
              </p:grpSpPr>
              <p:sp>
                <p:nvSpPr>
                  <p:cNvPr id="348" name="Google Shape;348;p40"/>
                  <p:cNvSpPr/>
                  <p:nvPr/>
                </p:nvSpPr>
                <p:spPr>
                  <a:xfrm>
                    <a:off x="-654525" y="3325800"/>
                    <a:ext cx="119275" cy="95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71" h="3808" extrusionOk="0">
                        <a:moveTo>
                          <a:pt x="1551" y="1399"/>
                        </a:moveTo>
                        <a:lnTo>
                          <a:pt x="1551" y="1399"/>
                        </a:lnTo>
                        <a:cubicBezTo>
                          <a:pt x="1564" y="1404"/>
                          <a:pt x="1579" y="1410"/>
                          <a:pt x="1592" y="1417"/>
                        </a:cubicBezTo>
                        <a:lnTo>
                          <a:pt x="1575" y="1417"/>
                        </a:lnTo>
                        <a:cubicBezTo>
                          <a:pt x="1575" y="1417"/>
                          <a:pt x="1565" y="1406"/>
                          <a:pt x="1551" y="1399"/>
                        </a:cubicBezTo>
                        <a:close/>
                        <a:moveTo>
                          <a:pt x="3809" y="1"/>
                        </a:moveTo>
                        <a:cubicBezTo>
                          <a:pt x="3658" y="1"/>
                          <a:pt x="3504" y="43"/>
                          <a:pt x="3356" y="93"/>
                        </a:cubicBezTo>
                        <a:cubicBezTo>
                          <a:pt x="2990" y="207"/>
                          <a:pt x="2671" y="367"/>
                          <a:pt x="2329" y="481"/>
                        </a:cubicBezTo>
                        <a:cubicBezTo>
                          <a:pt x="2169" y="526"/>
                          <a:pt x="2009" y="572"/>
                          <a:pt x="1849" y="595"/>
                        </a:cubicBezTo>
                        <a:cubicBezTo>
                          <a:pt x="1880" y="587"/>
                          <a:pt x="1887" y="585"/>
                          <a:pt x="1883" y="585"/>
                        </a:cubicBezTo>
                        <a:cubicBezTo>
                          <a:pt x="1875" y="585"/>
                          <a:pt x="1819" y="595"/>
                          <a:pt x="1804" y="595"/>
                        </a:cubicBezTo>
                        <a:lnTo>
                          <a:pt x="1438" y="595"/>
                        </a:lnTo>
                        <a:cubicBezTo>
                          <a:pt x="1131" y="623"/>
                          <a:pt x="841" y="745"/>
                          <a:pt x="662" y="961"/>
                        </a:cubicBezTo>
                        <a:lnTo>
                          <a:pt x="662" y="961"/>
                        </a:lnTo>
                        <a:cubicBezTo>
                          <a:pt x="657" y="961"/>
                          <a:pt x="652" y="961"/>
                          <a:pt x="648" y="961"/>
                        </a:cubicBezTo>
                        <a:cubicBezTo>
                          <a:pt x="600" y="961"/>
                          <a:pt x="551" y="968"/>
                          <a:pt x="503" y="983"/>
                        </a:cubicBezTo>
                        <a:cubicBezTo>
                          <a:pt x="229" y="1074"/>
                          <a:pt x="0" y="1394"/>
                          <a:pt x="92" y="1690"/>
                        </a:cubicBezTo>
                        <a:cubicBezTo>
                          <a:pt x="274" y="2124"/>
                          <a:pt x="434" y="2581"/>
                          <a:pt x="594" y="3037"/>
                        </a:cubicBezTo>
                        <a:cubicBezTo>
                          <a:pt x="708" y="3311"/>
                          <a:pt x="799" y="3631"/>
                          <a:pt x="1096" y="3745"/>
                        </a:cubicBezTo>
                        <a:cubicBezTo>
                          <a:pt x="1200" y="3789"/>
                          <a:pt x="1297" y="3807"/>
                          <a:pt x="1390" y="3807"/>
                        </a:cubicBezTo>
                        <a:cubicBezTo>
                          <a:pt x="1582" y="3807"/>
                          <a:pt x="1756" y="3730"/>
                          <a:pt x="1940" y="3653"/>
                        </a:cubicBezTo>
                        <a:cubicBezTo>
                          <a:pt x="2146" y="3562"/>
                          <a:pt x="2329" y="3471"/>
                          <a:pt x="2511" y="3402"/>
                        </a:cubicBezTo>
                        <a:cubicBezTo>
                          <a:pt x="2512" y="3402"/>
                          <a:pt x="2513" y="3401"/>
                          <a:pt x="2515" y="3401"/>
                        </a:cubicBezTo>
                        <a:lnTo>
                          <a:pt x="2515" y="3401"/>
                        </a:lnTo>
                        <a:cubicBezTo>
                          <a:pt x="2566" y="3417"/>
                          <a:pt x="2620" y="3426"/>
                          <a:pt x="2675" y="3426"/>
                        </a:cubicBezTo>
                        <a:cubicBezTo>
                          <a:pt x="2726" y="3426"/>
                          <a:pt x="2779" y="3418"/>
                          <a:pt x="2831" y="3402"/>
                        </a:cubicBezTo>
                        <a:cubicBezTo>
                          <a:pt x="3333" y="3265"/>
                          <a:pt x="3835" y="3106"/>
                          <a:pt x="4337" y="2969"/>
                        </a:cubicBezTo>
                        <a:cubicBezTo>
                          <a:pt x="4611" y="2877"/>
                          <a:pt x="4771" y="2626"/>
                          <a:pt x="4748" y="2330"/>
                        </a:cubicBezTo>
                        <a:cubicBezTo>
                          <a:pt x="4742" y="2292"/>
                          <a:pt x="4734" y="2258"/>
                          <a:pt x="4723" y="2225"/>
                        </a:cubicBezTo>
                        <a:lnTo>
                          <a:pt x="4723" y="2225"/>
                        </a:lnTo>
                        <a:cubicBezTo>
                          <a:pt x="4743" y="2145"/>
                          <a:pt x="4752" y="2059"/>
                          <a:pt x="4748" y="1964"/>
                        </a:cubicBezTo>
                        <a:cubicBezTo>
                          <a:pt x="4748" y="1759"/>
                          <a:pt x="4680" y="1553"/>
                          <a:pt x="4634" y="1348"/>
                        </a:cubicBezTo>
                        <a:cubicBezTo>
                          <a:pt x="4588" y="1143"/>
                          <a:pt x="4543" y="937"/>
                          <a:pt x="4497" y="732"/>
                        </a:cubicBezTo>
                        <a:cubicBezTo>
                          <a:pt x="4451" y="481"/>
                          <a:pt x="4383" y="275"/>
                          <a:pt x="4177" y="115"/>
                        </a:cubicBezTo>
                        <a:cubicBezTo>
                          <a:pt x="4062" y="32"/>
                          <a:pt x="3937" y="1"/>
                          <a:pt x="3809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9" name="Google Shape;349;p40"/>
                  <p:cNvSpPr/>
                  <p:nvPr/>
                </p:nvSpPr>
                <p:spPr>
                  <a:xfrm>
                    <a:off x="-632850" y="3335500"/>
                    <a:ext cx="200575" cy="299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23" h="11963" extrusionOk="0">
                        <a:moveTo>
                          <a:pt x="7396" y="6872"/>
                        </a:moveTo>
                        <a:lnTo>
                          <a:pt x="7452" y="7009"/>
                        </a:lnTo>
                        <a:lnTo>
                          <a:pt x="7452" y="7009"/>
                        </a:lnTo>
                        <a:cubicBezTo>
                          <a:pt x="7429" y="6968"/>
                          <a:pt x="7409" y="6923"/>
                          <a:pt x="7396" y="6872"/>
                        </a:cubicBezTo>
                        <a:close/>
                        <a:moveTo>
                          <a:pt x="7556" y="6963"/>
                        </a:moveTo>
                        <a:lnTo>
                          <a:pt x="7588" y="7203"/>
                        </a:lnTo>
                        <a:lnTo>
                          <a:pt x="7588" y="7203"/>
                        </a:lnTo>
                        <a:cubicBezTo>
                          <a:pt x="7574" y="7127"/>
                          <a:pt x="7564" y="7047"/>
                          <a:pt x="7556" y="6963"/>
                        </a:cubicBezTo>
                        <a:close/>
                        <a:moveTo>
                          <a:pt x="1207" y="7852"/>
                        </a:moveTo>
                        <a:cubicBezTo>
                          <a:pt x="1216" y="7913"/>
                          <a:pt x="1225" y="7974"/>
                          <a:pt x="1233" y="8036"/>
                        </a:cubicBezTo>
                        <a:cubicBezTo>
                          <a:pt x="1224" y="7974"/>
                          <a:pt x="1215" y="7912"/>
                          <a:pt x="1207" y="7852"/>
                        </a:cubicBezTo>
                        <a:close/>
                        <a:moveTo>
                          <a:pt x="3321" y="0"/>
                        </a:moveTo>
                        <a:cubicBezTo>
                          <a:pt x="3047" y="0"/>
                          <a:pt x="2779" y="36"/>
                          <a:pt x="2534" y="116"/>
                        </a:cubicBezTo>
                        <a:cubicBezTo>
                          <a:pt x="1735" y="367"/>
                          <a:pt x="982" y="846"/>
                          <a:pt x="594" y="1599"/>
                        </a:cubicBezTo>
                        <a:cubicBezTo>
                          <a:pt x="183" y="2352"/>
                          <a:pt x="1" y="3265"/>
                          <a:pt x="275" y="4087"/>
                        </a:cubicBezTo>
                        <a:cubicBezTo>
                          <a:pt x="644" y="5255"/>
                          <a:pt x="976" y="6424"/>
                          <a:pt x="1172" y="7625"/>
                        </a:cubicBezTo>
                        <a:lnTo>
                          <a:pt x="1172" y="7625"/>
                        </a:lnTo>
                        <a:cubicBezTo>
                          <a:pt x="1279" y="8584"/>
                          <a:pt x="1386" y="9516"/>
                          <a:pt x="1918" y="10364"/>
                        </a:cubicBezTo>
                        <a:cubicBezTo>
                          <a:pt x="2375" y="11072"/>
                          <a:pt x="3059" y="11642"/>
                          <a:pt x="3858" y="11848"/>
                        </a:cubicBezTo>
                        <a:cubicBezTo>
                          <a:pt x="4120" y="11925"/>
                          <a:pt x="4410" y="11963"/>
                          <a:pt x="4706" y="11963"/>
                        </a:cubicBezTo>
                        <a:cubicBezTo>
                          <a:pt x="5288" y="11963"/>
                          <a:pt x="5892" y="11816"/>
                          <a:pt x="6346" y="11528"/>
                        </a:cubicBezTo>
                        <a:cubicBezTo>
                          <a:pt x="7054" y="11094"/>
                          <a:pt x="7647" y="10410"/>
                          <a:pt x="7830" y="9588"/>
                        </a:cubicBezTo>
                        <a:cubicBezTo>
                          <a:pt x="8022" y="8818"/>
                          <a:pt x="7994" y="7967"/>
                          <a:pt x="7595" y="7243"/>
                        </a:cubicBezTo>
                        <a:lnTo>
                          <a:pt x="7595" y="7243"/>
                        </a:lnTo>
                        <a:cubicBezTo>
                          <a:pt x="7594" y="7240"/>
                          <a:pt x="7594" y="7238"/>
                          <a:pt x="7594" y="7236"/>
                        </a:cubicBezTo>
                        <a:lnTo>
                          <a:pt x="7594" y="7236"/>
                        </a:lnTo>
                        <a:cubicBezTo>
                          <a:pt x="7485" y="6391"/>
                          <a:pt x="7371" y="5559"/>
                          <a:pt x="7168" y="4726"/>
                        </a:cubicBezTo>
                        <a:cubicBezTo>
                          <a:pt x="6985" y="3927"/>
                          <a:pt x="6757" y="3151"/>
                          <a:pt x="6506" y="2375"/>
                        </a:cubicBezTo>
                        <a:cubicBezTo>
                          <a:pt x="6255" y="1576"/>
                          <a:pt x="5753" y="869"/>
                          <a:pt x="5022" y="435"/>
                        </a:cubicBezTo>
                        <a:cubicBezTo>
                          <a:pt x="4538" y="170"/>
                          <a:pt x="3915" y="0"/>
                          <a:pt x="3321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0" name="Google Shape;350;p40"/>
                  <p:cNvSpPr/>
                  <p:nvPr/>
                </p:nvSpPr>
                <p:spPr>
                  <a:xfrm>
                    <a:off x="-549375" y="3573250"/>
                    <a:ext cx="452950" cy="194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18" h="7787" extrusionOk="0">
                        <a:moveTo>
                          <a:pt x="15375" y="1827"/>
                        </a:moveTo>
                        <a:cubicBezTo>
                          <a:pt x="15379" y="1827"/>
                          <a:pt x="15380" y="1830"/>
                          <a:pt x="15378" y="1836"/>
                        </a:cubicBezTo>
                        <a:cubicBezTo>
                          <a:pt x="15378" y="1853"/>
                          <a:pt x="15340" y="1873"/>
                          <a:pt x="15273" y="1895"/>
                        </a:cubicBezTo>
                        <a:lnTo>
                          <a:pt x="15273" y="1895"/>
                        </a:lnTo>
                        <a:cubicBezTo>
                          <a:pt x="15323" y="1856"/>
                          <a:pt x="15363" y="1827"/>
                          <a:pt x="15375" y="1827"/>
                        </a:cubicBezTo>
                        <a:close/>
                        <a:moveTo>
                          <a:pt x="16112" y="0"/>
                        </a:moveTo>
                        <a:cubicBezTo>
                          <a:pt x="15536" y="0"/>
                          <a:pt x="14932" y="316"/>
                          <a:pt x="14671" y="808"/>
                        </a:cubicBezTo>
                        <a:cubicBezTo>
                          <a:pt x="14450" y="1239"/>
                          <a:pt x="14413" y="1670"/>
                          <a:pt x="14526" y="2059"/>
                        </a:cubicBezTo>
                        <a:lnTo>
                          <a:pt x="14526" y="2059"/>
                        </a:lnTo>
                        <a:cubicBezTo>
                          <a:pt x="14068" y="2141"/>
                          <a:pt x="13577" y="2212"/>
                          <a:pt x="13484" y="2224"/>
                        </a:cubicBezTo>
                        <a:cubicBezTo>
                          <a:pt x="12137" y="2497"/>
                          <a:pt x="10813" y="2749"/>
                          <a:pt x="9467" y="3022"/>
                        </a:cubicBezTo>
                        <a:cubicBezTo>
                          <a:pt x="7419" y="3422"/>
                          <a:pt x="5372" y="3834"/>
                          <a:pt x="3315" y="4239"/>
                        </a:cubicBezTo>
                        <a:lnTo>
                          <a:pt x="3315" y="4239"/>
                        </a:lnTo>
                        <a:cubicBezTo>
                          <a:pt x="3055" y="3713"/>
                          <a:pt x="2558" y="3319"/>
                          <a:pt x="1927" y="3319"/>
                        </a:cubicBezTo>
                        <a:cubicBezTo>
                          <a:pt x="1914" y="3319"/>
                          <a:pt x="1901" y="3319"/>
                          <a:pt x="1889" y="3319"/>
                        </a:cubicBezTo>
                        <a:cubicBezTo>
                          <a:pt x="1067" y="3365"/>
                          <a:pt x="200" y="4050"/>
                          <a:pt x="268" y="4940"/>
                        </a:cubicBezTo>
                        <a:cubicBezTo>
                          <a:pt x="268" y="5122"/>
                          <a:pt x="291" y="5305"/>
                          <a:pt x="291" y="5488"/>
                        </a:cubicBezTo>
                        <a:lnTo>
                          <a:pt x="277" y="5595"/>
                        </a:lnTo>
                        <a:lnTo>
                          <a:pt x="277" y="5595"/>
                        </a:lnTo>
                        <a:cubicBezTo>
                          <a:pt x="278" y="5588"/>
                          <a:pt x="277" y="5584"/>
                          <a:pt x="276" y="5584"/>
                        </a:cubicBezTo>
                        <a:lnTo>
                          <a:pt x="276" y="5584"/>
                        </a:lnTo>
                        <a:cubicBezTo>
                          <a:pt x="272" y="5584"/>
                          <a:pt x="259" y="5642"/>
                          <a:pt x="245" y="5761"/>
                        </a:cubicBezTo>
                        <a:cubicBezTo>
                          <a:pt x="0" y="6884"/>
                          <a:pt x="795" y="7787"/>
                          <a:pt x="1847" y="7787"/>
                        </a:cubicBezTo>
                        <a:cubicBezTo>
                          <a:pt x="1972" y="7787"/>
                          <a:pt x="2100" y="7774"/>
                          <a:pt x="2231" y="7747"/>
                        </a:cubicBezTo>
                        <a:lnTo>
                          <a:pt x="12023" y="5807"/>
                        </a:lnTo>
                        <a:cubicBezTo>
                          <a:pt x="12822" y="5647"/>
                          <a:pt x="13621" y="5488"/>
                          <a:pt x="14443" y="5328"/>
                        </a:cubicBezTo>
                        <a:cubicBezTo>
                          <a:pt x="15219" y="5168"/>
                          <a:pt x="16109" y="5100"/>
                          <a:pt x="16816" y="4712"/>
                        </a:cubicBezTo>
                        <a:cubicBezTo>
                          <a:pt x="17615" y="4255"/>
                          <a:pt x="18072" y="3410"/>
                          <a:pt x="18095" y="2497"/>
                        </a:cubicBezTo>
                        <a:cubicBezTo>
                          <a:pt x="18117" y="1539"/>
                          <a:pt x="17638" y="786"/>
                          <a:pt x="16885" y="238"/>
                        </a:cubicBezTo>
                        <a:cubicBezTo>
                          <a:pt x="16662" y="74"/>
                          <a:pt x="16390" y="0"/>
                          <a:pt x="16112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351" name="Google Shape;351;p40"/>
              <p:cNvSpPr/>
              <p:nvPr/>
            </p:nvSpPr>
            <p:spPr>
              <a:xfrm rot="-480313">
                <a:off x="-739831" y="2996027"/>
                <a:ext cx="545011" cy="6393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40"/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621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40"/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40"/>
              <p:cNvSpPr/>
              <p:nvPr/>
            </p:nvSpPr>
            <p:spPr>
              <a:xfrm>
                <a:off x="-719000" y="2998475"/>
                <a:ext cx="544975" cy="278550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42" extrusionOk="0">
                    <a:moveTo>
                      <a:pt x="19676" y="860"/>
                    </a:moveTo>
                    <a:cubicBezTo>
                      <a:pt x="19835" y="1157"/>
                      <a:pt x="19858" y="1476"/>
                      <a:pt x="19904" y="1773"/>
                    </a:cubicBezTo>
                    <a:cubicBezTo>
                      <a:pt x="20064" y="3211"/>
                      <a:pt x="20360" y="4603"/>
                      <a:pt x="20748" y="6019"/>
                    </a:cubicBezTo>
                    <a:cubicBezTo>
                      <a:pt x="20862" y="6452"/>
                      <a:pt x="20885" y="6909"/>
                      <a:pt x="20840" y="7411"/>
                    </a:cubicBezTo>
                    <a:cubicBezTo>
                      <a:pt x="19584" y="7548"/>
                      <a:pt x="18329" y="7639"/>
                      <a:pt x="17096" y="7799"/>
                    </a:cubicBezTo>
                    <a:cubicBezTo>
                      <a:pt x="15864" y="7959"/>
                      <a:pt x="14631" y="8187"/>
                      <a:pt x="13399" y="8370"/>
                    </a:cubicBezTo>
                    <a:cubicBezTo>
                      <a:pt x="12166" y="8575"/>
                      <a:pt x="10888" y="8735"/>
                      <a:pt x="9655" y="8963"/>
                    </a:cubicBezTo>
                    <a:cubicBezTo>
                      <a:pt x="8423" y="9168"/>
                      <a:pt x="7213" y="9442"/>
                      <a:pt x="6003" y="9716"/>
                    </a:cubicBezTo>
                    <a:cubicBezTo>
                      <a:pt x="4771" y="9990"/>
                      <a:pt x="3561" y="10333"/>
                      <a:pt x="2283" y="10606"/>
                    </a:cubicBezTo>
                    <a:cubicBezTo>
                      <a:pt x="2100" y="9899"/>
                      <a:pt x="2100" y="9214"/>
                      <a:pt x="1940" y="8552"/>
                    </a:cubicBezTo>
                    <a:cubicBezTo>
                      <a:pt x="1780" y="7867"/>
                      <a:pt x="1666" y="7160"/>
                      <a:pt x="1507" y="6475"/>
                    </a:cubicBezTo>
                    <a:cubicBezTo>
                      <a:pt x="1370" y="5813"/>
                      <a:pt x="1164" y="5151"/>
                      <a:pt x="982" y="4398"/>
                    </a:cubicBezTo>
                    <a:cubicBezTo>
                      <a:pt x="1347" y="4329"/>
                      <a:pt x="1712" y="4284"/>
                      <a:pt x="2054" y="4215"/>
                    </a:cubicBezTo>
                    <a:cubicBezTo>
                      <a:pt x="3287" y="3941"/>
                      <a:pt x="4519" y="3645"/>
                      <a:pt x="5752" y="3348"/>
                    </a:cubicBezTo>
                    <a:cubicBezTo>
                      <a:pt x="7966" y="2823"/>
                      <a:pt x="10203" y="2389"/>
                      <a:pt x="12463" y="2001"/>
                    </a:cubicBezTo>
                    <a:cubicBezTo>
                      <a:pt x="14403" y="1682"/>
                      <a:pt x="16366" y="1385"/>
                      <a:pt x="18306" y="1088"/>
                    </a:cubicBezTo>
                    <a:cubicBezTo>
                      <a:pt x="18762" y="1020"/>
                      <a:pt x="19196" y="951"/>
                      <a:pt x="19676" y="860"/>
                    </a:cubicBezTo>
                    <a:close/>
                    <a:moveTo>
                      <a:pt x="20040" y="1"/>
                    </a:moveTo>
                    <a:cubicBezTo>
                      <a:pt x="19863" y="1"/>
                      <a:pt x="19686" y="26"/>
                      <a:pt x="19516" y="38"/>
                    </a:cubicBezTo>
                    <a:cubicBezTo>
                      <a:pt x="18648" y="152"/>
                      <a:pt x="17758" y="221"/>
                      <a:pt x="16891" y="381"/>
                    </a:cubicBezTo>
                    <a:cubicBezTo>
                      <a:pt x="13650" y="951"/>
                      <a:pt x="10408" y="1545"/>
                      <a:pt x="7167" y="2161"/>
                    </a:cubicBezTo>
                    <a:cubicBezTo>
                      <a:pt x="5159" y="2549"/>
                      <a:pt x="3150" y="3051"/>
                      <a:pt x="1210" y="3668"/>
                    </a:cubicBezTo>
                    <a:cubicBezTo>
                      <a:pt x="867" y="3782"/>
                      <a:pt x="548" y="3896"/>
                      <a:pt x="251" y="3987"/>
                    </a:cubicBezTo>
                    <a:cubicBezTo>
                      <a:pt x="0" y="4535"/>
                      <a:pt x="46" y="5037"/>
                      <a:pt x="137" y="5539"/>
                    </a:cubicBezTo>
                    <a:cubicBezTo>
                      <a:pt x="206" y="5882"/>
                      <a:pt x="274" y="6247"/>
                      <a:pt x="365" y="6589"/>
                    </a:cubicBezTo>
                    <a:cubicBezTo>
                      <a:pt x="594" y="7411"/>
                      <a:pt x="799" y="8255"/>
                      <a:pt x="1050" y="9077"/>
                    </a:cubicBezTo>
                    <a:cubicBezTo>
                      <a:pt x="1187" y="9511"/>
                      <a:pt x="1324" y="9944"/>
                      <a:pt x="1484" y="10378"/>
                    </a:cubicBezTo>
                    <a:cubicBezTo>
                      <a:pt x="1598" y="10652"/>
                      <a:pt x="1712" y="10926"/>
                      <a:pt x="1917" y="11109"/>
                    </a:cubicBezTo>
                    <a:cubicBezTo>
                      <a:pt x="2119" y="11131"/>
                      <a:pt x="2317" y="11141"/>
                      <a:pt x="2511" y="11141"/>
                    </a:cubicBezTo>
                    <a:cubicBezTo>
                      <a:pt x="3108" y="11141"/>
                      <a:pt x="3672" y="11046"/>
                      <a:pt x="4223" y="10926"/>
                    </a:cubicBezTo>
                    <a:cubicBezTo>
                      <a:pt x="5798" y="10606"/>
                      <a:pt x="7350" y="10287"/>
                      <a:pt x="8925" y="9967"/>
                    </a:cubicBezTo>
                    <a:cubicBezTo>
                      <a:pt x="11230" y="9534"/>
                      <a:pt x="13558" y="9168"/>
                      <a:pt x="15909" y="8826"/>
                    </a:cubicBezTo>
                    <a:cubicBezTo>
                      <a:pt x="17210" y="8643"/>
                      <a:pt x="18489" y="8370"/>
                      <a:pt x="19790" y="8141"/>
                    </a:cubicBezTo>
                    <a:cubicBezTo>
                      <a:pt x="20155" y="8073"/>
                      <a:pt x="20543" y="7959"/>
                      <a:pt x="20908" y="7959"/>
                    </a:cubicBezTo>
                    <a:cubicBezTo>
                      <a:pt x="21273" y="7936"/>
                      <a:pt x="21547" y="7845"/>
                      <a:pt x="21798" y="7571"/>
                    </a:cubicBezTo>
                    <a:cubicBezTo>
                      <a:pt x="21479" y="5060"/>
                      <a:pt x="21068" y="2572"/>
                      <a:pt x="20497" y="84"/>
                    </a:cubicBezTo>
                    <a:cubicBezTo>
                      <a:pt x="20348" y="20"/>
                      <a:pt x="20194" y="1"/>
                      <a:pt x="20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5" name="Google Shape;355;p40"/>
            <p:cNvSpPr/>
            <p:nvPr/>
          </p:nvSpPr>
          <p:spPr>
            <a:xfrm>
              <a:off x="2450863" y="1397952"/>
              <a:ext cx="102500" cy="252201"/>
            </a:xfrm>
            <a:custGeom>
              <a:avLst/>
              <a:gdLst/>
              <a:ahLst/>
              <a:cxnLst/>
              <a:rect l="l" t="t" r="r" b="b"/>
              <a:pathLst>
                <a:path w="4100" h="10192" extrusionOk="0">
                  <a:moveTo>
                    <a:pt x="3232" y="1"/>
                  </a:moveTo>
                  <a:cubicBezTo>
                    <a:pt x="3104" y="1"/>
                    <a:pt x="2972" y="45"/>
                    <a:pt x="2853" y="149"/>
                  </a:cubicBezTo>
                  <a:cubicBezTo>
                    <a:pt x="1621" y="1199"/>
                    <a:pt x="1644" y="2933"/>
                    <a:pt x="1233" y="4371"/>
                  </a:cubicBezTo>
                  <a:cubicBezTo>
                    <a:pt x="753" y="6106"/>
                    <a:pt x="0" y="7795"/>
                    <a:pt x="92" y="9644"/>
                  </a:cubicBezTo>
                  <a:cubicBezTo>
                    <a:pt x="114" y="10009"/>
                    <a:pt x="411" y="10192"/>
                    <a:pt x="696" y="10192"/>
                  </a:cubicBezTo>
                  <a:cubicBezTo>
                    <a:pt x="982" y="10192"/>
                    <a:pt x="1256" y="10009"/>
                    <a:pt x="1233" y="9644"/>
                  </a:cubicBezTo>
                  <a:cubicBezTo>
                    <a:pt x="1142" y="7978"/>
                    <a:pt x="1826" y="6426"/>
                    <a:pt x="2283" y="4828"/>
                  </a:cubicBezTo>
                  <a:cubicBezTo>
                    <a:pt x="2648" y="3595"/>
                    <a:pt x="2602" y="1860"/>
                    <a:pt x="3652" y="947"/>
                  </a:cubicBezTo>
                  <a:cubicBezTo>
                    <a:pt x="4099" y="572"/>
                    <a:pt x="3692" y="1"/>
                    <a:pt x="3232" y="1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0"/>
            <p:cNvSpPr/>
            <p:nvPr/>
          </p:nvSpPr>
          <p:spPr>
            <a:xfrm>
              <a:off x="3350738" y="1509329"/>
              <a:ext cx="133550" cy="173636"/>
            </a:xfrm>
            <a:custGeom>
              <a:avLst/>
              <a:gdLst/>
              <a:ahLst/>
              <a:cxnLst/>
              <a:rect l="l" t="t" r="r" b="b"/>
              <a:pathLst>
                <a:path w="5342" h="7017" extrusionOk="0">
                  <a:moveTo>
                    <a:pt x="3623" y="1128"/>
                  </a:moveTo>
                  <a:cubicBezTo>
                    <a:pt x="3667" y="1128"/>
                    <a:pt x="3618" y="1200"/>
                    <a:pt x="3561" y="1200"/>
                  </a:cubicBezTo>
                  <a:cubicBezTo>
                    <a:pt x="3545" y="1200"/>
                    <a:pt x="3529" y="1194"/>
                    <a:pt x="3513" y="1180"/>
                  </a:cubicBezTo>
                  <a:lnTo>
                    <a:pt x="3513" y="1180"/>
                  </a:lnTo>
                  <a:cubicBezTo>
                    <a:pt x="3531" y="1172"/>
                    <a:pt x="3547" y="1163"/>
                    <a:pt x="3562" y="1148"/>
                  </a:cubicBezTo>
                  <a:cubicBezTo>
                    <a:pt x="3591" y="1134"/>
                    <a:pt x="3610" y="1128"/>
                    <a:pt x="3623" y="1128"/>
                  </a:cubicBezTo>
                  <a:close/>
                  <a:moveTo>
                    <a:pt x="4728" y="2044"/>
                  </a:moveTo>
                  <a:cubicBezTo>
                    <a:pt x="4731" y="2044"/>
                    <a:pt x="4727" y="2056"/>
                    <a:pt x="4713" y="2073"/>
                  </a:cubicBezTo>
                  <a:lnTo>
                    <a:pt x="4713" y="2073"/>
                  </a:lnTo>
                  <a:cubicBezTo>
                    <a:pt x="4720" y="2053"/>
                    <a:pt x="4726" y="2044"/>
                    <a:pt x="4728" y="2044"/>
                  </a:cubicBezTo>
                  <a:close/>
                  <a:moveTo>
                    <a:pt x="3618" y="0"/>
                  </a:moveTo>
                  <a:cubicBezTo>
                    <a:pt x="3531" y="0"/>
                    <a:pt x="3443" y="10"/>
                    <a:pt x="3356" y="30"/>
                  </a:cubicBezTo>
                  <a:cubicBezTo>
                    <a:pt x="2831" y="144"/>
                    <a:pt x="2306" y="418"/>
                    <a:pt x="1781" y="601"/>
                  </a:cubicBezTo>
                  <a:cubicBezTo>
                    <a:pt x="1484" y="715"/>
                    <a:pt x="1302" y="989"/>
                    <a:pt x="1393" y="1308"/>
                  </a:cubicBezTo>
                  <a:cubicBezTo>
                    <a:pt x="1449" y="1533"/>
                    <a:pt x="1689" y="1726"/>
                    <a:pt x="1925" y="1726"/>
                  </a:cubicBezTo>
                  <a:cubicBezTo>
                    <a:pt x="1977" y="1726"/>
                    <a:pt x="2028" y="1717"/>
                    <a:pt x="2078" y="1696"/>
                  </a:cubicBezTo>
                  <a:cubicBezTo>
                    <a:pt x="2375" y="1605"/>
                    <a:pt x="2671" y="1491"/>
                    <a:pt x="2968" y="1377"/>
                  </a:cubicBezTo>
                  <a:cubicBezTo>
                    <a:pt x="3071" y="1342"/>
                    <a:pt x="3175" y="1295"/>
                    <a:pt x="3278" y="1254"/>
                  </a:cubicBezTo>
                  <a:lnTo>
                    <a:pt x="3278" y="1254"/>
                  </a:lnTo>
                  <a:cubicBezTo>
                    <a:pt x="3374" y="1398"/>
                    <a:pt x="3530" y="1502"/>
                    <a:pt x="3727" y="1507"/>
                  </a:cubicBezTo>
                  <a:lnTo>
                    <a:pt x="3727" y="1507"/>
                  </a:lnTo>
                  <a:cubicBezTo>
                    <a:pt x="3633" y="1684"/>
                    <a:pt x="3577" y="1878"/>
                    <a:pt x="3470" y="2061"/>
                  </a:cubicBezTo>
                  <a:cubicBezTo>
                    <a:pt x="3196" y="2472"/>
                    <a:pt x="2763" y="2838"/>
                    <a:pt x="2352" y="3157"/>
                  </a:cubicBezTo>
                  <a:cubicBezTo>
                    <a:pt x="1439" y="3865"/>
                    <a:pt x="457" y="4527"/>
                    <a:pt x="92" y="5691"/>
                  </a:cubicBezTo>
                  <a:cubicBezTo>
                    <a:pt x="1" y="5987"/>
                    <a:pt x="206" y="6284"/>
                    <a:pt x="503" y="6398"/>
                  </a:cubicBezTo>
                  <a:cubicBezTo>
                    <a:pt x="1674" y="6810"/>
                    <a:pt x="2927" y="7016"/>
                    <a:pt x="4165" y="7016"/>
                  </a:cubicBezTo>
                  <a:cubicBezTo>
                    <a:pt x="4230" y="7016"/>
                    <a:pt x="4295" y="7016"/>
                    <a:pt x="4360" y="7015"/>
                  </a:cubicBezTo>
                  <a:cubicBezTo>
                    <a:pt x="5114" y="7015"/>
                    <a:pt x="5114" y="5873"/>
                    <a:pt x="4360" y="5873"/>
                  </a:cubicBezTo>
                  <a:cubicBezTo>
                    <a:pt x="4300" y="5874"/>
                    <a:pt x="4239" y="5875"/>
                    <a:pt x="4179" y="5875"/>
                  </a:cubicBezTo>
                  <a:cubicBezTo>
                    <a:pt x="3252" y="5875"/>
                    <a:pt x="2339" y="5741"/>
                    <a:pt x="1439" y="5484"/>
                  </a:cubicBezTo>
                  <a:lnTo>
                    <a:pt x="1439" y="5484"/>
                  </a:lnTo>
                  <a:cubicBezTo>
                    <a:pt x="2000" y="4641"/>
                    <a:pt x="3101" y="4078"/>
                    <a:pt x="3813" y="3385"/>
                  </a:cubicBezTo>
                  <a:cubicBezTo>
                    <a:pt x="4064" y="3157"/>
                    <a:pt x="4269" y="2906"/>
                    <a:pt x="4452" y="2632"/>
                  </a:cubicBezTo>
                  <a:cubicBezTo>
                    <a:pt x="4543" y="2472"/>
                    <a:pt x="4657" y="2290"/>
                    <a:pt x="4703" y="2107"/>
                  </a:cubicBezTo>
                  <a:cubicBezTo>
                    <a:pt x="4706" y="2094"/>
                    <a:pt x="4709" y="2084"/>
                    <a:pt x="4712" y="2075"/>
                  </a:cubicBezTo>
                  <a:lnTo>
                    <a:pt x="4712" y="2075"/>
                  </a:lnTo>
                  <a:cubicBezTo>
                    <a:pt x="4803" y="1991"/>
                    <a:pt x="4934" y="1967"/>
                    <a:pt x="5022" y="1879"/>
                  </a:cubicBezTo>
                  <a:cubicBezTo>
                    <a:pt x="5342" y="1536"/>
                    <a:pt x="5273" y="989"/>
                    <a:pt x="4977" y="646"/>
                  </a:cubicBezTo>
                  <a:cubicBezTo>
                    <a:pt x="4810" y="459"/>
                    <a:pt x="4606" y="367"/>
                    <a:pt x="4388" y="332"/>
                  </a:cubicBezTo>
                  <a:lnTo>
                    <a:pt x="4388" y="332"/>
                  </a:lnTo>
                  <a:cubicBezTo>
                    <a:pt x="4205" y="118"/>
                    <a:pt x="3918" y="0"/>
                    <a:pt x="3618" y="0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2886813" y="1481664"/>
              <a:ext cx="243700" cy="292684"/>
            </a:xfrm>
            <a:custGeom>
              <a:avLst/>
              <a:gdLst/>
              <a:ahLst/>
              <a:cxnLst/>
              <a:rect l="l" t="t" r="r" b="b"/>
              <a:pathLst>
                <a:path w="9748" h="11828" extrusionOk="0">
                  <a:moveTo>
                    <a:pt x="3333" y="303"/>
                  </a:moveTo>
                  <a:cubicBezTo>
                    <a:pt x="3539" y="326"/>
                    <a:pt x="3721" y="349"/>
                    <a:pt x="3950" y="372"/>
                  </a:cubicBezTo>
                  <a:cubicBezTo>
                    <a:pt x="3858" y="1239"/>
                    <a:pt x="3425" y="1947"/>
                    <a:pt x="3174" y="2769"/>
                  </a:cubicBezTo>
                  <a:cubicBezTo>
                    <a:pt x="3352" y="2880"/>
                    <a:pt x="3514" y="2937"/>
                    <a:pt x="3665" y="2937"/>
                  </a:cubicBezTo>
                  <a:cubicBezTo>
                    <a:pt x="3823" y="2937"/>
                    <a:pt x="3969" y="2874"/>
                    <a:pt x="4109" y="2746"/>
                  </a:cubicBezTo>
                  <a:cubicBezTo>
                    <a:pt x="4292" y="2609"/>
                    <a:pt x="4452" y="2449"/>
                    <a:pt x="4634" y="2312"/>
                  </a:cubicBezTo>
                  <a:cubicBezTo>
                    <a:pt x="4977" y="2038"/>
                    <a:pt x="5342" y="1787"/>
                    <a:pt x="5776" y="1696"/>
                  </a:cubicBezTo>
                  <a:cubicBezTo>
                    <a:pt x="6004" y="1924"/>
                    <a:pt x="6027" y="2198"/>
                    <a:pt x="5981" y="2472"/>
                  </a:cubicBezTo>
                  <a:cubicBezTo>
                    <a:pt x="5935" y="2860"/>
                    <a:pt x="5867" y="3271"/>
                    <a:pt x="5798" y="3659"/>
                  </a:cubicBezTo>
                  <a:cubicBezTo>
                    <a:pt x="5776" y="3864"/>
                    <a:pt x="5753" y="4070"/>
                    <a:pt x="5730" y="4252"/>
                  </a:cubicBezTo>
                  <a:cubicBezTo>
                    <a:pt x="5876" y="4340"/>
                    <a:pt x="6009" y="4382"/>
                    <a:pt x="6132" y="4382"/>
                  </a:cubicBezTo>
                  <a:cubicBezTo>
                    <a:pt x="6297" y="4382"/>
                    <a:pt x="6443" y="4305"/>
                    <a:pt x="6574" y="4161"/>
                  </a:cubicBezTo>
                  <a:cubicBezTo>
                    <a:pt x="6757" y="3978"/>
                    <a:pt x="6917" y="3773"/>
                    <a:pt x="7099" y="3590"/>
                  </a:cubicBezTo>
                  <a:cubicBezTo>
                    <a:pt x="7510" y="3179"/>
                    <a:pt x="7944" y="2814"/>
                    <a:pt x="8515" y="2632"/>
                  </a:cubicBezTo>
                  <a:cubicBezTo>
                    <a:pt x="8834" y="2791"/>
                    <a:pt x="8925" y="3043"/>
                    <a:pt x="8925" y="3339"/>
                  </a:cubicBezTo>
                  <a:cubicBezTo>
                    <a:pt x="8948" y="3773"/>
                    <a:pt x="8971" y="4207"/>
                    <a:pt x="8903" y="4617"/>
                  </a:cubicBezTo>
                  <a:cubicBezTo>
                    <a:pt x="8606" y="6809"/>
                    <a:pt x="8149" y="8954"/>
                    <a:pt x="7556" y="11100"/>
                  </a:cubicBezTo>
                  <a:cubicBezTo>
                    <a:pt x="7556" y="11168"/>
                    <a:pt x="7510" y="11237"/>
                    <a:pt x="7465" y="11305"/>
                  </a:cubicBezTo>
                  <a:cubicBezTo>
                    <a:pt x="7407" y="11321"/>
                    <a:pt x="7353" y="11328"/>
                    <a:pt x="7301" y="11328"/>
                  </a:cubicBezTo>
                  <a:cubicBezTo>
                    <a:pt x="7127" y="11328"/>
                    <a:pt x="6979" y="11246"/>
                    <a:pt x="6803" y="11123"/>
                  </a:cubicBezTo>
                  <a:cubicBezTo>
                    <a:pt x="6826" y="10986"/>
                    <a:pt x="6848" y="10849"/>
                    <a:pt x="6894" y="10712"/>
                  </a:cubicBezTo>
                  <a:cubicBezTo>
                    <a:pt x="7168" y="9639"/>
                    <a:pt x="7465" y="8566"/>
                    <a:pt x="7761" y="7471"/>
                  </a:cubicBezTo>
                  <a:cubicBezTo>
                    <a:pt x="7853" y="7128"/>
                    <a:pt x="7898" y="6786"/>
                    <a:pt x="7944" y="6421"/>
                  </a:cubicBezTo>
                  <a:cubicBezTo>
                    <a:pt x="7967" y="6284"/>
                    <a:pt x="7990" y="6124"/>
                    <a:pt x="7967" y="5987"/>
                  </a:cubicBezTo>
                  <a:cubicBezTo>
                    <a:pt x="7944" y="5622"/>
                    <a:pt x="7944" y="5234"/>
                    <a:pt x="7510" y="5097"/>
                  </a:cubicBezTo>
                  <a:cubicBezTo>
                    <a:pt x="7320" y="5040"/>
                    <a:pt x="7114" y="4991"/>
                    <a:pt x="6911" y="4991"/>
                  </a:cubicBezTo>
                  <a:cubicBezTo>
                    <a:pt x="6625" y="4991"/>
                    <a:pt x="6344" y="5087"/>
                    <a:pt x="6118" y="5394"/>
                  </a:cubicBezTo>
                  <a:cubicBezTo>
                    <a:pt x="5821" y="5804"/>
                    <a:pt x="5570" y="6238"/>
                    <a:pt x="5433" y="6717"/>
                  </a:cubicBezTo>
                  <a:cubicBezTo>
                    <a:pt x="5228" y="7516"/>
                    <a:pt x="5022" y="8292"/>
                    <a:pt x="4817" y="9091"/>
                  </a:cubicBezTo>
                  <a:cubicBezTo>
                    <a:pt x="4748" y="9319"/>
                    <a:pt x="4680" y="9571"/>
                    <a:pt x="4612" y="9799"/>
                  </a:cubicBezTo>
                  <a:cubicBezTo>
                    <a:pt x="4018" y="9799"/>
                    <a:pt x="3881" y="9662"/>
                    <a:pt x="3995" y="9160"/>
                  </a:cubicBezTo>
                  <a:cubicBezTo>
                    <a:pt x="4064" y="8794"/>
                    <a:pt x="4178" y="8429"/>
                    <a:pt x="4292" y="8064"/>
                  </a:cubicBezTo>
                  <a:cubicBezTo>
                    <a:pt x="4520" y="7265"/>
                    <a:pt x="4794" y="6466"/>
                    <a:pt x="5000" y="5645"/>
                  </a:cubicBezTo>
                  <a:cubicBezTo>
                    <a:pt x="5091" y="5325"/>
                    <a:pt x="5136" y="4960"/>
                    <a:pt x="5136" y="4595"/>
                  </a:cubicBezTo>
                  <a:cubicBezTo>
                    <a:pt x="5136" y="4229"/>
                    <a:pt x="4931" y="4047"/>
                    <a:pt x="4566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1" y="4014"/>
                    <a:pt x="3777" y="4137"/>
                    <a:pt x="3562" y="4412"/>
                  </a:cubicBezTo>
                  <a:cubicBezTo>
                    <a:pt x="3196" y="4846"/>
                    <a:pt x="2900" y="5325"/>
                    <a:pt x="2694" y="5850"/>
                  </a:cubicBezTo>
                  <a:cubicBezTo>
                    <a:pt x="2397" y="6672"/>
                    <a:pt x="2078" y="7516"/>
                    <a:pt x="1781" y="8338"/>
                  </a:cubicBezTo>
                  <a:cubicBezTo>
                    <a:pt x="1713" y="8543"/>
                    <a:pt x="1621" y="8772"/>
                    <a:pt x="1530" y="9023"/>
                  </a:cubicBezTo>
                  <a:cubicBezTo>
                    <a:pt x="1370" y="8977"/>
                    <a:pt x="1233" y="8977"/>
                    <a:pt x="1096" y="8931"/>
                  </a:cubicBezTo>
                  <a:cubicBezTo>
                    <a:pt x="891" y="8840"/>
                    <a:pt x="845" y="8680"/>
                    <a:pt x="891" y="8498"/>
                  </a:cubicBezTo>
                  <a:cubicBezTo>
                    <a:pt x="914" y="8338"/>
                    <a:pt x="959" y="8201"/>
                    <a:pt x="1005" y="8064"/>
                  </a:cubicBezTo>
                  <a:cubicBezTo>
                    <a:pt x="1644" y="6055"/>
                    <a:pt x="2260" y="4047"/>
                    <a:pt x="2877" y="2015"/>
                  </a:cubicBezTo>
                  <a:cubicBezTo>
                    <a:pt x="2991" y="1673"/>
                    <a:pt x="3059" y="1285"/>
                    <a:pt x="3174" y="920"/>
                  </a:cubicBezTo>
                  <a:cubicBezTo>
                    <a:pt x="3219" y="737"/>
                    <a:pt x="3265" y="532"/>
                    <a:pt x="3333" y="303"/>
                  </a:cubicBezTo>
                  <a:close/>
                  <a:moveTo>
                    <a:pt x="3246" y="0"/>
                  </a:moveTo>
                  <a:cubicBezTo>
                    <a:pt x="2900" y="0"/>
                    <a:pt x="2679" y="200"/>
                    <a:pt x="2534" y="532"/>
                  </a:cubicBezTo>
                  <a:cubicBezTo>
                    <a:pt x="2512" y="623"/>
                    <a:pt x="2443" y="714"/>
                    <a:pt x="2420" y="828"/>
                  </a:cubicBezTo>
                  <a:cubicBezTo>
                    <a:pt x="1987" y="2084"/>
                    <a:pt x="1553" y="3362"/>
                    <a:pt x="1165" y="4640"/>
                  </a:cubicBezTo>
                  <a:cubicBezTo>
                    <a:pt x="823" y="5782"/>
                    <a:pt x="571" y="6946"/>
                    <a:pt x="252" y="8087"/>
                  </a:cubicBezTo>
                  <a:cubicBezTo>
                    <a:pt x="1" y="9000"/>
                    <a:pt x="1" y="9046"/>
                    <a:pt x="1005" y="9342"/>
                  </a:cubicBezTo>
                  <a:cubicBezTo>
                    <a:pt x="1051" y="9365"/>
                    <a:pt x="1096" y="9365"/>
                    <a:pt x="1142" y="9365"/>
                  </a:cubicBezTo>
                  <a:cubicBezTo>
                    <a:pt x="1289" y="9388"/>
                    <a:pt x="1415" y="9401"/>
                    <a:pt x="1524" y="9401"/>
                  </a:cubicBezTo>
                  <a:cubicBezTo>
                    <a:pt x="1956" y="9401"/>
                    <a:pt x="2124" y="9200"/>
                    <a:pt x="2306" y="8635"/>
                  </a:cubicBezTo>
                  <a:cubicBezTo>
                    <a:pt x="2329" y="8566"/>
                    <a:pt x="2352" y="8521"/>
                    <a:pt x="2352" y="8475"/>
                  </a:cubicBezTo>
                  <a:cubicBezTo>
                    <a:pt x="2580" y="7562"/>
                    <a:pt x="2945" y="6695"/>
                    <a:pt x="3333" y="5850"/>
                  </a:cubicBezTo>
                  <a:cubicBezTo>
                    <a:pt x="3516" y="5439"/>
                    <a:pt x="3790" y="5074"/>
                    <a:pt x="4041" y="4686"/>
                  </a:cubicBezTo>
                  <a:cubicBezTo>
                    <a:pt x="4087" y="4617"/>
                    <a:pt x="4201" y="4595"/>
                    <a:pt x="4315" y="4503"/>
                  </a:cubicBezTo>
                  <a:lnTo>
                    <a:pt x="4315" y="4503"/>
                  </a:lnTo>
                  <a:cubicBezTo>
                    <a:pt x="4452" y="5120"/>
                    <a:pt x="4338" y="5622"/>
                    <a:pt x="4201" y="6124"/>
                  </a:cubicBezTo>
                  <a:cubicBezTo>
                    <a:pt x="3927" y="7128"/>
                    <a:pt x="3607" y="8133"/>
                    <a:pt x="3310" y="9114"/>
                  </a:cubicBezTo>
                  <a:cubicBezTo>
                    <a:pt x="3265" y="9274"/>
                    <a:pt x="3196" y="9411"/>
                    <a:pt x="3196" y="9571"/>
                  </a:cubicBezTo>
                  <a:cubicBezTo>
                    <a:pt x="3196" y="9662"/>
                    <a:pt x="3242" y="9844"/>
                    <a:pt x="3333" y="9890"/>
                  </a:cubicBezTo>
                  <a:cubicBezTo>
                    <a:pt x="3694" y="10110"/>
                    <a:pt x="4066" y="10286"/>
                    <a:pt x="4478" y="10286"/>
                  </a:cubicBezTo>
                  <a:cubicBezTo>
                    <a:pt x="4665" y="10286"/>
                    <a:pt x="4861" y="10250"/>
                    <a:pt x="5068" y="10164"/>
                  </a:cubicBezTo>
                  <a:cubicBezTo>
                    <a:pt x="5136" y="10004"/>
                    <a:pt x="5205" y="9844"/>
                    <a:pt x="5251" y="9685"/>
                  </a:cubicBezTo>
                  <a:cubicBezTo>
                    <a:pt x="5570" y="8749"/>
                    <a:pt x="5867" y="7813"/>
                    <a:pt x="6209" y="6877"/>
                  </a:cubicBezTo>
                  <a:cubicBezTo>
                    <a:pt x="6323" y="6535"/>
                    <a:pt x="6552" y="6215"/>
                    <a:pt x="6734" y="5873"/>
                  </a:cubicBezTo>
                  <a:cubicBezTo>
                    <a:pt x="6781" y="5796"/>
                    <a:pt x="6837" y="5729"/>
                    <a:pt x="6932" y="5729"/>
                  </a:cubicBezTo>
                  <a:cubicBezTo>
                    <a:pt x="6978" y="5729"/>
                    <a:pt x="7033" y="5744"/>
                    <a:pt x="7099" y="5782"/>
                  </a:cubicBezTo>
                  <a:cubicBezTo>
                    <a:pt x="7077" y="6078"/>
                    <a:pt x="7077" y="6421"/>
                    <a:pt x="7031" y="6740"/>
                  </a:cubicBezTo>
                  <a:cubicBezTo>
                    <a:pt x="6848" y="7859"/>
                    <a:pt x="6643" y="8977"/>
                    <a:pt x="6460" y="10096"/>
                  </a:cubicBezTo>
                  <a:cubicBezTo>
                    <a:pt x="6369" y="10529"/>
                    <a:pt x="6346" y="10963"/>
                    <a:pt x="6278" y="11465"/>
                  </a:cubicBezTo>
                  <a:cubicBezTo>
                    <a:pt x="6552" y="11579"/>
                    <a:pt x="6757" y="11693"/>
                    <a:pt x="6963" y="11762"/>
                  </a:cubicBezTo>
                  <a:cubicBezTo>
                    <a:pt x="7145" y="11805"/>
                    <a:pt x="7301" y="11827"/>
                    <a:pt x="7438" y="11827"/>
                  </a:cubicBezTo>
                  <a:cubicBezTo>
                    <a:pt x="7882" y="11827"/>
                    <a:pt x="8106" y="11585"/>
                    <a:pt x="8264" y="11009"/>
                  </a:cubicBezTo>
                  <a:cubicBezTo>
                    <a:pt x="8857" y="9046"/>
                    <a:pt x="9314" y="7037"/>
                    <a:pt x="9656" y="5028"/>
                  </a:cubicBezTo>
                  <a:cubicBezTo>
                    <a:pt x="9747" y="4503"/>
                    <a:pt x="9724" y="3956"/>
                    <a:pt x="9679" y="3431"/>
                  </a:cubicBezTo>
                  <a:cubicBezTo>
                    <a:pt x="9633" y="2860"/>
                    <a:pt x="9336" y="2586"/>
                    <a:pt x="8789" y="2449"/>
                  </a:cubicBezTo>
                  <a:cubicBezTo>
                    <a:pt x="8655" y="2412"/>
                    <a:pt x="8523" y="2394"/>
                    <a:pt x="8394" y="2394"/>
                  </a:cubicBezTo>
                  <a:cubicBezTo>
                    <a:pt x="8127" y="2394"/>
                    <a:pt x="7871" y="2470"/>
                    <a:pt x="7624" y="2609"/>
                  </a:cubicBezTo>
                  <a:cubicBezTo>
                    <a:pt x="7351" y="2746"/>
                    <a:pt x="7122" y="2951"/>
                    <a:pt x="6871" y="3111"/>
                  </a:cubicBezTo>
                  <a:cubicBezTo>
                    <a:pt x="6757" y="3157"/>
                    <a:pt x="6666" y="3202"/>
                    <a:pt x="6506" y="3294"/>
                  </a:cubicBezTo>
                  <a:cubicBezTo>
                    <a:pt x="6506" y="2906"/>
                    <a:pt x="6506" y="2609"/>
                    <a:pt x="6506" y="2312"/>
                  </a:cubicBezTo>
                  <a:cubicBezTo>
                    <a:pt x="6488" y="1758"/>
                    <a:pt x="6204" y="1470"/>
                    <a:pt x="5763" y="1470"/>
                  </a:cubicBezTo>
                  <a:cubicBezTo>
                    <a:pt x="5642" y="1470"/>
                    <a:pt x="5508" y="1492"/>
                    <a:pt x="5365" y="1536"/>
                  </a:cubicBezTo>
                  <a:cubicBezTo>
                    <a:pt x="5091" y="1627"/>
                    <a:pt x="4863" y="1764"/>
                    <a:pt x="4589" y="1856"/>
                  </a:cubicBezTo>
                  <a:cubicBezTo>
                    <a:pt x="4475" y="1924"/>
                    <a:pt x="4338" y="1970"/>
                    <a:pt x="4132" y="2061"/>
                  </a:cubicBezTo>
                  <a:cubicBezTo>
                    <a:pt x="4246" y="1376"/>
                    <a:pt x="4680" y="897"/>
                    <a:pt x="4840" y="258"/>
                  </a:cubicBezTo>
                  <a:cubicBezTo>
                    <a:pt x="4634" y="189"/>
                    <a:pt x="4452" y="98"/>
                    <a:pt x="4269" y="75"/>
                  </a:cubicBezTo>
                  <a:cubicBezTo>
                    <a:pt x="3972" y="30"/>
                    <a:pt x="3653" y="30"/>
                    <a:pt x="3356" y="7"/>
                  </a:cubicBezTo>
                  <a:cubicBezTo>
                    <a:pt x="3318" y="3"/>
                    <a:pt x="3281" y="0"/>
                    <a:pt x="32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0"/>
            <p:cNvSpPr/>
            <p:nvPr/>
          </p:nvSpPr>
          <p:spPr>
            <a:xfrm>
              <a:off x="2425738" y="1309860"/>
              <a:ext cx="284775" cy="379836"/>
            </a:xfrm>
            <a:custGeom>
              <a:avLst/>
              <a:gdLst/>
              <a:ahLst/>
              <a:cxnLst/>
              <a:rect l="l" t="t" r="r" b="b"/>
              <a:pathLst>
                <a:path w="11391" h="15350" extrusionOk="0">
                  <a:moveTo>
                    <a:pt x="5045" y="513"/>
                  </a:moveTo>
                  <a:cubicBezTo>
                    <a:pt x="6209" y="650"/>
                    <a:pt x="9861" y="1472"/>
                    <a:pt x="10501" y="1768"/>
                  </a:cubicBezTo>
                  <a:cubicBezTo>
                    <a:pt x="10501" y="2293"/>
                    <a:pt x="10318" y="2773"/>
                    <a:pt x="10067" y="3229"/>
                  </a:cubicBezTo>
                  <a:cubicBezTo>
                    <a:pt x="9963" y="3375"/>
                    <a:pt x="9839" y="3483"/>
                    <a:pt x="9662" y="3483"/>
                  </a:cubicBezTo>
                  <a:cubicBezTo>
                    <a:pt x="9645" y="3483"/>
                    <a:pt x="9628" y="3482"/>
                    <a:pt x="9610" y="3480"/>
                  </a:cubicBezTo>
                  <a:cubicBezTo>
                    <a:pt x="9314" y="3480"/>
                    <a:pt x="9017" y="3480"/>
                    <a:pt x="8697" y="3435"/>
                  </a:cubicBezTo>
                  <a:cubicBezTo>
                    <a:pt x="8172" y="3389"/>
                    <a:pt x="7647" y="3275"/>
                    <a:pt x="7122" y="3229"/>
                  </a:cubicBezTo>
                  <a:cubicBezTo>
                    <a:pt x="6666" y="3206"/>
                    <a:pt x="6209" y="3206"/>
                    <a:pt x="5753" y="3206"/>
                  </a:cubicBezTo>
                  <a:cubicBezTo>
                    <a:pt x="5433" y="3206"/>
                    <a:pt x="5182" y="3389"/>
                    <a:pt x="5068" y="3709"/>
                  </a:cubicBezTo>
                  <a:cubicBezTo>
                    <a:pt x="4931" y="4119"/>
                    <a:pt x="4817" y="4530"/>
                    <a:pt x="4726" y="4941"/>
                  </a:cubicBezTo>
                  <a:cubicBezTo>
                    <a:pt x="4657" y="5261"/>
                    <a:pt x="4749" y="5420"/>
                    <a:pt x="5068" y="5535"/>
                  </a:cubicBezTo>
                  <a:cubicBezTo>
                    <a:pt x="5296" y="5603"/>
                    <a:pt x="5547" y="5672"/>
                    <a:pt x="5799" y="5740"/>
                  </a:cubicBezTo>
                  <a:cubicBezTo>
                    <a:pt x="5958" y="5786"/>
                    <a:pt x="6141" y="5831"/>
                    <a:pt x="6301" y="5923"/>
                  </a:cubicBezTo>
                  <a:cubicBezTo>
                    <a:pt x="6506" y="6014"/>
                    <a:pt x="6575" y="6219"/>
                    <a:pt x="6506" y="6425"/>
                  </a:cubicBezTo>
                  <a:cubicBezTo>
                    <a:pt x="6392" y="6790"/>
                    <a:pt x="6209" y="7132"/>
                    <a:pt x="5890" y="7452"/>
                  </a:cubicBezTo>
                  <a:lnTo>
                    <a:pt x="4498" y="7452"/>
                  </a:lnTo>
                  <a:cubicBezTo>
                    <a:pt x="4041" y="7475"/>
                    <a:pt x="3744" y="7680"/>
                    <a:pt x="3630" y="8137"/>
                  </a:cubicBezTo>
                  <a:cubicBezTo>
                    <a:pt x="3425" y="8913"/>
                    <a:pt x="3151" y="9643"/>
                    <a:pt x="2923" y="10396"/>
                  </a:cubicBezTo>
                  <a:cubicBezTo>
                    <a:pt x="2854" y="10670"/>
                    <a:pt x="2786" y="10921"/>
                    <a:pt x="2740" y="11195"/>
                  </a:cubicBezTo>
                  <a:cubicBezTo>
                    <a:pt x="2694" y="11538"/>
                    <a:pt x="2786" y="11675"/>
                    <a:pt x="3128" y="11766"/>
                  </a:cubicBezTo>
                  <a:cubicBezTo>
                    <a:pt x="3379" y="11834"/>
                    <a:pt x="3676" y="11834"/>
                    <a:pt x="3950" y="11880"/>
                  </a:cubicBezTo>
                  <a:cubicBezTo>
                    <a:pt x="4749" y="11971"/>
                    <a:pt x="5547" y="12063"/>
                    <a:pt x="6346" y="12200"/>
                  </a:cubicBezTo>
                  <a:cubicBezTo>
                    <a:pt x="6643" y="12245"/>
                    <a:pt x="6940" y="12359"/>
                    <a:pt x="7191" y="12496"/>
                  </a:cubicBezTo>
                  <a:cubicBezTo>
                    <a:pt x="7579" y="12679"/>
                    <a:pt x="7716" y="12976"/>
                    <a:pt x="7556" y="13364"/>
                  </a:cubicBezTo>
                  <a:cubicBezTo>
                    <a:pt x="7374" y="13843"/>
                    <a:pt x="7122" y="14277"/>
                    <a:pt x="6871" y="14710"/>
                  </a:cubicBezTo>
                  <a:cubicBezTo>
                    <a:pt x="6774" y="14885"/>
                    <a:pt x="6594" y="14994"/>
                    <a:pt x="6387" y="14994"/>
                  </a:cubicBezTo>
                  <a:cubicBezTo>
                    <a:pt x="6351" y="14994"/>
                    <a:pt x="6315" y="14991"/>
                    <a:pt x="6278" y="14984"/>
                  </a:cubicBezTo>
                  <a:cubicBezTo>
                    <a:pt x="4863" y="14756"/>
                    <a:pt x="3425" y="14528"/>
                    <a:pt x="2010" y="14299"/>
                  </a:cubicBezTo>
                  <a:cubicBezTo>
                    <a:pt x="1850" y="14277"/>
                    <a:pt x="1667" y="14208"/>
                    <a:pt x="1507" y="14140"/>
                  </a:cubicBezTo>
                  <a:cubicBezTo>
                    <a:pt x="1188" y="14003"/>
                    <a:pt x="1051" y="13752"/>
                    <a:pt x="1028" y="13409"/>
                  </a:cubicBezTo>
                  <a:cubicBezTo>
                    <a:pt x="1005" y="12998"/>
                    <a:pt x="1119" y="12610"/>
                    <a:pt x="1256" y="12222"/>
                  </a:cubicBezTo>
                  <a:cubicBezTo>
                    <a:pt x="1667" y="11013"/>
                    <a:pt x="2078" y="9780"/>
                    <a:pt x="2489" y="8570"/>
                  </a:cubicBezTo>
                  <a:cubicBezTo>
                    <a:pt x="2900" y="7361"/>
                    <a:pt x="3311" y="6174"/>
                    <a:pt x="3699" y="4964"/>
                  </a:cubicBezTo>
                  <a:cubicBezTo>
                    <a:pt x="4018" y="4005"/>
                    <a:pt x="4269" y="3024"/>
                    <a:pt x="4429" y="2019"/>
                  </a:cubicBezTo>
                  <a:cubicBezTo>
                    <a:pt x="4520" y="1472"/>
                    <a:pt x="4817" y="992"/>
                    <a:pt x="5045" y="513"/>
                  </a:cubicBezTo>
                  <a:close/>
                  <a:moveTo>
                    <a:pt x="4503" y="1"/>
                  </a:moveTo>
                  <a:cubicBezTo>
                    <a:pt x="4404" y="1"/>
                    <a:pt x="4307" y="11"/>
                    <a:pt x="4201" y="11"/>
                  </a:cubicBezTo>
                  <a:cubicBezTo>
                    <a:pt x="4132" y="148"/>
                    <a:pt x="4064" y="262"/>
                    <a:pt x="4018" y="376"/>
                  </a:cubicBezTo>
                  <a:cubicBezTo>
                    <a:pt x="3858" y="1015"/>
                    <a:pt x="3699" y="1654"/>
                    <a:pt x="3516" y="2293"/>
                  </a:cubicBezTo>
                  <a:cubicBezTo>
                    <a:pt x="3333" y="3001"/>
                    <a:pt x="3151" y="3709"/>
                    <a:pt x="2945" y="4416"/>
                  </a:cubicBezTo>
                  <a:cubicBezTo>
                    <a:pt x="2763" y="5078"/>
                    <a:pt x="2512" y="5717"/>
                    <a:pt x="2306" y="6356"/>
                  </a:cubicBezTo>
                  <a:cubicBezTo>
                    <a:pt x="1644" y="8319"/>
                    <a:pt x="1005" y="10259"/>
                    <a:pt x="366" y="12200"/>
                  </a:cubicBezTo>
                  <a:cubicBezTo>
                    <a:pt x="252" y="12519"/>
                    <a:pt x="161" y="12839"/>
                    <a:pt x="115" y="13158"/>
                  </a:cubicBezTo>
                  <a:cubicBezTo>
                    <a:pt x="1" y="13775"/>
                    <a:pt x="161" y="14048"/>
                    <a:pt x="731" y="14299"/>
                  </a:cubicBezTo>
                  <a:cubicBezTo>
                    <a:pt x="1028" y="14414"/>
                    <a:pt x="1348" y="14505"/>
                    <a:pt x="1667" y="14573"/>
                  </a:cubicBezTo>
                  <a:cubicBezTo>
                    <a:pt x="3105" y="14893"/>
                    <a:pt x="4566" y="15144"/>
                    <a:pt x="6004" y="15304"/>
                  </a:cubicBezTo>
                  <a:cubicBezTo>
                    <a:pt x="6392" y="15349"/>
                    <a:pt x="6780" y="15349"/>
                    <a:pt x="7145" y="15349"/>
                  </a:cubicBezTo>
                  <a:cubicBezTo>
                    <a:pt x="7533" y="15349"/>
                    <a:pt x="7830" y="15144"/>
                    <a:pt x="7967" y="14779"/>
                  </a:cubicBezTo>
                  <a:cubicBezTo>
                    <a:pt x="8150" y="14322"/>
                    <a:pt x="8287" y="13866"/>
                    <a:pt x="8446" y="13409"/>
                  </a:cubicBezTo>
                  <a:cubicBezTo>
                    <a:pt x="8560" y="13067"/>
                    <a:pt x="8446" y="12747"/>
                    <a:pt x="8150" y="12565"/>
                  </a:cubicBezTo>
                  <a:cubicBezTo>
                    <a:pt x="7898" y="12405"/>
                    <a:pt x="7625" y="12268"/>
                    <a:pt x="7328" y="12177"/>
                  </a:cubicBezTo>
                  <a:cubicBezTo>
                    <a:pt x="6461" y="11880"/>
                    <a:pt x="5547" y="11766"/>
                    <a:pt x="4634" y="11720"/>
                  </a:cubicBezTo>
                  <a:cubicBezTo>
                    <a:pt x="4315" y="11697"/>
                    <a:pt x="3973" y="11743"/>
                    <a:pt x="3676" y="11560"/>
                  </a:cubicBezTo>
                  <a:cubicBezTo>
                    <a:pt x="3562" y="11264"/>
                    <a:pt x="3630" y="10990"/>
                    <a:pt x="3699" y="10739"/>
                  </a:cubicBezTo>
                  <a:cubicBezTo>
                    <a:pt x="3950" y="9940"/>
                    <a:pt x="4201" y="9141"/>
                    <a:pt x="4429" y="8342"/>
                  </a:cubicBezTo>
                  <a:cubicBezTo>
                    <a:pt x="4566" y="7954"/>
                    <a:pt x="4794" y="7749"/>
                    <a:pt x="5228" y="7749"/>
                  </a:cubicBezTo>
                  <a:cubicBezTo>
                    <a:pt x="5411" y="7760"/>
                    <a:pt x="5599" y="7760"/>
                    <a:pt x="5790" y="7760"/>
                  </a:cubicBezTo>
                  <a:cubicBezTo>
                    <a:pt x="5981" y="7760"/>
                    <a:pt x="6175" y="7760"/>
                    <a:pt x="6369" y="7771"/>
                  </a:cubicBezTo>
                  <a:cubicBezTo>
                    <a:pt x="6643" y="7771"/>
                    <a:pt x="6826" y="7635"/>
                    <a:pt x="6963" y="7383"/>
                  </a:cubicBezTo>
                  <a:cubicBezTo>
                    <a:pt x="7510" y="6379"/>
                    <a:pt x="7351" y="6014"/>
                    <a:pt x="6278" y="5649"/>
                  </a:cubicBezTo>
                  <a:cubicBezTo>
                    <a:pt x="6027" y="5557"/>
                    <a:pt x="5753" y="5489"/>
                    <a:pt x="5502" y="5420"/>
                  </a:cubicBezTo>
                  <a:cubicBezTo>
                    <a:pt x="5525" y="4873"/>
                    <a:pt x="5639" y="4279"/>
                    <a:pt x="5799" y="3960"/>
                  </a:cubicBezTo>
                  <a:cubicBezTo>
                    <a:pt x="5890" y="3777"/>
                    <a:pt x="6027" y="3640"/>
                    <a:pt x="6255" y="3617"/>
                  </a:cubicBezTo>
                  <a:cubicBezTo>
                    <a:pt x="6449" y="3601"/>
                    <a:pt x="6654" y="3585"/>
                    <a:pt x="6854" y="3585"/>
                  </a:cubicBezTo>
                  <a:cubicBezTo>
                    <a:pt x="6937" y="3585"/>
                    <a:pt x="7019" y="3588"/>
                    <a:pt x="7100" y="3594"/>
                  </a:cubicBezTo>
                  <a:cubicBezTo>
                    <a:pt x="7876" y="3686"/>
                    <a:pt x="8652" y="3800"/>
                    <a:pt x="9428" y="3891"/>
                  </a:cubicBezTo>
                  <a:cubicBezTo>
                    <a:pt x="9725" y="3914"/>
                    <a:pt x="10044" y="3937"/>
                    <a:pt x="10341" y="3937"/>
                  </a:cubicBezTo>
                  <a:cubicBezTo>
                    <a:pt x="10362" y="3938"/>
                    <a:pt x="10383" y="3939"/>
                    <a:pt x="10404" y="3939"/>
                  </a:cubicBezTo>
                  <a:cubicBezTo>
                    <a:pt x="10714" y="3939"/>
                    <a:pt x="10940" y="3778"/>
                    <a:pt x="11026" y="3457"/>
                  </a:cubicBezTo>
                  <a:cubicBezTo>
                    <a:pt x="11140" y="3115"/>
                    <a:pt x="11231" y="2773"/>
                    <a:pt x="11299" y="2430"/>
                  </a:cubicBezTo>
                  <a:cubicBezTo>
                    <a:pt x="11391" y="1974"/>
                    <a:pt x="11299" y="1768"/>
                    <a:pt x="10911" y="1563"/>
                  </a:cubicBezTo>
                  <a:cubicBezTo>
                    <a:pt x="10615" y="1426"/>
                    <a:pt x="10295" y="1289"/>
                    <a:pt x="9976" y="1221"/>
                  </a:cubicBezTo>
                  <a:cubicBezTo>
                    <a:pt x="8195" y="810"/>
                    <a:pt x="6415" y="422"/>
                    <a:pt x="4657" y="11"/>
                  </a:cubicBezTo>
                  <a:cubicBezTo>
                    <a:pt x="4604" y="3"/>
                    <a:pt x="4553" y="1"/>
                    <a:pt x="45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0"/>
            <p:cNvSpPr/>
            <p:nvPr/>
          </p:nvSpPr>
          <p:spPr>
            <a:xfrm>
              <a:off x="3115638" y="1564288"/>
              <a:ext cx="200325" cy="259278"/>
            </a:xfrm>
            <a:custGeom>
              <a:avLst/>
              <a:gdLst/>
              <a:ahLst/>
              <a:cxnLst/>
              <a:rect l="l" t="t" r="r" b="b"/>
              <a:pathLst>
                <a:path w="8013" h="10478" extrusionOk="0">
                  <a:moveTo>
                    <a:pt x="5360" y="486"/>
                  </a:moveTo>
                  <a:cubicBezTo>
                    <a:pt x="5474" y="486"/>
                    <a:pt x="5590" y="499"/>
                    <a:pt x="5707" y="525"/>
                  </a:cubicBezTo>
                  <a:cubicBezTo>
                    <a:pt x="6255" y="639"/>
                    <a:pt x="6780" y="799"/>
                    <a:pt x="7236" y="1141"/>
                  </a:cubicBezTo>
                  <a:cubicBezTo>
                    <a:pt x="7305" y="1438"/>
                    <a:pt x="7282" y="1689"/>
                    <a:pt x="7145" y="1963"/>
                  </a:cubicBezTo>
                  <a:cubicBezTo>
                    <a:pt x="7054" y="1963"/>
                    <a:pt x="6962" y="1973"/>
                    <a:pt x="6878" y="1973"/>
                  </a:cubicBezTo>
                  <a:cubicBezTo>
                    <a:pt x="6836" y="1973"/>
                    <a:pt x="6795" y="1971"/>
                    <a:pt x="6757" y="1963"/>
                  </a:cubicBezTo>
                  <a:cubicBezTo>
                    <a:pt x="6573" y="1933"/>
                    <a:pt x="6393" y="1918"/>
                    <a:pt x="6217" y="1918"/>
                  </a:cubicBezTo>
                  <a:cubicBezTo>
                    <a:pt x="5477" y="1918"/>
                    <a:pt x="4805" y="2178"/>
                    <a:pt x="4178" y="2602"/>
                  </a:cubicBezTo>
                  <a:cubicBezTo>
                    <a:pt x="3333" y="3150"/>
                    <a:pt x="2671" y="3858"/>
                    <a:pt x="2329" y="4839"/>
                  </a:cubicBezTo>
                  <a:cubicBezTo>
                    <a:pt x="1918" y="6095"/>
                    <a:pt x="2375" y="7373"/>
                    <a:pt x="3470" y="8103"/>
                  </a:cubicBezTo>
                  <a:cubicBezTo>
                    <a:pt x="3904" y="8377"/>
                    <a:pt x="4360" y="8583"/>
                    <a:pt x="4863" y="8697"/>
                  </a:cubicBezTo>
                  <a:cubicBezTo>
                    <a:pt x="5068" y="8765"/>
                    <a:pt x="5296" y="8811"/>
                    <a:pt x="5502" y="8879"/>
                  </a:cubicBezTo>
                  <a:cubicBezTo>
                    <a:pt x="5570" y="9427"/>
                    <a:pt x="5570" y="9427"/>
                    <a:pt x="5342" y="10043"/>
                  </a:cubicBezTo>
                  <a:cubicBezTo>
                    <a:pt x="5163" y="10062"/>
                    <a:pt x="4987" y="10071"/>
                    <a:pt x="4813" y="10071"/>
                  </a:cubicBezTo>
                  <a:cubicBezTo>
                    <a:pt x="3899" y="10071"/>
                    <a:pt x="3054" y="9809"/>
                    <a:pt x="2306" y="9176"/>
                  </a:cubicBezTo>
                  <a:cubicBezTo>
                    <a:pt x="1690" y="8674"/>
                    <a:pt x="1416" y="7966"/>
                    <a:pt x="1302" y="7190"/>
                  </a:cubicBezTo>
                  <a:cubicBezTo>
                    <a:pt x="914" y="4109"/>
                    <a:pt x="2466" y="2009"/>
                    <a:pt x="4543" y="731"/>
                  </a:cubicBezTo>
                  <a:cubicBezTo>
                    <a:pt x="4804" y="568"/>
                    <a:pt x="5076" y="486"/>
                    <a:pt x="5360" y="486"/>
                  </a:cubicBezTo>
                  <a:close/>
                  <a:moveTo>
                    <a:pt x="5330" y="1"/>
                  </a:moveTo>
                  <a:cubicBezTo>
                    <a:pt x="5067" y="1"/>
                    <a:pt x="4790" y="18"/>
                    <a:pt x="4497" y="46"/>
                  </a:cubicBezTo>
                  <a:cubicBezTo>
                    <a:pt x="4246" y="69"/>
                    <a:pt x="4018" y="183"/>
                    <a:pt x="3790" y="297"/>
                  </a:cubicBezTo>
                  <a:cubicBezTo>
                    <a:pt x="3059" y="639"/>
                    <a:pt x="2489" y="1187"/>
                    <a:pt x="1987" y="1781"/>
                  </a:cubicBezTo>
                  <a:cubicBezTo>
                    <a:pt x="617" y="3333"/>
                    <a:pt x="1" y="5113"/>
                    <a:pt x="389" y="7190"/>
                  </a:cubicBezTo>
                  <a:cubicBezTo>
                    <a:pt x="663" y="8697"/>
                    <a:pt x="1530" y="9701"/>
                    <a:pt x="3014" y="10112"/>
                  </a:cubicBezTo>
                  <a:cubicBezTo>
                    <a:pt x="3584" y="10249"/>
                    <a:pt x="4155" y="10317"/>
                    <a:pt x="4726" y="10409"/>
                  </a:cubicBezTo>
                  <a:cubicBezTo>
                    <a:pt x="4999" y="10454"/>
                    <a:pt x="5273" y="10477"/>
                    <a:pt x="5570" y="10477"/>
                  </a:cubicBezTo>
                  <a:cubicBezTo>
                    <a:pt x="5730" y="10477"/>
                    <a:pt x="5912" y="10431"/>
                    <a:pt x="6004" y="10249"/>
                  </a:cubicBezTo>
                  <a:cubicBezTo>
                    <a:pt x="6209" y="9815"/>
                    <a:pt x="6437" y="9381"/>
                    <a:pt x="6323" y="8834"/>
                  </a:cubicBezTo>
                  <a:cubicBezTo>
                    <a:pt x="6072" y="8719"/>
                    <a:pt x="5821" y="8628"/>
                    <a:pt x="5547" y="8583"/>
                  </a:cubicBezTo>
                  <a:cubicBezTo>
                    <a:pt x="5068" y="8468"/>
                    <a:pt x="4634" y="8286"/>
                    <a:pt x="4223" y="8035"/>
                  </a:cubicBezTo>
                  <a:cubicBezTo>
                    <a:pt x="3470" y="7601"/>
                    <a:pt x="3128" y="6939"/>
                    <a:pt x="3105" y="6095"/>
                  </a:cubicBezTo>
                  <a:cubicBezTo>
                    <a:pt x="3019" y="4265"/>
                    <a:pt x="4841" y="2191"/>
                    <a:pt x="6772" y="2191"/>
                  </a:cubicBezTo>
                  <a:cubicBezTo>
                    <a:pt x="6889" y="2191"/>
                    <a:pt x="7005" y="2199"/>
                    <a:pt x="7122" y="2214"/>
                  </a:cubicBezTo>
                  <a:cubicBezTo>
                    <a:pt x="7242" y="2238"/>
                    <a:pt x="7363" y="2269"/>
                    <a:pt x="7480" y="2269"/>
                  </a:cubicBezTo>
                  <a:cubicBezTo>
                    <a:pt x="7585" y="2269"/>
                    <a:pt x="7687" y="2244"/>
                    <a:pt x="7784" y="2169"/>
                  </a:cubicBezTo>
                  <a:cubicBezTo>
                    <a:pt x="8012" y="1575"/>
                    <a:pt x="8012" y="1575"/>
                    <a:pt x="7944" y="1005"/>
                  </a:cubicBezTo>
                  <a:cubicBezTo>
                    <a:pt x="7148" y="244"/>
                    <a:pt x="6337" y="1"/>
                    <a:pt x="53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0"/>
            <p:cNvSpPr/>
            <p:nvPr/>
          </p:nvSpPr>
          <p:spPr>
            <a:xfrm>
              <a:off x="3334188" y="1501733"/>
              <a:ext cx="167800" cy="190858"/>
            </a:xfrm>
            <a:custGeom>
              <a:avLst/>
              <a:gdLst/>
              <a:ahLst/>
              <a:cxnLst/>
              <a:rect l="l" t="t" r="r" b="b"/>
              <a:pathLst>
                <a:path w="6712" h="7713" extrusionOk="0">
                  <a:moveTo>
                    <a:pt x="4613" y="717"/>
                  </a:moveTo>
                  <a:cubicBezTo>
                    <a:pt x="5091" y="717"/>
                    <a:pt x="5575" y="806"/>
                    <a:pt x="6072" y="1022"/>
                  </a:cubicBezTo>
                  <a:cubicBezTo>
                    <a:pt x="6050" y="1182"/>
                    <a:pt x="6050" y="1341"/>
                    <a:pt x="6004" y="1478"/>
                  </a:cubicBezTo>
                  <a:cubicBezTo>
                    <a:pt x="5776" y="2026"/>
                    <a:pt x="5365" y="2437"/>
                    <a:pt x="4931" y="2825"/>
                  </a:cubicBezTo>
                  <a:cubicBezTo>
                    <a:pt x="3995" y="3647"/>
                    <a:pt x="3037" y="4423"/>
                    <a:pt x="2101" y="5244"/>
                  </a:cubicBezTo>
                  <a:cubicBezTo>
                    <a:pt x="1895" y="5404"/>
                    <a:pt x="1667" y="5496"/>
                    <a:pt x="1553" y="5815"/>
                  </a:cubicBezTo>
                  <a:cubicBezTo>
                    <a:pt x="1781" y="6180"/>
                    <a:pt x="2101" y="6340"/>
                    <a:pt x="2489" y="6409"/>
                  </a:cubicBezTo>
                  <a:cubicBezTo>
                    <a:pt x="3120" y="6523"/>
                    <a:pt x="3751" y="6574"/>
                    <a:pt x="4382" y="6574"/>
                  </a:cubicBezTo>
                  <a:cubicBezTo>
                    <a:pt x="4504" y="6574"/>
                    <a:pt x="4626" y="6572"/>
                    <a:pt x="4748" y="6568"/>
                  </a:cubicBezTo>
                  <a:cubicBezTo>
                    <a:pt x="4905" y="6568"/>
                    <a:pt x="5062" y="6553"/>
                    <a:pt x="5218" y="6553"/>
                  </a:cubicBezTo>
                  <a:cubicBezTo>
                    <a:pt x="5335" y="6553"/>
                    <a:pt x="5453" y="6562"/>
                    <a:pt x="5570" y="6591"/>
                  </a:cubicBezTo>
                  <a:cubicBezTo>
                    <a:pt x="5410" y="7052"/>
                    <a:pt x="5355" y="7143"/>
                    <a:pt x="5112" y="7143"/>
                  </a:cubicBezTo>
                  <a:cubicBezTo>
                    <a:pt x="5079" y="7143"/>
                    <a:pt x="5041" y="7142"/>
                    <a:pt x="5000" y="7139"/>
                  </a:cubicBezTo>
                  <a:lnTo>
                    <a:pt x="4771" y="7139"/>
                  </a:lnTo>
                  <a:cubicBezTo>
                    <a:pt x="3470" y="7025"/>
                    <a:pt x="2146" y="6934"/>
                    <a:pt x="800" y="6819"/>
                  </a:cubicBezTo>
                  <a:cubicBezTo>
                    <a:pt x="800" y="6660"/>
                    <a:pt x="800" y="6500"/>
                    <a:pt x="823" y="6363"/>
                  </a:cubicBezTo>
                  <a:cubicBezTo>
                    <a:pt x="823" y="6294"/>
                    <a:pt x="868" y="6226"/>
                    <a:pt x="891" y="6157"/>
                  </a:cubicBezTo>
                  <a:cubicBezTo>
                    <a:pt x="1005" y="5450"/>
                    <a:pt x="1416" y="4925"/>
                    <a:pt x="1987" y="4514"/>
                  </a:cubicBezTo>
                  <a:cubicBezTo>
                    <a:pt x="2603" y="4058"/>
                    <a:pt x="3196" y="3578"/>
                    <a:pt x="3790" y="3099"/>
                  </a:cubicBezTo>
                  <a:cubicBezTo>
                    <a:pt x="3995" y="2939"/>
                    <a:pt x="4178" y="2779"/>
                    <a:pt x="4338" y="2597"/>
                  </a:cubicBezTo>
                  <a:cubicBezTo>
                    <a:pt x="4657" y="2209"/>
                    <a:pt x="4429" y="1684"/>
                    <a:pt x="3927" y="1661"/>
                  </a:cubicBezTo>
                  <a:cubicBezTo>
                    <a:pt x="3881" y="1657"/>
                    <a:pt x="3835" y="1655"/>
                    <a:pt x="3789" y="1655"/>
                  </a:cubicBezTo>
                  <a:cubicBezTo>
                    <a:pt x="3584" y="1655"/>
                    <a:pt x="3379" y="1692"/>
                    <a:pt x="3174" y="1729"/>
                  </a:cubicBezTo>
                  <a:cubicBezTo>
                    <a:pt x="2854" y="1798"/>
                    <a:pt x="2557" y="1889"/>
                    <a:pt x="2169" y="1980"/>
                  </a:cubicBezTo>
                  <a:cubicBezTo>
                    <a:pt x="2169" y="1729"/>
                    <a:pt x="2146" y="1524"/>
                    <a:pt x="2146" y="1341"/>
                  </a:cubicBezTo>
                  <a:cubicBezTo>
                    <a:pt x="2961" y="992"/>
                    <a:pt x="3775" y="717"/>
                    <a:pt x="4613" y="717"/>
                  </a:cubicBezTo>
                  <a:close/>
                  <a:moveTo>
                    <a:pt x="4413" y="1"/>
                  </a:moveTo>
                  <a:cubicBezTo>
                    <a:pt x="3408" y="1"/>
                    <a:pt x="2513" y="340"/>
                    <a:pt x="1713" y="1045"/>
                  </a:cubicBezTo>
                  <a:cubicBezTo>
                    <a:pt x="1690" y="1296"/>
                    <a:pt x="1667" y="1524"/>
                    <a:pt x="1667" y="1752"/>
                  </a:cubicBezTo>
                  <a:cubicBezTo>
                    <a:pt x="1667" y="2142"/>
                    <a:pt x="1917" y="2365"/>
                    <a:pt x="2246" y="2365"/>
                  </a:cubicBezTo>
                  <a:cubicBezTo>
                    <a:pt x="2302" y="2365"/>
                    <a:pt x="2360" y="2359"/>
                    <a:pt x="2420" y="2346"/>
                  </a:cubicBezTo>
                  <a:cubicBezTo>
                    <a:pt x="2763" y="2254"/>
                    <a:pt x="3105" y="2163"/>
                    <a:pt x="3447" y="2072"/>
                  </a:cubicBezTo>
                  <a:cubicBezTo>
                    <a:pt x="3607" y="2026"/>
                    <a:pt x="3744" y="2026"/>
                    <a:pt x="3972" y="2003"/>
                  </a:cubicBezTo>
                  <a:lnTo>
                    <a:pt x="3972" y="2003"/>
                  </a:lnTo>
                  <a:cubicBezTo>
                    <a:pt x="3835" y="2186"/>
                    <a:pt x="3767" y="2323"/>
                    <a:pt x="3653" y="2414"/>
                  </a:cubicBezTo>
                  <a:cubicBezTo>
                    <a:pt x="2808" y="3099"/>
                    <a:pt x="1987" y="3829"/>
                    <a:pt x="1096" y="4446"/>
                  </a:cubicBezTo>
                  <a:cubicBezTo>
                    <a:pt x="366" y="4948"/>
                    <a:pt x="161" y="5655"/>
                    <a:pt x="24" y="6454"/>
                  </a:cubicBezTo>
                  <a:cubicBezTo>
                    <a:pt x="1" y="6637"/>
                    <a:pt x="69" y="6774"/>
                    <a:pt x="229" y="6911"/>
                  </a:cubicBezTo>
                  <a:cubicBezTo>
                    <a:pt x="571" y="7162"/>
                    <a:pt x="937" y="7276"/>
                    <a:pt x="1348" y="7299"/>
                  </a:cubicBezTo>
                  <a:cubicBezTo>
                    <a:pt x="2169" y="7390"/>
                    <a:pt x="2968" y="7504"/>
                    <a:pt x="3767" y="7573"/>
                  </a:cubicBezTo>
                  <a:cubicBezTo>
                    <a:pt x="4360" y="7641"/>
                    <a:pt x="4931" y="7664"/>
                    <a:pt x="5525" y="7710"/>
                  </a:cubicBezTo>
                  <a:cubicBezTo>
                    <a:pt x="5547" y="7712"/>
                    <a:pt x="5570" y="7713"/>
                    <a:pt x="5591" y="7713"/>
                  </a:cubicBezTo>
                  <a:cubicBezTo>
                    <a:pt x="5784" y="7713"/>
                    <a:pt x="5922" y="7621"/>
                    <a:pt x="6004" y="7436"/>
                  </a:cubicBezTo>
                  <a:cubicBezTo>
                    <a:pt x="6141" y="7093"/>
                    <a:pt x="6346" y="6819"/>
                    <a:pt x="6392" y="6454"/>
                  </a:cubicBezTo>
                  <a:cubicBezTo>
                    <a:pt x="6232" y="6203"/>
                    <a:pt x="6050" y="6089"/>
                    <a:pt x="5753" y="6089"/>
                  </a:cubicBezTo>
                  <a:cubicBezTo>
                    <a:pt x="4794" y="6043"/>
                    <a:pt x="3835" y="5975"/>
                    <a:pt x="2877" y="5906"/>
                  </a:cubicBezTo>
                  <a:cubicBezTo>
                    <a:pt x="2786" y="5906"/>
                    <a:pt x="2694" y="5861"/>
                    <a:pt x="2534" y="5815"/>
                  </a:cubicBezTo>
                  <a:cubicBezTo>
                    <a:pt x="2671" y="5678"/>
                    <a:pt x="2763" y="5587"/>
                    <a:pt x="2854" y="5518"/>
                  </a:cubicBezTo>
                  <a:cubicBezTo>
                    <a:pt x="3539" y="4971"/>
                    <a:pt x="4201" y="4446"/>
                    <a:pt x="4863" y="3898"/>
                  </a:cubicBezTo>
                  <a:cubicBezTo>
                    <a:pt x="5273" y="3555"/>
                    <a:pt x="5662" y="3190"/>
                    <a:pt x="6050" y="2825"/>
                  </a:cubicBezTo>
                  <a:cubicBezTo>
                    <a:pt x="6232" y="2642"/>
                    <a:pt x="6369" y="2437"/>
                    <a:pt x="6506" y="2209"/>
                  </a:cubicBezTo>
                  <a:cubicBezTo>
                    <a:pt x="6711" y="1889"/>
                    <a:pt x="6711" y="1547"/>
                    <a:pt x="6529" y="1204"/>
                  </a:cubicBezTo>
                  <a:cubicBezTo>
                    <a:pt x="6209" y="565"/>
                    <a:pt x="5707" y="132"/>
                    <a:pt x="5022" y="40"/>
                  </a:cubicBezTo>
                  <a:cubicBezTo>
                    <a:pt x="4815" y="14"/>
                    <a:pt x="4612" y="1"/>
                    <a:pt x="44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0"/>
            <p:cNvSpPr/>
            <p:nvPr/>
          </p:nvSpPr>
          <p:spPr>
            <a:xfrm>
              <a:off x="2695663" y="1472113"/>
              <a:ext cx="178625" cy="81658"/>
            </a:xfrm>
            <a:custGeom>
              <a:avLst/>
              <a:gdLst/>
              <a:ahLst/>
              <a:cxnLst/>
              <a:rect l="l" t="t" r="r" b="b"/>
              <a:pathLst>
                <a:path w="7145" h="3300" extrusionOk="0">
                  <a:moveTo>
                    <a:pt x="776" y="461"/>
                  </a:moveTo>
                  <a:cubicBezTo>
                    <a:pt x="959" y="507"/>
                    <a:pt x="1096" y="507"/>
                    <a:pt x="1233" y="530"/>
                  </a:cubicBezTo>
                  <a:cubicBezTo>
                    <a:pt x="2351" y="804"/>
                    <a:pt x="3447" y="1078"/>
                    <a:pt x="4565" y="1351"/>
                  </a:cubicBezTo>
                  <a:cubicBezTo>
                    <a:pt x="5182" y="1511"/>
                    <a:pt x="5798" y="1648"/>
                    <a:pt x="6414" y="1785"/>
                  </a:cubicBezTo>
                  <a:cubicBezTo>
                    <a:pt x="6506" y="1808"/>
                    <a:pt x="6597" y="1831"/>
                    <a:pt x="6711" y="1854"/>
                  </a:cubicBezTo>
                  <a:cubicBezTo>
                    <a:pt x="6871" y="1899"/>
                    <a:pt x="6962" y="2082"/>
                    <a:pt x="6939" y="2264"/>
                  </a:cubicBezTo>
                  <a:cubicBezTo>
                    <a:pt x="6939" y="2470"/>
                    <a:pt x="6802" y="2607"/>
                    <a:pt x="6597" y="2607"/>
                  </a:cubicBezTo>
                  <a:cubicBezTo>
                    <a:pt x="6300" y="2584"/>
                    <a:pt x="6003" y="2561"/>
                    <a:pt x="5707" y="2515"/>
                  </a:cubicBezTo>
                  <a:cubicBezTo>
                    <a:pt x="4337" y="2219"/>
                    <a:pt x="2968" y="1922"/>
                    <a:pt x="1621" y="1625"/>
                  </a:cubicBezTo>
                  <a:cubicBezTo>
                    <a:pt x="1324" y="1557"/>
                    <a:pt x="1050" y="1466"/>
                    <a:pt x="731" y="1374"/>
                  </a:cubicBezTo>
                  <a:cubicBezTo>
                    <a:pt x="731" y="1214"/>
                    <a:pt x="708" y="1078"/>
                    <a:pt x="731" y="963"/>
                  </a:cubicBezTo>
                  <a:cubicBezTo>
                    <a:pt x="731" y="804"/>
                    <a:pt x="754" y="667"/>
                    <a:pt x="776" y="461"/>
                  </a:cubicBezTo>
                  <a:close/>
                  <a:moveTo>
                    <a:pt x="637" y="0"/>
                  </a:moveTo>
                  <a:cubicBezTo>
                    <a:pt x="532" y="0"/>
                    <a:pt x="427" y="8"/>
                    <a:pt x="320" y="28"/>
                  </a:cubicBezTo>
                  <a:cubicBezTo>
                    <a:pt x="0" y="438"/>
                    <a:pt x="0" y="918"/>
                    <a:pt x="69" y="1397"/>
                  </a:cubicBezTo>
                  <a:cubicBezTo>
                    <a:pt x="114" y="1785"/>
                    <a:pt x="343" y="1991"/>
                    <a:pt x="685" y="2082"/>
                  </a:cubicBezTo>
                  <a:cubicBezTo>
                    <a:pt x="822" y="2105"/>
                    <a:pt x="982" y="2127"/>
                    <a:pt x="1142" y="2173"/>
                  </a:cubicBezTo>
                  <a:cubicBezTo>
                    <a:pt x="2420" y="2447"/>
                    <a:pt x="3698" y="2721"/>
                    <a:pt x="4976" y="2995"/>
                  </a:cubicBezTo>
                  <a:cubicBezTo>
                    <a:pt x="5478" y="3109"/>
                    <a:pt x="5981" y="3200"/>
                    <a:pt x="6483" y="3292"/>
                  </a:cubicBezTo>
                  <a:cubicBezTo>
                    <a:pt x="6523" y="3297"/>
                    <a:pt x="6562" y="3299"/>
                    <a:pt x="6599" y="3299"/>
                  </a:cubicBezTo>
                  <a:cubicBezTo>
                    <a:pt x="6896" y="3299"/>
                    <a:pt x="7079" y="3137"/>
                    <a:pt x="7099" y="2812"/>
                  </a:cubicBezTo>
                  <a:cubicBezTo>
                    <a:pt x="7145" y="2424"/>
                    <a:pt x="7145" y="2059"/>
                    <a:pt x="7122" y="1671"/>
                  </a:cubicBezTo>
                  <a:cubicBezTo>
                    <a:pt x="7099" y="1237"/>
                    <a:pt x="6985" y="1123"/>
                    <a:pt x="6528" y="1032"/>
                  </a:cubicBezTo>
                  <a:cubicBezTo>
                    <a:pt x="6437" y="986"/>
                    <a:pt x="6346" y="963"/>
                    <a:pt x="6232" y="941"/>
                  </a:cubicBezTo>
                  <a:cubicBezTo>
                    <a:pt x="4748" y="689"/>
                    <a:pt x="3264" y="416"/>
                    <a:pt x="1758" y="164"/>
                  </a:cubicBezTo>
                  <a:cubicBezTo>
                    <a:pt x="1398" y="111"/>
                    <a:pt x="1025" y="0"/>
                    <a:pt x="6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0"/>
            <p:cNvSpPr/>
            <p:nvPr/>
          </p:nvSpPr>
          <p:spPr>
            <a:xfrm>
              <a:off x="2679113" y="1546298"/>
              <a:ext cx="188325" cy="77006"/>
            </a:xfrm>
            <a:custGeom>
              <a:avLst/>
              <a:gdLst/>
              <a:ahLst/>
              <a:cxnLst/>
              <a:rect l="l" t="t" r="r" b="b"/>
              <a:pathLst>
                <a:path w="7533" h="3112" extrusionOk="0">
                  <a:moveTo>
                    <a:pt x="1227" y="732"/>
                  </a:moveTo>
                  <a:cubicBezTo>
                    <a:pt x="1457" y="732"/>
                    <a:pt x="1687" y="769"/>
                    <a:pt x="1918" y="819"/>
                  </a:cubicBezTo>
                  <a:cubicBezTo>
                    <a:pt x="3447" y="1115"/>
                    <a:pt x="4953" y="1412"/>
                    <a:pt x="6483" y="1709"/>
                  </a:cubicBezTo>
                  <a:cubicBezTo>
                    <a:pt x="6665" y="1732"/>
                    <a:pt x="6871" y="1800"/>
                    <a:pt x="7053" y="1846"/>
                  </a:cubicBezTo>
                  <a:cubicBezTo>
                    <a:pt x="7190" y="1891"/>
                    <a:pt x="7259" y="2028"/>
                    <a:pt x="7213" y="2165"/>
                  </a:cubicBezTo>
                  <a:cubicBezTo>
                    <a:pt x="7168" y="2257"/>
                    <a:pt x="7076" y="2416"/>
                    <a:pt x="6985" y="2416"/>
                  </a:cubicBezTo>
                  <a:cubicBezTo>
                    <a:pt x="6830" y="2445"/>
                    <a:pt x="6675" y="2464"/>
                    <a:pt x="6519" y="2464"/>
                  </a:cubicBezTo>
                  <a:cubicBezTo>
                    <a:pt x="6423" y="2464"/>
                    <a:pt x="6328" y="2457"/>
                    <a:pt x="6232" y="2439"/>
                  </a:cubicBezTo>
                  <a:cubicBezTo>
                    <a:pt x="4474" y="2257"/>
                    <a:pt x="2739" y="1914"/>
                    <a:pt x="1005" y="1503"/>
                  </a:cubicBezTo>
                  <a:cubicBezTo>
                    <a:pt x="959" y="1480"/>
                    <a:pt x="913" y="1435"/>
                    <a:pt x="868" y="1412"/>
                  </a:cubicBezTo>
                  <a:cubicBezTo>
                    <a:pt x="799" y="1184"/>
                    <a:pt x="799" y="978"/>
                    <a:pt x="959" y="750"/>
                  </a:cubicBezTo>
                  <a:cubicBezTo>
                    <a:pt x="1048" y="737"/>
                    <a:pt x="1138" y="732"/>
                    <a:pt x="1227" y="732"/>
                  </a:cubicBezTo>
                  <a:close/>
                  <a:moveTo>
                    <a:pt x="723" y="1"/>
                  </a:moveTo>
                  <a:cubicBezTo>
                    <a:pt x="491" y="1"/>
                    <a:pt x="326" y="125"/>
                    <a:pt x="251" y="385"/>
                  </a:cubicBezTo>
                  <a:cubicBezTo>
                    <a:pt x="115" y="796"/>
                    <a:pt x="0" y="1207"/>
                    <a:pt x="115" y="1732"/>
                  </a:cubicBezTo>
                  <a:cubicBezTo>
                    <a:pt x="617" y="1960"/>
                    <a:pt x="1073" y="2188"/>
                    <a:pt x="1598" y="2279"/>
                  </a:cubicBezTo>
                  <a:cubicBezTo>
                    <a:pt x="2306" y="2393"/>
                    <a:pt x="2990" y="2576"/>
                    <a:pt x="3698" y="2690"/>
                  </a:cubicBezTo>
                  <a:cubicBezTo>
                    <a:pt x="4565" y="2850"/>
                    <a:pt x="5433" y="2964"/>
                    <a:pt x="6300" y="3101"/>
                  </a:cubicBezTo>
                  <a:cubicBezTo>
                    <a:pt x="6376" y="3109"/>
                    <a:pt x="6452" y="3111"/>
                    <a:pt x="6528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82" y="2964"/>
                    <a:pt x="7327" y="2827"/>
                  </a:cubicBezTo>
                  <a:cubicBezTo>
                    <a:pt x="7441" y="2416"/>
                    <a:pt x="7533" y="1983"/>
                    <a:pt x="7419" y="1549"/>
                  </a:cubicBezTo>
                  <a:cubicBezTo>
                    <a:pt x="7350" y="1366"/>
                    <a:pt x="7259" y="1252"/>
                    <a:pt x="7053" y="1207"/>
                  </a:cubicBezTo>
                  <a:cubicBezTo>
                    <a:pt x="6962" y="1184"/>
                    <a:pt x="6871" y="1161"/>
                    <a:pt x="6757" y="1138"/>
                  </a:cubicBezTo>
                  <a:cubicBezTo>
                    <a:pt x="5638" y="933"/>
                    <a:pt x="4520" y="727"/>
                    <a:pt x="3401" y="522"/>
                  </a:cubicBezTo>
                  <a:cubicBezTo>
                    <a:pt x="2557" y="362"/>
                    <a:pt x="1735" y="179"/>
                    <a:pt x="891" y="20"/>
                  </a:cubicBezTo>
                  <a:cubicBezTo>
                    <a:pt x="831" y="7"/>
                    <a:pt x="775" y="1"/>
                    <a:pt x="7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2523888" y="1315205"/>
              <a:ext cx="167950" cy="97743"/>
            </a:xfrm>
            <a:custGeom>
              <a:avLst/>
              <a:gdLst/>
              <a:ahLst/>
              <a:cxnLst/>
              <a:rect l="l" t="t" r="r" b="b"/>
              <a:pathLst>
                <a:path w="6718" h="3950" extrusionOk="0">
                  <a:moveTo>
                    <a:pt x="4262" y="2045"/>
                  </a:moveTo>
                  <a:cubicBezTo>
                    <a:pt x="4267" y="2046"/>
                    <a:pt x="4272" y="2048"/>
                    <a:pt x="4277" y="2049"/>
                  </a:cubicBezTo>
                  <a:lnTo>
                    <a:pt x="4277" y="2049"/>
                  </a:lnTo>
                  <a:cubicBezTo>
                    <a:pt x="4272" y="2049"/>
                    <a:pt x="4267" y="2048"/>
                    <a:pt x="4262" y="2048"/>
                  </a:cubicBezTo>
                  <a:lnTo>
                    <a:pt x="4262" y="2048"/>
                  </a:lnTo>
                  <a:cubicBezTo>
                    <a:pt x="4262" y="2047"/>
                    <a:pt x="4262" y="2046"/>
                    <a:pt x="4262" y="2045"/>
                  </a:cubicBezTo>
                  <a:close/>
                  <a:moveTo>
                    <a:pt x="1192" y="1"/>
                  </a:moveTo>
                  <a:cubicBezTo>
                    <a:pt x="999" y="1"/>
                    <a:pt x="809" y="86"/>
                    <a:pt x="708" y="274"/>
                  </a:cubicBezTo>
                  <a:cubicBezTo>
                    <a:pt x="252" y="1256"/>
                    <a:pt x="1" y="2306"/>
                    <a:pt x="24" y="3401"/>
                  </a:cubicBezTo>
                  <a:cubicBezTo>
                    <a:pt x="24" y="3766"/>
                    <a:pt x="309" y="3949"/>
                    <a:pt x="594" y="3949"/>
                  </a:cubicBezTo>
                  <a:cubicBezTo>
                    <a:pt x="880" y="3949"/>
                    <a:pt x="1165" y="3766"/>
                    <a:pt x="1165" y="3401"/>
                  </a:cubicBezTo>
                  <a:cubicBezTo>
                    <a:pt x="1157" y="3089"/>
                    <a:pt x="1174" y="2780"/>
                    <a:pt x="1217" y="2476"/>
                  </a:cubicBezTo>
                  <a:lnTo>
                    <a:pt x="1217" y="2476"/>
                  </a:lnTo>
                  <a:cubicBezTo>
                    <a:pt x="1589" y="2915"/>
                    <a:pt x="2247" y="3112"/>
                    <a:pt x="2854" y="3127"/>
                  </a:cubicBezTo>
                  <a:cubicBezTo>
                    <a:pt x="3836" y="3150"/>
                    <a:pt x="4817" y="3241"/>
                    <a:pt x="5799" y="3378"/>
                  </a:cubicBezTo>
                  <a:cubicBezTo>
                    <a:pt x="5842" y="3386"/>
                    <a:pt x="5886" y="3390"/>
                    <a:pt x="5930" y="3390"/>
                  </a:cubicBezTo>
                  <a:cubicBezTo>
                    <a:pt x="6156" y="3390"/>
                    <a:pt x="6365" y="3285"/>
                    <a:pt x="6460" y="3036"/>
                  </a:cubicBezTo>
                  <a:cubicBezTo>
                    <a:pt x="6531" y="2880"/>
                    <a:pt x="6523" y="2707"/>
                    <a:pt x="6446" y="2559"/>
                  </a:cubicBezTo>
                  <a:lnTo>
                    <a:pt x="6446" y="2559"/>
                  </a:lnTo>
                  <a:cubicBezTo>
                    <a:pt x="6630" y="2383"/>
                    <a:pt x="6718" y="2121"/>
                    <a:pt x="6552" y="1872"/>
                  </a:cubicBezTo>
                  <a:cubicBezTo>
                    <a:pt x="6278" y="1461"/>
                    <a:pt x="5867" y="1324"/>
                    <a:pt x="5433" y="1187"/>
                  </a:cubicBezTo>
                  <a:cubicBezTo>
                    <a:pt x="4954" y="1050"/>
                    <a:pt x="4475" y="913"/>
                    <a:pt x="3972" y="799"/>
                  </a:cubicBezTo>
                  <a:cubicBezTo>
                    <a:pt x="3539" y="685"/>
                    <a:pt x="3082" y="617"/>
                    <a:pt x="2626" y="525"/>
                  </a:cubicBezTo>
                  <a:cubicBezTo>
                    <a:pt x="2261" y="480"/>
                    <a:pt x="1873" y="411"/>
                    <a:pt x="1621" y="160"/>
                  </a:cubicBezTo>
                  <a:cubicBezTo>
                    <a:pt x="1509" y="57"/>
                    <a:pt x="1350" y="1"/>
                    <a:pt x="1192" y="1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0"/>
            <p:cNvSpPr/>
            <p:nvPr/>
          </p:nvSpPr>
          <p:spPr>
            <a:xfrm>
              <a:off x="2496513" y="1366031"/>
              <a:ext cx="96450" cy="154087"/>
            </a:xfrm>
            <a:custGeom>
              <a:avLst/>
              <a:gdLst/>
              <a:ahLst/>
              <a:cxnLst/>
              <a:rect l="l" t="t" r="r" b="b"/>
              <a:pathLst>
                <a:path w="3858" h="6227" extrusionOk="0">
                  <a:moveTo>
                    <a:pt x="2374" y="1"/>
                  </a:moveTo>
                  <a:cubicBezTo>
                    <a:pt x="2100" y="1"/>
                    <a:pt x="1758" y="252"/>
                    <a:pt x="1803" y="571"/>
                  </a:cubicBezTo>
                  <a:cubicBezTo>
                    <a:pt x="1803" y="587"/>
                    <a:pt x="1815" y="615"/>
                    <a:pt x="1822" y="646"/>
                  </a:cubicBezTo>
                  <a:lnTo>
                    <a:pt x="1822" y="646"/>
                  </a:lnTo>
                  <a:cubicBezTo>
                    <a:pt x="1817" y="649"/>
                    <a:pt x="1811" y="654"/>
                    <a:pt x="1803" y="662"/>
                  </a:cubicBezTo>
                  <a:cubicBezTo>
                    <a:pt x="1758" y="754"/>
                    <a:pt x="1758" y="754"/>
                    <a:pt x="1689" y="822"/>
                  </a:cubicBezTo>
                  <a:cubicBezTo>
                    <a:pt x="1552" y="982"/>
                    <a:pt x="1370" y="1119"/>
                    <a:pt x="1233" y="1302"/>
                  </a:cubicBezTo>
                  <a:cubicBezTo>
                    <a:pt x="913" y="1712"/>
                    <a:pt x="708" y="2215"/>
                    <a:pt x="731" y="2762"/>
                  </a:cubicBezTo>
                  <a:cubicBezTo>
                    <a:pt x="731" y="3114"/>
                    <a:pt x="813" y="3486"/>
                    <a:pt x="1011" y="3769"/>
                  </a:cubicBezTo>
                  <a:lnTo>
                    <a:pt x="1011" y="3769"/>
                  </a:lnTo>
                  <a:cubicBezTo>
                    <a:pt x="894" y="3836"/>
                    <a:pt x="800" y="3950"/>
                    <a:pt x="754" y="4109"/>
                  </a:cubicBezTo>
                  <a:cubicBezTo>
                    <a:pt x="730" y="4186"/>
                    <a:pt x="705" y="4262"/>
                    <a:pt x="676" y="4337"/>
                  </a:cubicBezTo>
                  <a:lnTo>
                    <a:pt x="676" y="4337"/>
                  </a:lnTo>
                  <a:cubicBezTo>
                    <a:pt x="289" y="4662"/>
                    <a:pt x="28" y="5114"/>
                    <a:pt x="0" y="5661"/>
                  </a:cubicBezTo>
                  <a:cubicBezTo>
                    <a:pt x="0" y="5912"/>
                    <a:pt x="206" y="6141"/>
                    <a:pt x="434" y="6209"/>
                  </a:cubicBezTo>
                  <a:cubicBezTo>
                    <a:pt x="478" y="6221"/>
                    <a:pt x="522" y="6227"/>
                    <a:pt x="565" y="6227"/>
                  </a:cubicBezTo>
                  <a:cubicBezTo>
                    <a:pt x="764" y="6227"/>
                    <a:pt x="942" y="6104"/>
                    <a:pt x="1073" y="5935"/>
                  </a:cubicBezTo>
                  <a:cubicBezTo>
                    <a:pt x="1290" y="5665"/>
                    <a:pt x="1466" y="5370"/>
                    <a:pt x="1607" y="5061"/>
                  </a:cubicBezTo>
                  <a:lnTo>
                    <a:pt x="1607" y="5061"/>
                  </a:lnTo>
                  <a:cubicBezTo>
                    <a:pt x="1649" y="5037"/>
                    <a:pt x="1693" y="5017"/>
                    <a:pt x="1735" y="4999"/>
                  </a:cubicBezTo>
                  <a:cubicBezTo>
                    <a:pt x="1752" y="4993"/>
                    <a:pt x="1770" y="4988"/>
                    <a:pt x="1788" y="4982"/>
                  </a:cubicBezTo>
                  <a:lnTo>
                    <a:pt x="1788" y="4982"/>
                  </a:lnTo>
                  <a:cubicBezTo>
                    <a:pt x="1957" y="5011"/>
                    <a:pt x="2128" y="5026"/>
                    <a:pt x="2300" y="5026"/>
                  </a:cubicBezTo>
                  <a:cubicBezTo>
                    <a:pt x="2428" y="5026"/>
                    <a:pt x="2556" y="5018"/>
                    <a:pt x="2684" y="5001"/>
                  </a:cubicBezTo>
                  <a:lnTo>
                    <a:pt x="2684" y="5001"/>
                  </a:lnTo>
                  <a:cubicBezTo>
                    <a:pt x="2779" y="5070"/>
                    <a:pt x="2894" y="5113"/>
                    <a:pt x="3018" y="5113"/>
                  </a:cubicBezTo>
                  <a:cubicBezTo>
                    <a:pt x="3069" y="5113"/>
                    <a:pt x="3121" y="5106"/>
                    <a:pt x="3173" y="5091"/>
                  </a:cubicBezTo>
                  <a:cubicBezTo>
                    <a:pt x="3470" y="4999"/>
                    <a:pt x="3744" y="4748"/>
                    <a:pt x="3789" y="4429"/>
                  </a:cubicBezTo>
                  <a:cubicBezTo>
                    <a:pt x="3858" y="4132"/>
                    <a:pt x="3721" y="3812"/>
                    <a:pt x="3401" y="3721"/>
                  </a:cubicBezTo>
                  <a:cubicBezTo>
                    <a:pt x="3362" y="3711"/>
                    <a:pt x="3322" y="3707"/>
                    <a:pt x="3280" y="3707"/>
                  </a:cubicBezTo>
                  <a:cubicBezTo>
                    <a:pt x="3238" y="3707"/>
                    <a:pt x="3196" y="3711"/>
                    <a:pt x="3153" y="3721"/>
                  </a:cubicBezTo>
                  <a:lnTo>
                    <a:pt x="3153" y="3721"/>
                  </a:lnTo>
                  <a:cubicBezTo>
                    <a:pt x="2875" y="3470"/>
                    <a:pt x="2547" y="3280"/>
                    <a:pt x="2192" y="3173"/>
                  </a:cubicBezTo>
                  <a:cubicBezTo>
                    <a:pt x="2100" y="3128"/>
                    <a:pt x="1940" y="3105"/>
                    <a:pt x="1918" y="3059"/>
                  </a:cubicBezTo>
                  <a:cubicBezTo>
                    <a:pt x="1826" y="2968"/>
                    <a:pt x="1849" y="2717"/>
                    <a:pt x="1872" y="2603"/>
                  </a:cubicBezTo>
                  <a:cubicBezTo>
                    <a:pt x="1963" y="1781"/>
                    <a:pt x="3059" y="1484"/>
                    <a:pt x="2945" y="571"/>
                  </a:cubicBezTo>
                  <a:cubicBezTo>
                    <a:pt x="2899" y="252"/>
                    <a:pt x="2716" y="1"/>
                    <a:pt x="2374" y="1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0"/>
            <p:cNvSpPr/>
            <p:nvPr/>
          </p:nvSpPr>
          <p:spPr>
            <a:xfrm>
              <a:off x="2435438" y="1508117"/>
              <a:ext cx="183200" cy="171780"/>
            </a:xfrm>
            <a:custGeom>
              <a:avLst/>
              <a:gdLst/>
              <a:ahLst/>
              <a:cxnLst/>
              <a:rect l="l" t="t" r="r" b="b"/>
              <a:pathLst>
                <a:path w="7328" h="6942" extrusionOk="0">
                  <a:moveTo>
                    <a:pt x="2968" y="0"/>
                  </a:moveTo>
                  <a:cubicBezTo>
                    <a:pt x="2739" y="0"/>
                    <a:pt x="2511" y="119"/>
                    <a:pt x="2420" y="399"/>
                  </a:cubicBezTo>
                  <a:cubicBezTo>
                    <a:pt x="2032" y="1608"/>
                    <a:pt x="1485" y="2750"/>
                    <a:pt x="800" y="3822"/>
                  </a:cubicBezTo>
                  <a:cubicBezTo>
                    <a:pt x="480" y="4325"/>
                    <a:pt x="1" y="4895"/>
                    <a:pt x="389" y="5511"/>
                  </a:cubicBezTo>
                  <a:cubicBezTo>
                    <a:pt x="686" y="6014"/>
                    <a:pt x="1302" y="6128"/>
                    <a:pt x="1827" y="6219"/>
                  </a:cubicBezTo>
                  <a:cubicBezTo>
                    <a:pt x="3197" y="6447"/>
                    <a:pt x="4589" y="6721"/>
                    <a:pt x="5958" y="6927"/>
                  </a:cubicBezTo>
                  <a:cubicBezTo>
                    <a:pt x="6024" y="6936"/>
                    <a:pt x="6086" y="6941"/>
                    <a:pt x="6145" y="6941"/>
                  </a:cubicBezTo>
                  <a:cubicBezTo>
                    <a:pt x="6769" y="6941"/>
                    <a:pt x="7066" y="6413"/>
                    <a:pt x="7191" y="5808"/>
                  </a:cubicBezTo>
                  <a:cubicBezTo>
                    <a:pt x="7328" y="5123"/>
                    <a:pt x="7031" y="4530"/>
                    <a:pt x="6346" y="4302"/>
                  </a:cubicBezTo>
                  <a:cubicBezTo>
                    <a:pt x="6027" y="4188"/>
                    <a:pt x="5707" y="4142"/>
                    <a:pt x="5388" y="4073"/>
                  </a:cubicBezTo>
                  <a:cubicBezTo>
                    <a:pt x="5023" y="3982"/>
                    <a:pt x="4680" y="3891"/>
                    <a:pt x="4338" y="3777"/>
                  </a:cubicBezTo>
                  <a:cubicBezTo>
                    <a:pt x="3788" y="3622"/>
                    <a:pt x="3250" y="3441"/>
                    <a:pt x="2726" y="3225"/>
                  </a:cubicBezTo>
                  <a:lnTo>
                    <a:pt x="2726" y="3225"/>
                  </a:lnTo>
                  <a:cubicBezTo>
                    <a:pt x="2731" y="3166"/>
                    <a:pt x="2736" y="3106"/>
                    <a:pt x="2740" y="3046"/>
                  </a:cubicBezTo>
                  <a:cubicBezTo>
                    <a:pt x="2743" y="2940"/>
                    <a:pt x="2723" y="2848"/>
                    <a:pt x="2686" y="2772"/>
                  </a:cubicBezTo>
                  <a:lnTo>
                    <a:pt x="2686" y="2772"/>
                  </a:lnTo>
                  <a:cubicBezTo>
                    <a:pt x="3012" y="2099"/>
                    <a:pt x="3290" y="1402"/>
                    <a:pt x="3516" y="695"/>
                  </a:cubicBezTo>
                  <a:cubicBezTo>
                    <a:pt x="3668" y="281"/>
                    <a:pt x="3318" y="0"/>
                    <a:pt x="2968" y="0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6" name="Google Shape;366;p40"/>
            <p:cNvGrpSpPr/>
            <p:nvPr/>
          </p:nvGrpSpPr>
          <p:grpSpPr>
            <a:xfrm rot="2321984">
              <a:off x="5216231" y="1122443"/>
              <a:ext cx="750983" cy="763561"/>
              <a:chOff x="4540462" y="3466671"/>
              <a:chExt cx="639071" cy="651164"/>
            </a:xfrm>
          </p:grpSpPr>
          <p:sp>
            <p:nvSpPr>
              <p:cNvPr id="367" name="Google Shape;367;p40"/>
              <p:cNvSpPr/>
              <p:nvPr/>
            </p:nvSpPr>
            <p:spPr>
              <a:xfrm rot="-675227">
                <a:off x="4579398" y="3691883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978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8" y="1968"/>
                    </a:cubicBezTo>
                    <a:cubicBezTo>
                      <a:pt x="1541" y="1968"/>
                      <a:pt x="2103" y="1552"/>
                      <a:pt x="2103" y="990"/>
                    </a:cubicBezTo>
                    <a:cubicBezTo>
                      <a:pt x="2103" y="428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40"/>
              <p:cNvSpPr/>
              <p:nvPr/>
            </p:nvSpPr>
            <p:spPr>
              <a:xfrm rot="-675227">
                <a:off x="4931151" y="3622211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79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9" y="1968"/>
                    </a:cubicBezTo>
                    <a:cubicBezTo>
                      <a:pt x="1541" y="1968"/>
                      <a:pt x="1968" y="1552"/>
                      <a:pt x="1968" y="990"/>
                    </a:cubicBezTo>
                    <a:cubicBezTo>
                      <a:pt x="1968" y="428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40"/>
              <p:cNvSpPr/>
              <p:nvPr/>
            </p:nvSpPr>
            <p:spPr>
              <a:xfrm rot="-675227">
                <a:off x="4647770" y="4046880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978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8" y="2103"/>
                    </a:cubicBezTo>
                    <a:cubicBezTo>
                      <a:pt x="1541" y="2103"/>
                      <a:pt x="2103" y="1687"/>
                      <a:pt x="2103" y="1125"/>
                    </a:cubicBezTo>
                    <a:cubicBezTo>
                      <a:pt x="2103" y="563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40"/>
              <p:cNvSpPr/>
              <p:nvPr/>
            </p:nvSpPr>
            <p:spPr>
              <a:xfrm rot="-675227">
                <a:off x="4999523" y="3977208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79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9" y="2103"/>
                    </a:cubicBezTo>
                    <a:cubicBezTo>
                      <a:pt x="1541" y="2103"/>
                      <a:pt x="1968" y="1687"/>
                      <a:pt x="1968" y="1125"/>
                    </a:cubicBezTo>
                    <a:cubicBezTo>
                      <a:pt x="1968" y="563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40"/>
              <p:cNvSpPr/>
              <p:nvPr/>
            </p:nvSpPr>
            <p:spPr>
              <a:xfrm rot="-675227">
                <a:off x="4671212" y="3553744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2103"/>
                      <a:pt x="990" y="2103"/>
                    </a:cubicBezTo>
                    <a:cubicBezTo>
                      <a:pt x="1552" y="2103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40"/>
              <p:cNvSpPr/>
              <p:nvPr/>
            </p:nvSpPr>
            <p:spPr>
              <a:xfrm rot="-675227">
                <a:off x="5019588" y="3484072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2103"/>
                      <a:pt x="1125" y="2103"/>
                    </a:cubicBezTo>
                    <a:cubicBezTo>
                      <a:pt x="1687" y="2103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40"/>
              <p:cNvSpPr/>
              <p:nvPr/>
            </p:nvSpPr>
            <p:spPr>
              <a:xfrm rot="-675227">
                <a:off x="5087960" y="3842506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1968"/>
                      <a:pt x="1125" y="1968"/>
                    </a:cubicBezTo>
                    <a:cubicBezTo>
                      <a:pt x="1687" y="1968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40"/>
              <p:cNvSpPr/>
              <p:nvPr/>
            </p:nvSpPr>
            <p:spPr>
              <a:xfrm rot="-675227">
                <a:off x="4739585" y="3912178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1968"/>
                      <a:pt x="990" y="1968"/>
                    </a:cubicBezTo>
                    <a:cubicBezTo>
                      <a:pt x="1552" y="1968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40"/>
              <p:cNvSpPr/>
              <p:nvPr/>
            </p:nvSpPr>
            <p:spPr>
              <a:xfrm rot="-675227">
                <a:off x="4587434" y="3514905"/>
                <a:ext cx="545129" cy="554697"/>
              </a:xfrm>
              <a:custGeom>
                <a:avLst/>
                <a:gdLst/>
                <a:ahLst/>
                <a:cxnLst/>
                <a:rect l="l" t="t" r="r" b="b"/>
                <a:pathLst>
                  <a:path w="21789" h="21789" extrusionOk="0">
                    <a:moveTo>
                      <a:pt x="6049" y="844"/>
                    </a:moveTo>
                    <a:cubicBezTo>
                      <a:pt x="6330" y="844"/>
                      <a:pt x="6611" y="1125"/>
                      <a:pt x="6611" y="1406"/>
                    </a:cubicBezTo>
                    <a:cubicBezTo>
                      <a:pt x="6611" y="1833"/>
                      <a:pt x="6330" y="2114"/>
                      <a:pt x="6049" y="2114"/>
                    </a:cubicBezTo>
                    <a:cubicBezTo>
                      <a:pt x="5768" y="2114"/>
                      <a:pt x="5486" y="1833"/>
                      <a:pt x="5486" y="1406"/>
                    </a:cubicBezTo>
                    <a:cubicBezTo>
                      <a:pt x="5486" y="1125"/>
                      <a:pt x="5768" y="844"/>
                      <a:pt x="6049" y="844"/>
                    </a:cubicBezTo>
                    <a:close/>
                    <a:moveTo>
                      <a:pt x="20383" y="844"/>
                    </a:moveTo>
                    <a:cubicBezTo>
                      <a:pt x="20664" y="844"/>
                      <a:pt x="20945" y="1125"/>
                      <a:pt x="20945" y="1406"/>
                    </a:cubicBezTo>
                    <a:cubicBezTo>
                      <a:pt x="20945" y="1833"/>
                      <a:pt x="20664" y="2114"/>
                      <a:pt x="20383" y="2114"/>
                    </a:cubicBezTo>
                    <a:cubicBezTo>
                      <a:pt x="20102" y="2114"/>
                      <a:pt x="19956" y="1968"/>
                      <a:pt x="19956" y="1833"/>
                    </a:cubicBezTo>
                    <a:lnTo>
                      <a:pt x="19821" y="1833"/>
                    </a:lnTo>
                    <a:cubicBezTo>
                      <a:pt x="19821" y="1687"/>
                      <a:pt x="19674" y="1552"/>
                      <a:pt x="19674" y="1406"/>
                    </a:cubicBezTo>
                    <a:cubicBezTo>
                      <a:pt x="19674" y="1125"/>
                      <a:pt x="19956" y="844"/>
                      <a:pt x="20383" y="844"/>
                    </a:cubicBezTo>
                    <a:close/>
                    <a:moveTo>
                      <a:pt x="5340" y="2676"/>
                    </a:moveTo>
                    <a:cubicBezTo>
                      <a:pt x="5486" y="2811"/>
                      <a:pt x="5486" y="2811"/>
                      <a:pt x="5621" y="2811"/>
                    </a:cubicBezTo>
                    <a:lnTo>
                      <a:pt x="5621" y="5622"/>
                    </a:lnTo>
                    <a:lnTo>
                      <a:pt x="2811" y="5622"/>
                    </a:lnTo>
                    <a:cubicBezTo>
                      <a:pt x="2811" y="5487"/>
                      <a:pt x="2811" y="5487"/>
                      <a:pt x="2676" y="5341"/>
                    </a:cubicBezTo>
                    <a:lnTo>
                      <a:pt x="5340" y="2676"/>
                    </a:lnTo>
                    <a:close/>
                    <a:moveTo>
                      <a:pt x="18977" y="1833"/>
                    </a:moveTo>
                    <a:lnTo>
                      <a:pt x="18977" y="2114"/>
                    </a:lnTo>
                    <a:lnTo>
                      <a:pt x="16448" y="4779"/>
                    </a:lnTo>
                    <a:cubicBezTo>
                      <a:pt x="16167" y="4644"/>
                      <a:pt x="16021" y="4644"/>
                      <a:pt x="15740" y="4644"/>
                    </a:cubicBezTo>
                    <a:cubicBezTo>
                      <a:pt x="15043" y="4644"/>
                      <a:pt x="14480" y="5060"/>
                      <a:pt x="14334" y="5622"/>
                    </a:cubicBezTo>
                    <a:lnTo>
                      <a:pt x="6465" y="5622"/>
                    </a:lnTo>
                    <a:lnTo>
                      <a:pt x="6465" y="2811"/>
                    </a:lnTo>
                    <a:cubicBezTo>
                      <a:pt x="6892" y="2676"/>
                      <a:pt x="7308" y="2395"/>
                      <a:pt x="7454" y="1833"/>
                    </a:cubicBezTo>
                    <a:close/>
                    <a:moveTo>
                      <a:pt x="1405" y="5487"/>
                    </a:moveTo>
                    <a:cubicBezTo>
                      <a:pt x="1833" y="5487"/>
                      <a:pt x="2114" y="5768"/>
                      <a:pt x="2114" y="6049"/>
                    </a:cubicBezTo>
                    <a:cubicBezTo>
                      <a:pt x="2114" y="6330"/>
                      <a:pt x="1833" y="6611"/>
                      <a:pt x="1405" y="6611"/>
                    </a:cubicBezTo>
                    <a:cubicBezTo>
                      <a:pt x="1124" y="6611"/>
                      <a:pt x="843" y="6330"/>
                      <a:pt x="843" y="6049"/>
                    </a:cubicBezTo>
                    <a:cubicBezTo>
                      <a:pt x="843" y="5768"/>
                      <a:pt x="1124" y="5487"/>
                      <a:pt x="1405" y="5487"/>
                    </a:cubicBezTo>
                    <a:close/>
                    <a:moveTo>
                      <a:pt x="15740" y="5487"/>
                    </a:moveTo>
                    <a:cubicBezTo>
                      <a:pt x="16021" y="5487"/>
                      <a:pt x="16302" y="5768"/>
                      <a:pt x="16302" y="6049"/>
                    </a:cubicBezTo>
                    <a:cubicBezTo>
                      <a:pt x="16302" y="6330"/>
                      <a:pt x="16021" y="6611"/>
                      <a:pt x="15740" y="6611"/>
                    </a:cubicBezTo>
                    <a:lnTo>
                      <a:pt x="15605" y="6611"/>
                    </a:lnTo>
                    <a:cubicBezTo>
                      <a:pt x="15324" y="6611"/>
                      <a:pt x="15177" y="6330"/>
                      <a:pt x="15177" y="6049"/>
                    </a:cubicBezTo>
                    <a:cubicBezTo>
                      <a:pt x="15177" y="5768"/>
                      <a:pt x="15459" y="5487"/>
                      <a:pt x="15740" y="5487"/>
                    </a:cubicBezTo>
                    <a:close/>
                    <a:moveTo>
                      <a:pt x="14334" y="6465"/>
                    </a:moveTo>
                    <a:cubicBezTo>
                      <a:pt x="14480" y="6892"/>
                      <a:pt x="14896" y="7308"/>
                      <a:pt x="15324" y="7454"/>
                    </a:cubicBezTo>
                    <a:lnTo>
                      <a:pt x="15324" y="15324"/>
                    </a:lnTo>
                    <a:lnTo>
                      <a:pt x="7454" y="15324"/>
                    </a:lnTo>
                    <a:cubicBezTo>
                      <a:pt x="7308" y="14897"/>
                      <a:pt x="6892" y="14481"/>
                      <a:pt x="6465" y="14335"/>
                    </a:cubicBezTo>
                    <a:lnTo>
                      <a:pt x="6465" y="6465"/>
                    </a:lnTo>
                    <a:close/>
                    <a:moveTo>
                      <a:pt x="6049" y="15178"/>
                    </a:moveTo>
                    <a:cubicBezTo>
                      <a:pt x="6330" y="15178"/>
                      <a:pt x="6611" y="15459"/>
                      <a:pt x="6611" y="15740"/>
                    </a:cubicBezTo>
                    <a:cubicBezTo>
                      <a:pt x="6611" y="16021"/>
                      <a:pt x="6330" y="16302"/>
                      <a:pt x="6049" y="16302"/>
                    </a:cubicBezTo>
                    <a:cubicBezTo>
                      <a:pt x="5768" y="16302"/>
                      <a:pt x="5486" y="16021"/>
                      <a:pt x="5486" y="15740"/>
                    </a:cubicBezTo>
                    <a:cubicBezTo>
                      <a:pt x="5486" y="15459"/>
                      <a:pt x="5768" y="15178"/>
                      <a:pt x="6049" y="15178"/>
                    </a:cubicBezTo>
                    <a:close/>
                    <a:moveTo>
                      <a:pt x="20383" y="15178"/>
                    </a:moveTo>
                    <a:cubicBezTo>
                      <a:pt x="20664" y="15178"/>
                      <a:pt x="20945" y="15459"/>
                      <a:pt x="20945" y="15740"/>
                    </a:cubicBezTo>
                    <a:cubicBezTo>
                      <a:pt x="20945" y="16021"/>
                      <a:pt x="20664" y="16302"/>
                      <a:pt x="20383" y="16302"/>
                    </a:cubicBezTo>
                    <a:cubicBezTo>
                      <a:pt x="19956" y="16302"/>
                      <a:pt x="19674" y="16021"/>
                      <a:pt x="19674" y="15740"/>
                    </a:cubicBezTo>
                    <a:cubicBezTo>
                      <a:pt x="19674" y="15459"/>
                      <a:pt x="19956" y="15178"/>
                      <a:pt x="20383" y="15178"/>
                    </a:cubicBezTo>
                    <a:close/>
                    <a:moveTo>
                      <a:pt x="18977" y="16167"/>
                    </a:moveTo>
                    <a:cubicBezTo>
                      <a:pt x="18977" y="16302"/>
                      <a:pt x="18977" y="16448"/>
                      <a:pt x="19112" y="16448"/>
                    </a:cubicBezTo>
                    <a:lnTo>
                      <a:pt x="16448" y="19113"/>
                    </a:lnTo>
                    <a:cubicBezTo>
                      <a:pt x="16448" y="18978"/>
                      <a:pt x="16302" y="18978"/>
                      <a:pt x="16167" y="18978"/>
                    </a:cubicBezTo>
                    <a:lnTo>
                      <a:pt x="16167" y="16167"/>
                    </a:lnTo>
                    <a:close/>
                    <a:moveTo>
                      <a:pt x="15324" y="16167"/>
                    </a:moveTo>
                    <a:lnTo>
                      <a:pt x="15324" y="18978"/>
                    </a:lnTo>
                    <a:cubicBezTo>
                      <a:pt x="14896" y="19113"/>
                      <a:pt x="14480" y="19394"/>
                      <a:pt x="14334" y="19956"/>
                    </a:cubicBezTo>
                    <a:lnTo>
                      <a:pt x="2811" y="19956"/>
                    </a:lnTo>
                    <a:lnTo>
                      <a:pt x="2811" y="19675"/>
                    </a:lnTo>
                    <a:lnTo>
                      <a:pt x="5486" y="17010"/>
                    </a:lnTo>
                    <a:cubicBezTo>
                      <a:pt x="5621" y="17145"/>
                      <a:pt x="5768" y="17145"/>
                      <a:pt x="6049" y="17145"/>
                    </a:cubicBezTo>
                    <a:cubicBezTo>
                      <a:pt x="6746" y="17145"/>
                      <a:pt x="7173" y="16729"/>
                      <a:pt x="7454" y="16167"/>
                    </a:cubicBezTo>
                    <a:close/>
                    <a:moveTo>
                      <a:pt x="1552" y="19675"/>
                    </a:moveTo>
                    <a:cubicBezTo>
                      <a:pt x="1833" y="19821"/>
                      <a:pt x="2114" y="19956"/>
                      <a:pt x="2114" y="20383"/>
                    </a:cubicBezTo>
                    <a:cubicBezTo>
                      <a:pt x="2114" y="20664"/>
                      <a:pt x="1833" y="20945"/>
                      <a:pt x="1405" y="20945"/>
                    </a:cubicBezTo>
                    <a:cubicBezTo>
                      <a:pt x="1124" y="20945"/>
                      <a:pt x="843" y="20664"/>
                      <a:pt x="843" y="20383"/>
                    </a:cubicBezTo>
                    <a:cubicBezTo>
                      <a:pt x="843" y="19956"/>
                      <a:pt x="1124" y="19821"/>
                      <a:pt x="1405" y="19675"/>
                    </a:cubicBezTo>
                    <a:close/>
                    <a:moveTo>
                      <a:pt x="15740" y="19675"/>
                    </a:moveTo>
                    <a:cubicBezTo>
                      <a:pt x="16021" y="19821"/>
                      <a:pt x="16302" y="19956"/>
                      <a:pt x="16302" y="20383"/>
                    </a:cubicBezTo>
                    <a:cubicBezTo>
                      <a:pt x="16302" y="20664"/>
                      <a:pt x="16021" y="20945"/>
                      <a:pt x="15740" y="20945"/>
                    </a:cubicBezTo>
                    <a:cubicBezTo>
                      <a:pt x="15459" y="20945"/>
                      <a:pt x="15177" y="20664"/>
                      <a:pt x="15177" y="20383"/>
                    </a:cubicBezTo>
                    <a:cubicBezTo>
                      <a:pt x="15177" y="19956"/>
                      <a:pt x="15324" y="19821"/>
                      <a:pt x="15605" y="19675"/>
                    </a:cubicBezTo>
                    <a:close/>
                    <a:moveTo>
                      <a:pt x="6049" y="1"/>
                    </a:moveTo>
                    <a:cubicBezTo>
                      <a:pt x="5205" y="1"/>
                      <a:pt x="4643" y="709"/>
                      <a:pt x="4643" y="1406"/>
                    </a:cubicBezTo>
                    <a:cubicBezTo>
                      <a:pt x="4643" y="1687"/>
                      <a:pt x="4643" y="1833"/>
                      <a:pt x="4778" y="2114"/>
                    </a:cubicBezTo>
                    <a:lnTo>
                      <a:pt x="2114" y="4779"/>
                    </a:lnTo>
                    <a:cubicBezTo>
                      <a:pt x="1833" y="4644"/>
                      <a:pt x="1686" y="4644"/>
                      <a:pt x="1405" y="4644"/>
                    </a:cubicBezTo>
                    <a:cubicBezTo>
                      <a:pt x="708" y="4644"/>
                      <a:pt x="0" y="5206"/>
                      <a:pt x="0" y="6049"/>
                    </a:cubicBezTo>
                    <a:cubicBezTo>
                      <a:pt x="0" y="6892"/>
                      <a:pt x="708" y="7454"/>
                      <a:pt x="1405" y="7454"/>
                    </a:cubicBezTo>
                    <a:cubicBezTo>
                      <a:pt x="2114" y="7454"/>
                      <a:pt x="2676" y="7027"/>
                      <a:pt x="2811" y="6465"/>
                    </a:cubicBezTo>
                    <a:lnTo>
                      <a:pt x="5621" y="6465"/>
                    </a:lnTo>
                    <a:lnTo>
                      <a:pt x="5621" y="14335"/>
                    </a:lnTo>
                    <a:cubicBezTo>
                      <a:pt x="5059" y="14481"/>
                      <a:pt x="4643" y="15043"/>
                      <a:pt x="4643" y="15740"/>
                    </a:cubicBezTo>
                    <a:cubicBezTo>
                      <a:pt x="4643" y="16021"/>
                      <a:pt x="4643" y="16302"/>
                      <a:pt x="4778" y="16448"/>
                    </a:cubicBezTo>
                    <a:lnTo>
                      <a:pt x="2249" y="19113"/>
                    </a:lnTo>
                    <a:cubicBezTo>
                      <a:pt x="2114" y="18978"/>
                      <a:pt x="1968" y="18978"/>
                      <a:pt x="1833" y="18978"/>
                    </a:cubicBezTo>
                    <a:lnTo>
                      <a:pt x="1833" y="9984"/>
                    </a:lnTo>
                    <a:cubicBezTo>
                      <a:pt x="1833" y="9703"/>
                      <a:pt x="1686" y="9557"/>
                      <a:pt x="1405" y="9557"/>
                    </a:cubicBezTo>
                    <a:cubicBezTo>
                      <a:pt x="1271" y="9557"/>
                      <a:pt x="989" y="9703"/>
                      <a:pt x="989" y="9984"/>
                    </a:cubicBezTo>
                    <a:lnTo>
                      <a:pt x="989" y="18978"/>
                    </a:lnTo>
                    <a:cubicBezTo>
                      <a:pt x="427" y="19113"/>
                      <a:pt x="0" y="19675"/>
                      <a:pt x="0" y="20383"/>
                    </a:cubicBezTo>
                    <a:cubicBezTo>
                      <a:pt x="0" y="21080"/>
                      <a:pt x="708" y="21788"/>
                      <a:pt x="1405" y="21788"/>
                    </a:cubicBezTo>
                    <a:cubicBezTo>
                      <a:pt x="2114" y="21788"/>
                      <a:pt x="2676" y="21361"/>
                      <a:pt x="2811" y="20799"/>
                    </a:cubicBezTo>
                    <a:lnTo>
                      <a:pt x="14334" y="20799"/>
                    </a:lnTo>
                    <a:cubicBezTo>
                      <a:pt x="14480" y="21361"/>
                      <a:pt x="15043" y="21788"/>
                      <a:pt x="15740" y="21788"/>
                    </a:cubicBezTo>
                    <a:cubicBezTo>
                      <a:pt x="16583" y="21788"/>
                      <a:pt x="17145" y="21080"/>
                      <a:pt x="17145" y="20383"/>
                    </a:cubicBezTo>
                    <a:cubicBezTo>
                      <a:pt x="17145" y="20102"/>
                      <a:pt x="17145" y="19956"/>
                      <a:pt x="17010" y="19675"/>
                    </a:cubicBezTo>
                    <a:lnTo>
                      <a:pt x="19674" y="17010"/>
                    </a:lnTo>
                    <a:cubicBezTo>
                      <a:pt x="19956" y="17145"/>
                      <a:pt x="20102" y="17145"/>
                      <a:pt x="20383" y="17145"/>
                    </a:cubicBezTo>
                    <a:cubicBezTo>
                      <a:pt x="21080" y="17145"/>
                      <a:pt x="21788" y="16583"/>
                      <a:pt x="21788" y="15740"/>
                    </a:cubicBezTo>
                    <a:cubicBezTo>
                      <a:pt x="21788" y="14897"/>
                      <a:pt x="21080" y="14335"/>
                      <a:pt x="20383" y="14335"/>
                    </a:cubicBezTo>
                    <a:cubicBezTo>
                      <a:pt x="19674" y="14335"/>
                      <a:pt x="19112" y="14762"/>
                      <a:pt x="18977" y="15324"/>
                    </a:cubicBezTo>
                    <a:lnTo>
                      <a:pt x="16167" y="15324"/>
                    </a:lnTo>
                    <a:lnTo>
                      <a:pt x="16167" y="7454"/>
                    </a:lnTo>
                    <a:cubicBezTo>
                      <a:pt x="16729" y="7173"/>
                      <a:pt x="17145" y="6746"/>
                      <a:pt x="17145" y="6049"/>
                    </a:cubicBezTo>
                    <a:cubicBezTo>
                      <a:pt x="17145" y="5768"/>
                      <a:pt x="17145" y="5622"/>
                      <a:pt x="17010" y="5341"/>
                    </a:cubicBezTo>
                    <a:lnTo>
                      <a:pt x="19674" y="2676"/>
                    </a:lnTo>
                    <a:cubicBezTo>
                      <a:pt x="19674" y="2811"/>
                      <a:pt x="19821" y="2811"/>
                      <a:pt x="19821" y="2811"/>
                    </a:cubicBezTo>
                    <a:lnTo>
                      <a:pt x="19821" y="11389"/>
                    </a:lnTo>
                    <a:cubicBezTo>
                      <a:pt x="19821" y="11670"/>
                      <a:pt x="20102" y="11805"/>
                      <a:pt x="20383" y="11805"/>
                    </a:cubicBezTo>
                    <a:cubicBezTo>
                      <a:pt x="20518" y="11805"/>
                      <a:pt x="20799" y="11670"/>
                      <a:pt x="20799" y="11389"/>
                    </a:cubicBezTo>
                    <a:lnTo>
                      <a:pt x="20799" y="2811"/>
                    </a:lnTo>
                    <a:cubicBezTo>
                      <a:pt x="21361" y="2676"/>
                      <a:pt x="21788" y="2114"/>
                      <a:pt x="21788" y="1406"/>
                    </a:cubicBezTo>
                    <a:cubicBezTo>
                      <a:pt x="21788" y="709"/>
                      <a:pt x="21080" y="1"/>
                      <a:pt x="20383" y="1"/>
                    </a:cubicBezTo>
                    <a:cubicBezTo>
                      <a:pt x="19674" y="1"/>
                      <a:pt x="19112" y="428"/>
                      <a:pt x="18977" y="990"/>
                    </a:cubicBezTo>
                    <a:lnTo>
                      <a:pt x="7454" y="990"/>
                    </a:lnTo>
                    <a:cubicBezTo>
                      <a:pt x="7173" y="428"/>
                      <a:pt x="6746" y="1"/>
                      <a:pt x="604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40"/>
              <p:cNvSpPr/>
              <p:nvPr/>
            </p:nvSpPr>
            <p:spPr>
              <a:xfrm rot="-675227">
                <a:off x="4605613" y="3769779"/>
                <a:ext cx="21116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4" extrusionOk="0">
                    <a:moveTo>
                      <a:pt x="416" y="0"/>
                    </a:moveTo>
                    <a:cubicBezTo>
                      <a:pt x="416" y="0"/>
                      <a:pt x="282" y="0"/>
                      <a:pt x="135" y="146"/>
                    </a:cubicBezTo>
                    <a:cubicBezTo>
                      <a:pt x="135" y="281"/>
                      <a:pt x="0" y="281"/>
                      <a:pt x="0" y="428"/>
                    </a:cubicBezTo>
                    <a:cubicBezTo>
                      <a:pt x="0" y="562"/>
                      <a:pt x="135" y="709"/>
                      <a:pt x="135" y="709"/>
                    </a:cubicBezTo>
                    <a:cubicBezTo>
                      <a:pt x="282" y="844"/>
                      <a:pt x="416" y="844"/>
                      <a:pt x="416" y="844"/>
                    </a:cubicBezTo>
                    <a:cubicBezTo>
                      <a:pt x="563" y="844"/>
                      <a:pt x="697" y="844"/>
                      <a:pt x="697" y="709"/>
                    </a:cubicBezTo>
                    <a:cubicBezTo>
                      <a:pt x="844" y="709"/>
                      <a:pt x="844" y="562"/>
                      <a:pt x="844" y="428"/>
                    </a:cubicBezTo>
                    <a:cubicBezTo>
                      <a:pt x="844" y="281"/>
                      <a:pt x="844" y="281"/>
                      <a:pt x="697" y="146"/>
                    </a:cubicBezTo>
                    <a:cubicBezTo>
                      <a:pt x="697" y="0"/>
                      <a:pt x="563" y="0"/>
                      <a:pt x="41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40"/>
              <p:cNvSpPr/>
              <p:nvPr/>
            </p:nvSpPr>
            <p:spPr>
              <a:xfrm rot="-675227">
                <a:off x="5089198" y="3789929"/>
                <a:ext cx="24493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979" h="844" extrusionOk="0">
                    <a:moveTo>
                      <a:pt x="563" y="0"/>
                    </a:moveTo>
                    <a:cubicBezTo>
                      <a:pt x="417" y="0"/>
                      <a:pt x="282" y="0"/>
                      <a:pt x="136" y="146"/>
                    </a:cubicBezTo>
                    <a:cubicBezTo>
                      <a:pt x="136" y="146"/>
                      <a:pt x="1" y="281"/>
                      <a:pt x="1" y="428"/>
                    </a:cubicBezTo>
                    <a:cubicBezTo>
                      <a:pt x="1" y="562"/>
                      <a:pt x="136" y="562"/>
                      <a:pt x="136" y="709"/>
                    </a:cubicBezTo>
                    <a:cubicBezTo>
                      <a:pt x="282" y="709"/>
                      <a:pt x="417" y="843"/>
                      <a:pt x="563" y="843"/>
                    </a:cubicBezTo>
                    <a:cubicBezTo>
                      <a:pt x="563" y="843"/>
                      <a:pt x="698" y="709"/>
                      <a:pt x="844" y="709"/>
                    </a:cubicBezTo>
                    <a:cubicBezTo>
                      <a:pt x="844" y="562"/>
                      <a:pt x="979" y="562"/>
                      <a:pt x="979" y="428"/>
                    </a:cubicBezTo>
                    <a:cubicBezTo>
                      <a:pt x="979" y="281"/>
                      <a:pt x="844" y="146"/>
                      <a:pt x="844" y="146"/>
                    </a:cubicBezTo>
                    <a:cubicBezTo>
                      <a:pt x="698" y="0"/>
                      <a:pt x="563" y="0"/>
                      <a:pt x="5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8" name="Google Shape;378;p40"/>
            <p:cNvSpPr/>
            <p:nvPr/>
          </p:nvSpPr>
          <p:spPr>
            <a:xfrm>
              <a:off x="2694838" y="1554613"/>
              <a:ext cx="160050" cy="59611"/>
            </a:xfrm>
            <a:custGeom>
              <a:avLst/>
              <a:gdLst/>
              <a:ahLst/>
              <a:cxnLst/>
              <a:rect l="l" t="t" r="r" b="b"/>
              <a:pathLst>
                <a:path w="6402" h="2409" extrusionOk="0">
                  <a:moveTo>
                    <a:pt x="775" y="0"/>
                  </a:moveTo>
                  <a:cubicBezTo>
                    <a:pt x="195" y="0"/>
                    <a:pt x="0" y="934"/>
                    <a:pt x="627" y="1122"/>
                  </a:cubicBezTo>
                  <a:cubicBezTo>
                    <a:pt x="2270" y="1647"/>
                    <a:pt x="3936" y="2057"/>
                    <a:pt x="5626" y="2400"/>
                  </a:cubicBezTo>
                  <a:cubicBezTo>
                    <a:pt x="5665" y="2406"/>
                    <a:pt x="5705" y="2408"/>
                    <a:pt x="5744" y="2408"/>
                  </a:cubicBezTo>
                  <a:cubicBezTo>
                    <a:pt x="6016" y="2408"/>
                    <a:pt x="6253" y="2269"/>
                    <a:pt x="6333" y="1989"/>
                  </a:cubicBezTo>
                  <a:cubicBezTo>
                    <a:pt x="6402" y="1715"/>
                    <a:pt x="6242" y="1350"/>
                    <a:pt x="5945" y="1281"/>
                  </a:cubicBezTo>
                  <a:cubicBezTo>
                    <a:pt x="4256" y="962"/>
                    <a:pt x="2590" y="528"/>
                    <a:pt x="946" y="26"/>
                  </a:cubicBezTo>
                  <a:cubicBezTo>
                    <a:pt x="886" y="9"/>
                    <a:pt x="829" y="0"/>
                    <a:pt x="775" y="0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0"/>
            <p:cNvSpPr/>
            <p:nvPr/>
          </p:nvSpPr>
          <p:spPr>
            <a:xfrm>
              <a:off x="2707063" y="1479883"/>
              <a:ext cx="163800" cy="60699"/>
            </a:xfrm>
            <a:custGeom>
              <a:avLst/>
              <a:gdLst/>
              <a:ahLst/>
              <a:cxnLst/>
              <a:rect l="l" t="t" r="r" b="b"/>
              <a:pathLst>
                <a:path w="6552" h="2453" extrusionOk="0">
                  <a:moveTo>
                    <a:pt x="652" y="1"/>
                  </a:moveTo>
                  <a:cubicBezTo>
                    <a:pt x="395" y="1"/>
                    <a:pt x="148" y="124"/>
                    <a:pt x="69" y="398"/>
                  </a:cubicBezTo>
                  <a:cubicBezTo>
                    <a:pt x="1" y="672"/>
                    <a:pt x="161" y="1060"/>
                    <a:pt x="480" y="1106"/>
                  </a:cubicBezTo>
                  <a:cubicBezTo>
                    <a:pt x="884" y="1160"/>
                    <a:pt x="1287" y="1213"/>
                    <a:pt x="1691" y="1269"/>
                  </a:cubicBezTo>
                  <a:lnTo>
                    <a:pt x="1691" y="1269"/>
                  </a:lnTo>
                  <a:cubicBezTo>
                    <a:pt x="1692" y="1528"/>
                    <a:pt x="1872" y="1718"/>
                    <a:pt x="2101" y="1813"/>
                  </a:cubicBezTo>
                  <a:cubicBezTo>
                    <a:pt x="3333" y="2316"/>
                    <a:pt x="4680" y="2384"/>
                    <a:pt x="5981" y="2453"/>
                  </a:cubicBezTo>
                  <a:cubicBezTo>
                    <a:pt x="6278" y="2453"/>
                    <a:pt x="6552" y="2179"/>
                    <a:pt x="6552" y="1882"/>
                  </a:cubicBezTo>
                  <a:cubicBezTo>
                    <a:pt x="6552" y="1540"/>
                    <a:pt x="6278" y="1334"/>
                    <a:pt x="5981" y="1311"/>
                  </a:cubicBezTo>
                  <a:cubicBezTo>
                    <a:pt x="5867" y="1288"/>
                    <a:pt x="5707" y="1129"/>
                    <a:pt x="5616" y="1060"/>
                  </a:cubicBezTo>
                  <a:cubicBezTo>
                    <a:pt x="5456" y="946"/>
                    <a:pt x="5296" y="832"/>
                    <a:pt x="5114" y="764"/>
                  </a:cubicBezTo>
                  <a:cubicBezTo>
                    <a:pt x="4680" y="558"/>
                    <a:pt x="4223" y="490"/>
                    <a:pt x="3767" y="421"/>
                  </a:cubicBezTo>
                  <a:cubicBezTo>
                    <a:pt x="2763" y="284"/>
                    <a:pt x="1781" y="147"/>
                    <a:pt x="777" y="10"/>
                  </a:cubicBezTo>
                  <a:cubicBezTo>
                    <a:pt x="735" y="4"/>
                    <a:pt x="693" y="1"/>
                    <a:pt x="652" y="1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0"/>
            <p:cNvSpPr/>
            <p:nvPr/>
          </p:nvSpPr>
          <p:spPr>
            <a:xfrm>
              <a:off x="2905413" y="1488741"/>
              <a:ext cx="88950" cy="212659"/>
            </a:xfrm>
            <a:custGeom>
              <a:avLst/>
              <a:gdLst/>
              <a:ahLst/>
              <a:cxnLst/>
              <a:rect l="l" t="t" r="r" b="b"/>
              <a:pathLst>
                <a:path w="3558" h="8594" extrusionOk="0">
                  <a:moveTo>
                    <a:pt x="2856" y="0"/>
                  </a:moveTo>
                  <a:cubicBezTo>
                    <a:pt x="2625" y="0"/>
                    <a:pt x="2397" y="123"/>
                    <a:pt x="2315" y="406"/>
                  </a:cubicBezTo>
                  <a:cubicBezTo>
                    <a:pt x="1585" y="2893"/>
                    <a:pt x="855" y="5404"/>
                    <a:pt x="124" y="7892"/>
                  </a:cubicBezTo>
                  <a:cubicBezTo>
                    <a:pt x="1" y="8317"/>
                    <a:pt x="347" y="8594"/>
                    <a:pt x="687" y="8594"/>
                  </a:cubicBezTo>
                  <a:cubicBezTo>
                    <a:pt x="914" y="8594"/>
                    <a:pt x="1138" y="8472"/>
                    <a:pt x="1220" y="8189"/>
                  </a:cubicBezTo>
                  <a:cubicBezTo>
                    <a:pt x="1950" y="5701"/>
                    <a:pt x="2703" y="3190"/>
                    <a:pt x="3434" y="702"/>
                  </a:cubicBezTo>
                  <a:cubicBezTo>
                    <a:pt x="3557" y="277"/>
                    <a:pt x="3203" y="0"/>
                    <a:pt x="2856" y="0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0"/>
            <p:cNvSpPr/>
            <p:nvPr/>
          </p:nvSpPr>
          <p:spPr>
            <a:xfrm>
              <a:off x="2941063" y="1529546"/>
              <a:ext cx="94325" cy="195832"/>
            </a:xfrm>
            <a:custGeom>
              <a:avLst/>
              <a:gdLst/>
              <a:ahLst/>
              <a:cxnLst/>
              <a:rect l="l" t="t" r="r" b="b"/>
              <a:pathLst>
                <a:path w="3773" h="7914" extrusionOk="0">
                  <a:moveTo>
                    <a:pt x="3182" y="1"/>
                  </a:moveTo>
                  <a:cubicBezTo>
                    <a:pt x="3030" y="1"/>
                    <a:pt x="2876" y="49"/>
                    <a:pt x="2761" y="149"/>
                  </a:cubicBezTo>
                  <a:cubicBezTo>
                    <a:pt x="1939" y="856"/>
                    <a:pt x="1140" y="1610"/>
                    <a:pt x="387" y="2409"/>
                  </a:cubicBezTo>
                  <a:cubicBezTo>
                    <a:pt x="1" y="2813"/>
                    <a:pt x="399" y="3379"/>
                    <a:pt x="831" y="3379"/>
                  </a:cubicBezTo>
                  <a:cubicBezTo>
                    <a:pt x="961" y="3379"/>
                    <a:pt x="1093" y="3328"/>
                    <a:pt x="1209" y="3207"/>
                  </a:cubicBezTo>
                  <a:cubicBezTo>
                    <a:pt x="1602" y="2778"/>
                    <a:pt x="2015" y="2361"/>
                    <a:pt x="2444" y="1958"/>
                  </a:cubicBezTo>
                  <a:lnTo>
                    <a:pt x="2444" y="1958"/>
                  </a:lnTo>
                  <a:cubicBezTo>
                    <a:pt x="2233" y="3713"/>
                    <a:pt x="1966" y="5458"/>
                    <a:pt x="1643" y="7202"/>
                  </a:cubicBezTo>
                  <a:cubicBezTo>
                    <a:pt x="1560" y="7628"/>
                    <a:pt x="1925" y="7913"/>
                    <a:pt x="2258" y="7913"/>
                  </a:cubicBezTo>
                  <a:cubicBezTo>
                    <a:pt x="2478" y="7913"/>
                    <a:pt x="2684" y="7789"/>
                    <a:pt x="2738" y="7499"/>
                  </a:cubicBezTo>
                  <a:cubicBezTo>
                    <a:pt x="3195" y="5193"/>
                    <a:pt x="3514" y="2888"/>
                    <a:pt x="3743" y="537"/>
                  </a:cubicBezTo>
                  <a:cubicBezTo>
                    <a:pt x="3773" y="188"/>
                    <a:pt x="3481" y="1"/>
                    <a:pt x="3182" y="1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40"/>
            <p:cNvSpPr/>
            <p:nvPr/>
          </p:nvSpPr>
          <p:spPr>
            <a:xfrm>
              <a:off x="3016363" y="1551594"/>
              <a:ext cx="98250" cy="208229"/>
            </a:xfrm>
            <a:custGeom>
              <a:avLst/>
              <a:gdLst/>
              <a:ahLst/>
              <a:cxnLst/>
              <a:rect l="l" t="t" r="r" b="b"/>
              <a:pathLst>
                <a:path w="3930" h="8415" extrusionOk="0">
                  <a:moveTo>
                    <a:pt x="3190" y="1"/>
                  </a:moveTo>
                  <a:cubicBezTo>
                    <a:pt x="2938" y="1"/>
                    <a:pt x="2690" y="136"/>
                    <a:pt x="2511" y="331"/>
                  </a:cubicBezTo>
                  <a:cubicBezTo>
                    <a:pt x="2507" y="335"/>
                    <a:pt x="2503" y="339"/>
                    <a:pt x="2500" y="344"/>
                  </a:cubicBezTo>
                  <a:lnTo>
                    <a:pt x="2500" y="344"/>
                  </a:lnTo>
                  <a:cubicBezTo>
                    <a:pt x="1567" y="799"/>
                    <a:pt x="779" y="1477"/>
                    <a:pt x="160" y="2339"/>
                  </a:cubicBezTo>
                  <a:cubicBezTo>
                    <a:pt x="0" y="2590"/>
                    <a:pt x="114" y="2978"/>
                    <a:pt x="365" y="3115"/>
                  </a:cubicBezTo>
                  <a:cubicBezTo>
                    <a:pt x="460" y="3173"/>
                    <a:pt x="557" y="3199"/>
                    <a:pt x="650" y="3199"/>
                  </a:cubicBezTo>
                  <a:cubicBezTo>
                    <a:pt x="852" y="3199"/>
                    <a:pt x="1040" y="3081"/>
                    <a:pt x="1164" y="2910"/>
                  </a:cubicBezTo>
                  <a:cubicBezTo>
                    <a:pt x="1421" y="2546"/>
                    <a:pt x="1739" y="2217"/>
                    <a:pt x="2098" y="1935"/>
                  </a:cubicBezTo>
                  <a:lnTo>
                    <a:pt x="2098" y="1935"/>
                  </a:lnTo>
                  <a:cubicBezTo>
                    <a:pt x="2147" y="2060"/>
                    <a:pt x="2240" y="2165"/>
                    <a:pt x="2397" y="2225"/>
                  </a:cubicBezTo>
                  <a:cubicBezTo>
                    <a:pt x="2401" y="2227"/>
                    <a:pt x="2405" y="2229"/>
                    <a:pt x="2409" y="2230"/>
                  </a:cubicBezTo>
                  <a:lnTo>
                    <a:pt x="2409" y="2230"/>
                  </a:lnTo>
                  <a:cubicBezTo>
                    <a:pt x="2252" y="4074"/>
                    <a:pt x="2072" y="5917"/>
                    <a:pt x="1621" y="7703"/>
                  </a:cubicBezTo>
                  <a:cubicBezTo>
                    <a:pt x="1511" y="8129"/>
                    <a:pt x="1873" y="8415"/>
                    <a:pt x="2218" y="8415"/>
                  </a:cubicBezTo>
                  <a:cubicBezTo>
                    <a:pt x="2446" y="8415"/>
                    <a:pt x="2667" y="8290"/>
                    <a:pt x="2739" y="8000"/>
                  </a:cubicBezTo>
                  <a:cubicBezTo>
                    <a:pt x="3309" y="5743"/>
                    <a:pt x="3458" y="3380"/>
                    <a:pt x="3651" y="1054"/>
                  </a:cubicBezTo>
                  <a:lnTo>
                    <a:pt x="3651" y="1054"/>
                  </a:lnTo>
                  <a:cubicBezTo>
                    <a:pt x="3929" y="810"/>
                    <a:pt x="3907" y="372"/>
                    <a:pt x="3584" y="125"/>
                  </a:cubicBezTo>
                  <a:cubicBezTo>
                    <a:pt x="3458" y="39"/>
                    <a:pt x="3323" y="1"/>
                    <a:pt x="3190" y="1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40"/>
            <p:cNvSpPr/>
            <p:nvPr/>
          </p:nvSpPr>
          <p:spPr>
            <a:xfrm>
              <a:off x="3139613" y="1575299"/>
              <a:ext cx="162075" cy="238072"/>
            </a:xfrm>
            <a:custGeom>
              <a:avLst/>
              <a:gdLst/>
              <a:ahLst/>
              <a:cxnLst/>
              <a:rect l="l" t="t" r="r" b="b"/>
              <a:pathLst>
                <a:path w="6483" h="9621" extrusionOk="0">
                  <a:moveTo>
                    <a:pt x="4608" y="0"/>
                  </a:moveTo>
                  <a:cubicBezTo>
                    <a:pt x="3939" y="0"/>
                    <a:pt x="3255" y="262"/>
                    <a:pt x="2694" y="674"/>
                  </a:cubicBezTo>
                  <a:cubicBezTo>
                    <a:pt x="2146" y="1085"/>
                    <a:pt x="1621" y="1564"/>
                    <a:pt x="1210" y="2089"/>
                  </a:cubicBezTo>
                  <a:cubicBezTo>
                    <a:pt x="754" y="2659"/>
                    <a:pt x="503" y="3321"/>
                    <a:pt x="366" y="4029"/>
                  </a:cubicBezTo>
                  <a:cubicBezTo>
                    <a:pt x="69" y="5376"/>
                    <a:pt x="0" y="6973"/>
                    <a:pt x="822" y="8160"/>
                  </a:cubicBezTo>
                  <a:cubicBezTo>
                    <a:pt x="1421" y="9021"/>
                    <a:pt x="2372" y="9621"/>
                    <a:pt x="3399" y="9621"/>
                  </a:cubicBezTo>
                  <a:cubicBezTo>
                    <a:pt x="3626" y="9621"/>
                    <a:pt x="3855" y="9592"/>
                    <a:pt x="4086" y="9530"/>
                  </a:cubicBezTo>
                  <a:cubicBezTo>
                    <a:pt x="4565" y="9393"/>
                    <a:pt x="4611" y="8754"/>
                    <a:pt x="4223" y="8480"/>
                  </a:cubicBezTo>
                  <a:cubicBezTo>
                    <a:pt x="3515" y="8046"/>
                    <a:pt x="2671" y="7909"/>
                    <a:pt x="2100" y="7270"/>
                  </a:cubicBezTo>
                  <a:cubicBezTo>
                    <a:pt x="1621" y="6722"/>
                    <a:pt x="1393" y="5969"/>
                    <a:pt x="1530" y="5262"/>
                  </a:cubicBezTo>
                  <a:cubicBezTo>
                    <a:pt x="1563" y="5051"/>
                    <a:pt x="1495" y="4876"/>
                    <a:pt x="1378" y="4751"/>
                  </a:cubicBezTo>
                  <a:lnTo>
                    <a:pt x="1378" y="4751"/>
                  </a:lnTo>
                  <a:cubicBezTo>
                    <a:pt x="1402" y="4607"/>
                    <a:pt x="1430" y="4465"/>
                    <a:pt x="1461" y="4326"/>
                  </a:cubicBezTo>
                  <a:cubicBezTo>
                    <a:pt x="1475" y="4252"/>
                    <a:pt x="1490" y="4179"/>
                    <a:pt x="1507" y="4105"/>
                  </a:cubicBezTo>
                  <a:lnTo>
                    <a:pt x="1507" y="4105"/>
                  </a:lnTo>
                  <a:cubicBezTo>
                    <a:pt x="1556" y="4081"/>
                    <a:pt x="1602" y="4048"/>
                    <a:pt x="1644" y="4006"/>
                  </a:cubicBezTo>
                  <a:cubicBezTo>
                    <a:pt x="2329" y="3276"/>
                    <a:pt x="3036" y="2591"/>
                    <a:pt x="3744" y="1906"/>
                  </a:cubicBezTo>
                  <a:cubicBezTo>
                    <a:pt x="3870" y="1786"/>
                    <a:pt x="3923" y="1651"/>
                    <a:pt x="3925" y="1520"/>
                  </a:cubicBezTo>
                  <a:lnTo>
                    <a:pt x="3925" y="1520"/>
                  </a:lnTo>
                  <a:cubicBezTo>
                    <a:pt x="4120" y="1445"/>
                    <a:pt x="4322" y="1392"/>
                    <a:pt x="4520" y="1381"/>
                  </a:cubicBezTo>
                  <a:cubicBezTo>
                    <a:pt x="4540" y="1379"/>
                    <a:pt x="4560" y="1378"/>
                    <a:pt x="4579" y="1378"/>
                  </a:cubicBezTo>
                  <a:cubicBezTo>
                    <a:pt x="4781" y="1378"/>
                    <a:pt x="4949" y="1479"/>
                    <a:pt x="5136" y="1541"/>
                  </a:cubicBezTo>
                  <a:cubicBezTo>
                    <a:pt x="5287" y="1579"/>
                    <a:pt x="5424" y="1596"/>
                    <a:pt x="5562" y="1596"/>
                  </a:cubicBezTo>
                  <a:cubicBezTo>
                    <a:pt x="5675" y="1596"/>
                    <a:pt x="5789" y="1584"/>
                    <a:pt x="5912" y="1564"/>
                  </a:cubicBezTo>
                  <a:cubicBezTo>
                    <a:pt x="6323" y="1473"/>
                    <a:pt x="6483" y="879"/>
                    <a:pt x="6163" y="605"/>
                  </a:cubicBezTo>
                  <a:cubicBezTo>
                    <a:pt x="5708" y="181"/>
                    <a:pt x="5163" y="0"/>
                    <a:pt x="4608" y="0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40"/>
            <p:cNvSpPr/>
            <p:nvPr/>
          </p:nvSpPr>
          <p:spPr>
            <a:xfrm>
              <a:off x="3231488" y="1783009"/>
              <a:ext cx="30825" cy="32490"/>
            </a:xfrm>
            <a:custGeom>
              <a:avLst/>
              <a:gdLst/>
              <a:ahLst/>
              <a:cxnLst/>
              <a:rect l="l" t="t" r="r" b="b"/>
              <a:pathLst>
                <a:path w="1233" h="1313" extrusionOk="0">
                  <a:moveTo>
                    <a:pt x="659" y="0"/>
                  </a:moveTo>
                  <a:cubicBezTo>
                    <a:pt x="611" y="0"/>
                    <a:pt x="559" y="6"/>
                    <a:pt x="502" y="17"/>
                  </a:cubicBezTo>
                  <a:cubicBezTo>
                    <a:pt x="457" y="40"/>
                    <a:pt x="411" y="63"/>
                    <a:pt x="365" y="86"/>
                  </a:cubicBezTo>
                  <a:cubicBezTo>
                    <a:pt x="274" y="132"/>
                    <a:pt x="206" y="200"/>
                    <a:pt x="160" y="291"/>
                  </a:cubicBezTo>
                  <a:cubicBezTo>
                    <a:pt x="137" y="337"/>
                    <a:pt x="114" y="405"/>
                    <a:pt x="69" y="451"/>
                  </a:cubicBezTo>
                  <a:cubicBezTo>
                    <a:pt x="23" y="520"/>
                    <a:pt x="0" y="588"/>
                    <a:pt x="0" y="679"/>
                  </a:cubicBezTo>
                  <a:cubicBezTo>
                    <a:pt x="0" y="748"/>
                    <a:pt x="0" y="816"/>
                    <a:pt x="23" y="908"/>
                  </a:cubicBezTo>
                  <a:cubicBezTo>
                    <a:pt x="46" y="976"/>
                    <a:pt x="69" y="1045"/>
                    <a:pt x="114" y="1090"/>
                  </a:cubicBezTo>
                  <a:cubicBezTo>
                    <a:pt x="160" y="1159"/>
                    <a:pt x="206" y="1204"/>
                    <a:pt x="274" y="1227"/>
                  </a:cubicBezTo>
                  <a:cubicBezTo>
                    <a:pt x="320" y="1250"/>
                    <a:pt x="365" y="1273"/>
                    <a:pt x="411" y="1296"/>
                  </a:cubicBezTo>
                  <a:cubicBezTo>
                    <a:pt x="468" y="1307"/>
                    <a:pt x="520" y="1313"/>
                    <a:pt x="571" y="1313"/>
                  </a:cubicBezTo>
                  <a:cubicBezTo>
                    <a:pt x="622" y="1313"/>
                    <a:pt x="674" y="1307"/>
                    <a:pt x="731" y="1296"/>
                  </a:cubicBezTo>
                  <a:cubicBezTo>
                    <a:pt x="776" y="1273"/>
                    <a:pt x="799" y="1250"/>
                    <a:pt x="845" y="1227"/>
                  </a:cubicBezTo>
                  <a:cubicBezTo>
                    <a:pt x="936" y="1182"/>
                    <a:pt x="1005" y="1113"/>
                    <a:pt x="1050" y="1045"/>
                  </a:cubicBezTo>
                  <a:lnTo>
                    <a:pt x="1142" y="862"/>
                  </a:lnTo>
                  <a:cubicBezTo>
                    <a:pt x="1187" y="793"/>
                    <a:pt x="1210" y="725"/>
                    <a:pt x="1210" y="657"/>
                  </a:cubicBezTo>
                  <a:cubicBezTo>
                    <a:pt x="1233" y="565"/>
                    <a:pt x="1233" y="497"/>
                    <a:pt x="1210" y="428"/>
                  </a:cubicBezTo>
                  <a:cubicBezTo>
                    <a:pt x="1187" y="337"/>
                    <a:pt x="1164" y="291"/>
                    <a:pt x="1096" y="223"/>
                  </a:cubicBezTo>
                  <a:cubicBezTo>
                    <a:pt x="1073" y="154"/>
                    <a:pt x="1005" y="109"/>
                    <a:pt x="936" y="86"/>
                  </a:cubicBezTo>
                  <a:cubicBezTo>
                    <a:pt x="890" y="63"/>
                    <a:pt x="845" y="40"/>
                    <a:pt x="799" y="17"/>
                  </a:cubicBezTo>
                  <a:cubicBezTo>
                    <a:pt x="754" y="6"/>
                    <a:pt x="708" y="0"/>
                    <a:pt x="659" y="0"/>
                  </a:cubicBezTo>
                  <a:close/>
                </a:path>
              </a:pathLst>
            </a:custGeom>
            <a:solidFill>
              <a:srgbClr val="BFD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40"/>
            <p:cNvSpPr/>
            <p:nvPr/>
          </p:nvSpPr>
          <p:spPr>
            <a:xfrm>
              <a:off x="2882263" y="1485054"/>
              <a:ext cx="243675" cy="292684"/>
            </a:xfrm>
            <a:custGeom>
              <a:avLst/>
              <a:gdLst/>
              <a:ahLst/>
              <a:cxnLst/>
              <a:rect l="l" t="t" r="r" b="b"/>
              <a:pathLst>
                <a:path w="9747" h="11828" extrusionOk="0">
                  <a:moveTo>
                    <a:pt x="3333" y="303"/>
                  </a:moveTo>
                  <a:cubicBezTo>
                    <a:pt x="3538" y="326"/>
                    <a:pt x="3721" y="349"/>
                    <a:pt x="3949" y="372"/>
                  </a:cubicBezTo>
                  <a:cubicBezTo>
                    <a:pt x="3858" y="1239"/>
                    <a:pt x="3424" y="1947"/>
                    <a:pt x="3173" y="2769"/>
                  </a:cubicBezTo>
                  <a:cubicBezTo>
                    <a:pt x="3351" y="2880"/>
                    <a:pt x="3513" y="2937"/>
                    <a:pt x="3664" y="2937"/>
                  </a:cubicBezTo>
                  <a:cubicBezTo>
                    <a:pt x="3822" y="2937"/>
                    <a:pt x="3969" y="2874"/>
                    <a:pt x="4109" y="2746"/>
                  </a:cubicBezTo>
                  <a:cubicBezTo>
                    <a:pt x="4291" y="2609"/>
                    <a:pt x="4451" y="2449"/>
                    <a:pt x="4634" y="2312"/>
                  </a:cubicBezTo>
                  <a:cubicBezTo>
                    <a:pt x="4976" y="2061"/>
                    <a:pt x="5318" y="1810"/>
                    <a:pt x="5775" y="1696"/>
                  </a:cubicBezTo>
                  <a:cubicBezTo>
                    <a:pt x="6003" y="1924"/>
                    <a:pt x="6003" y="2198"/>
                    <a:pt x="5980" y="2472"/>
                  </a:cubicBezTo>
                  <a:cubicBezTo>
                    <a:pt x="5935" y="2883"/>
                    <a:pt x="5866" y="3271"/>
                    <a:pt x="5798" y="3682"/>
                  </a:cubicBezTo>
                  <a:cubicBezTo>
                    <a:pt x="5775" y="3864"/>
                    <a:pt x="5752" y="4070"/>
                    <a:pt x="5707" y="4252"/>
                  </a:cubicBezTo>
                  <a:cubicBezTo>
                    <a:pt x="5852" y="4340"/>
                    <a:pt x="5986" y="4382"/>
                    <a:pt x="6110" y="4382"/>
                  </a:cubicBezTo>
                  <a:cubicBezTo>
                    <a:pt x="6278" y="4382"/>
                    <a:pt x="6430" y="4305"/>
                    <a:pt x="6574" y="4161"/>
                  </a:cubicBezTo>
                  <a:cubicBezTo>
                    <a:pt x="6734" y="3978"/>
                    <a:pt x="6916" y="3773"/>
                    <a:pt x="7076" y="3590"/>
                  </a:cubicBezTo>
                  <a:cubicBezTo>
                    <a:pt x="7510" y="3179"/>
                    <a:pt x="7943" y="2814"/>
                    <a:pt x="8514" y="2632"/>
                  </a:cubicBezTo>
                  <a:cubicBezTo>
                    <a:pt x="8811" y="2791"/>
                    <a:pt x="8925" y="3042"/>
                    <a:pt x="8925" y="3339"/>
                  </a:cubicBezTo>
                  <a:cubicBezTo>
                    <a:pt x="8925" y="3773"/>
                    <a:pt x="8948" y="4207"/>
                    <a:pt x="8902" y="4617"/>
                  </a:cubicBezTo>
                  <a:cubicBezTo>
                    <a:pt x="8605" y="6809"/>
                    <a:pt x="8149" y="8977"/>
                    <a:pt x="7555" y="11100"/>
                  </a:cubicBezTo>
                  <a:cubicBezTo>
                    <a:pt x="7533" y="11168"/>
                    <a:pt x="7487" y="11237"/>
                    <a:pt x="7464" y="11305"/>
                  </a:cubicBezTo>
                  <a:cubicBezTo>
                    <a:pt x="7406" y="11321"/>
                    <a:pt x="7351" y="11328"/>
                    <a:pt x="7298" y="11328"/>
                  </a:cubicBezTo>
                  <a:cubicBezTo>
                    <a:pt x="7118" y="11328"/>
                    <a:pt x="6955" y="11246"/>
                    <a:pt x="6779" y="11123"/>
                  </a:cubicBezTo>
                  <a:cubicBezTo>
                    <a:pt x="6825" y="10986"/>
                    <a:pt x="6848" y="10849"/>
                    <a:pt x="6871" y="10712"/>
                  </a:cubicBezTo>
                  <a:cubicBezTo>
                    <a:pt x="7167" y="9639"/>
                    <a:pt x="7464" y="8566"/>
                    <a:pt x="7738" y="7471"/>
                  </a:cubicBezTo>
                  <a:cubicBezTo>
                    <a:pt x="7829" y="7128"/>
                    <a:pt x="7875" y="6786"/>
                    <a:pt x="7943" y="6443"/>
                  </a:cubicBezTo>
                  <a:cubicBezTo>
                    <a:pt x="7966" y="6284"/>
                    <a:pt x="7966" y="6124"/>
                    <a:pt x="7966" y="5987"/>
                  </a:cubicBezTo>
                  <a:cubicBezTo>
                    <a:pt x="7921" y="5622"/>
                    <a:pt x="7943" y="5234"/>
                    <a:pt x="7510" y="5097"/>
                  </a:cubicBezTo>
                  <a:cubicBezTo>
                    <a:pt x="7326" y="5041"/>
                    <a:pt x="7127" y="4997"/>
                    <a:pt x="6929" y="4997"/>
                  </a:cubicBezTo>
                  <a:cubicBezTo>
                    <a:pt x="6637" y="4997"/>
                    <a:pt x="6349" y="5094"/>
                    <a:pt x="6117" y="5393"/>
                  </a:cubicBezTo>
                  <a:cubicBezTo>
                    <a:pt x="5821" y="5804"/>
                    <a:pt x="5570" y="6238"/>
                    <a:pt x="5433" y="6740"/>
                  </a:cubicBezTo>
                  <a:cubicBezTo>
                    <a:pt x="5227" y="7516"/>
                    <a:pt x="5022" y="8292"/>
                    <a:pt x="4816" y="9091"/>
                  </a:cubicBezTo>
                  <a:cubicBezTo>
                    <a:pt x="4748" y="9319"/>
                    <a:pt x="4679" y="9570"/>
                    <a:pt x="4611" y="9799"/>
                  </a:cubicBezTo>
                  <a:cubicBezTo>
                    <a:pt x="4017" y="9799"/>
                    <a:pt x="3880" y="9662"/>
                    <a:pt x="3995" y="9160"/>
                  </a:cubicBezTo>
                  <a:cubicBezTo>
                    <a:pt x="4063" y="8794"/>
                    <a:pt x="4177" y="8429"/>
                    <a:pt x="4291" y="8064"/>
                  </a:cubicBezTo>
                  <a:cubicBezTo>
                    <a:pt x="4520" y="7265"/>
                    <a:pt x="4794" y="6466"/>
                    <a:pt x="4999" y="5667"/>
                  </a:cubicBezTo>
                  <a:cubicBezTo>
                    <a:pt x="5090" y="5325"/>
                    <a:pt x="5113" y="4960"/>
                    <a:pt x="5113" y="4617"/>
                  </a:cubicBezTo>
                  <a:cubicBezTo>
                    <a:pt x="5113" y="4229"/>
                    <a:pt x="4930" y="4070"/>
                    <a:pt x="4565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0" y="4014"/>
                    <a:pt x="3777" y="4137"/>
                    <a:pt x="3561" y="4412"/>
                  </a:cubicBezTo>
                  <a:cubicBezTo>
                    <a:pt x="3196" y="4846"/>
                    <a:pt x="2899" y="5325"/>
                    <a:pt x="2694" y="5850"/>
                  </a:cubicBezTo>
                  <a:cubicBezTo>
                    <a:pt x="2374" y="6672"/>
                    <a:pt x="2077" y="7516"/>
                    <a:pt x="1781" y="8338"/>
                  </a:cubicBezTo>
                  <a:cubicBezTo>
                    <a:pt x="1689" y="8566"/>
                    <a:pt x="1621" y="8772"/>
                    <a:pt x="1529" y="9023"/>
                  </a:cubicBezTo>
                  <a:cubicBezTo>
                    <a:pt x="1370" y="8977"/>
                    <a:pt x="1210" y="8977"/>
                    <a:pt x="1096" y="8931"/>
                  </a:cubicBezTo>
                  <a:cubicBezTo>
                    <a:pt x="890" y="8863"/>
                    <a:pt x="845" y="8680"/>
                    <a:pt x="868" y="8498"/>
                  </a:cubicBezTo>
                  <a:cubicBezTo>
                    <a:pt x="913" y="8338"/>
                    <a:pt x="959" y="8201"/>
                    <a:pt x="1005" y="8064"/>
                  </a:cubicBezTo>
                  <a:cubicBezTo>
                    <a:pt x="1621" y="6055"/>
                    <a:pt x="2260" y="4047"/>
                    <a:pt x="2876" y="2038"/>
                  </a:cubicBezTo>
                  <a:cubicBezTo>
                    <a:pt x="2990" y="1673"/>
                    <a:pt x="3059" y="1285"/>
                    <a:pt x="3150" y="920"/>
                  </a:cubicBezTo>
                  <a:cubicBezTo>
                    <a:pt x="3219" y="737"/>
                    <a:pt x="3264" y="555"/>
                    <a:pt x="3333" y="303"/>
                  </a:cubicBezTo>
                  <a:close/>
                  <a:moveTo>
                    <a:pt x="3241" y="0"/>
                  </a:moveTo>
                  <a:cubicBezTo>
                    <a:pt x="2880" y="0"/>
                    <a:pt x="2679" y="202"/>
                    <a:pt x="2534" y="555"/>
                  </a:cubicBezTo>
                  <a:cubicBezTo>
                    <a:pt x="2488" y="646"/>
                    <a:pt x="2442" y="737"/>
                    <a:pt x="2420" y="828"/>
                  </a:cubicBezTo>
                  <a:cubicBezTo>
                    <a:pt x="1986" y="2107"/>
                    <a:pt x="1529" y="3362"/>
                    <a:pt x="1164" y="4640"/>
                  </a:cubicBezTo>
                  <a:cubicBezTo>
                    <a:pt x="822" y="5781"/>
                    <a:pt x="571" y="6946"/>
                    <a:pt x="251" y="8110"/>
                  </a:cubicBezTo>
                  <a:cubicBezTo>
                    <a:pt x="0" y="9000"/>
                    <a:pt x="0" y="9068"/>
                    <a:pt x="1005" y="9342"/>
                  </a:cubicBezTo>
                  <a:cubicBezTo>
                    <a:pt x="1050" y="9365"/>
                    <a:pt x="1096" y="9365"/>
                    <a:pt x="1141" y="9365"/>
                  </a:cubicBezTo>
                  <a:cubicBezTo>
                    <a:pt x="1289" y="9388"/>
                    <a:pt x="1414" y="9401"/>
                    <a:pt x="1523" y="9401"/>
                  </a:cubicBezTo>
                  <a:cubicBezTo>
                    <a:pt x="1956" y="9401"/>
                    <a:pt x="2123" y="9200"/>
                    <a:pt x="2306" y="8635"/>
                  </a:cubicBezTo>
                  <a:cubicBezTo>
                    <a:pt x="2306" y="8589"/>
                    <a:pt x="2328" y="8543"/>
                    <a:pt x="2351" y="8475"/>
                  </a:cubicBezTo>
                  <a:cubicBezTo>
                    <a:pt x="2579" y="7562"/>
                    <a:pt x="2922" y="6695"/>
                    <a:pt x="3333" y="5850"/>
                  </a:cubicBezTo>
                  <a:cubicBezTo>
                    <a:pt x="3515" y="5439"/>
                    <a:pt x="3789" y="5074"/>
                    <a:pt x="4040" y="4686"/>
                  </a:cubicBezTo>
                  <a:cubicBezTo>
                    <a:pt x="4086" y="4617"/>
                    <a:pt x="4177" y="4595"/>
                    <a:pt x="4291" y="4503"/>
                  </a:cubicBezTo>
                  <a:lnTo>
                    <a:pt x="4291" y="4503"/>
                  </a:lnTo>
                  <a:cubicBezTo>
                    <a:pt x="4451" y="5120"/>
                    <a:pt x="4337" y="5622"/>
                    <a:pt x="4200" y="6147"/>
                  </a:cubicBezTo>
                  <a:cubicBezTo>
                    <a:pt x="3903" y="7128"/>
                    <a:pt x="3607" y="8132"/>
                    <a:pt x="3310" y="9114"/>
                  </a:cubicBezTo>
                  <a:cubicBezTo>
                    <a:pt x="3264" y="9274"/>
                    <a:pt x="3196" y="9411"/>
                    <a:pt x="3196" y="9570"/>
                  </a:cubicBezTo>
                  <a:cubicBezTo>
                    <a:pt x="3196" y="9662"/>
                    <a:pt x="3241" y="9844"/>
                    <a:pt x="3310" y="9890"/>
                  </a:cubicBezTo>
                  <a:cubicBezTo>
                    <a:pt x="3686" y="10110"/>
                    <a:pt x="4063" y="10286"/>
                    <a:pt x="4476" y="10286"/>
                  </a:cubicBezTo>
                  <a:cubicBezTo>
                    <a:pt x="4665" y="10286"/>
                    <a:pt x="4860" y="10250"/>
                    <a:pt x="5067" y="10164"/>
                  </a:cubicBezTo>
                  <a:cubicBezTo>
                    <a:pt x="5136" y="10027"/>
                    <a:pt x="5182" y="9867"/>
                    <a:pt x="5250" y="9685"/>
                  </a:cubicBezTo>
                  <a:cubicBezTo>
                    <a:pt x="5570" y="8749"/>
                    <a:pt x="5866" y="7813"/>
                    <a:pt x="6186" y="6877"/>
                  </a:cubicBezTo>
                  <a:cubicBezTo>
                    <a:pt x="6323" y="6535"/>
                    <a:pt x="6551" y="6215"/>
                    <a:pt x="6734" y="5873"/>
                  </a:cubicBezTo>
                  <a:cubicBezTo>
                    <a:pt x="6782" y="5809"/>
                    <a:pt x="6841" y="5734"/>
                    <a:pt x="6935" y="5734"/>
                  </a:cubicBezTo>
                  <a:cubicBezTo>
                    <a:pt x="6975" y="5734"/>
                    <a:pt x="7021" y="5747"/>
                    <a:pt x="7076" y="5781"/>
                  </a:cubicBezTo>
                  <a:cubicBezTo>
                    <a:pt x="7076" y="6101"/>
                    <a:pt x="7076" y="6421"/>
                    <a:pt x="7030" y="6740"/>
                  </a:cubicBezTo>
                  <a:cubicBezTo>
                    <a:pt x="6848" y="7859"/>
                    <a:pt x="6642" y="8977"/>
                    <a:pt x="6437" y="10118"/>
                  </a:cubicBezTo>
                  <a:cubicBezTo>
                    <a:pt x="6368" y="10529"/>
                    <a:pt x="6346" y="10963"/>
                    <a:pt x="6277" y="11465"/>
                  </a:cubicBezTo>
                  <a:cubicBezTo>
                    <a:pt x="6551" y="11579"/>
                    <a:pt x="6756" y="11693"/>
                    <a:pt x="6962" y="11762"/>
                  </a:cubicBezTo>
                  <a:cubicBezTo>
                    <a:pt x="7144" y="11805"/>
                    <a:pt x="7300" y="11827"/>
                    <a:pt x="7434" y="11827"/>
                  </a:cubicBezTo>
                  <a:cubicBezTo>
                    <a:pt x="7873" y="11827"/>
                    <a:pt x="8088" y="11585"/>
                    <a:pt x="8263" y="11008"/>
                  </a:cubicBezTo>
                  <a:cubicBezTo>
                    <a:pt x="8856" y="9046"/>
                    <a:pt x="9313" y="7037"/>
                    <a:pt x="9655" y="5028"/>
                  </a:cubicBezTo>
                  <a:cubicBezTo>
                    <a:pt x="9747" y="4503"/>
                    <a:pt x="9724" y="3955"/>
                    <a:pt x="9678" y="3430"/>
                  </a:cubicBezTo>
                  <a:cubicBezTo>
                    <a:pt x="9632" y="2860"/>
                    <a:pt x="9336" y="2586"/>
                    <a:pt x="8788" y="2449"/>
                  </a:cubicBezTo>
                  <a:cubicBezTo>
                    <a:pt x="8654" y="2412"/>
                    <a:pt x="8520" y="2394"/>
                    <a:pt x="8388" y="2394"/>
                  </a:cubicBezTo>
                  <a:cubicBezTo>
                    <a:pt x="8114" y="2394"/>
                    <a:pt x="7847" y="2470"/>
                    <a:pt x="7601" y="2609"/>
                  </a:cubicBezTo>
                  <a:cubicBezTo>
                    <a:pt x="7350" y="2746"/>
                    <a:pt x="7099" y="2951"/>
                    <a:pt x="6848" y="3111"/>
                  </a:cubicBezTo>
                  <a:cubicBezTo>
                    <a:pt x="6756" y="3179"/>
                    <a:pt x="6642" y="3225"/>
                    <a:pt x="6505" y="3294"/>
                  </a:cubicBezTo>
                  <a:cubicBezTo>
                    <a:pt x="6505" y="2928"/>
                    <a:pt x="6505" y="2609"/>
                    <a:pt x="6505" y="2312"/>
                  </a:cubicBezTo>
                  <a:cubicBezTo>
                    <a:pt x="6487" y="1771"/>
                    <a:pt x="6198" y="1472"/>
                    <a:pt x="5751" y="1472"/>
                  </a:cubicBezTo>
                  <a:cubicBezTo>
                    <a:pt x="5633" y="1472"/>
                    <a:pt x="5503" y="1493"/>
                    <a:pt x="5364" y="1536"/>
                  </a:cubicBezTo>
                  <a:cubicBezTo>
                    <a:pt x="5090" y="1627"/>
                    <a:pt x="4839" y="1764"/>
                    <a:pt x="4588" y="1878"/>
                  </a:cubicBezTo>
                  <a:cubicBezTo>
                    <a:pt x="4474" y="1924"/>
                    <a:pt x="4337" y="1970"/>
                    <a:pt x="4109" y="2061"/>
                  </a:cubicBezTo>
                  <a:cubicBezTo>
                    <a:pt x="4246" y="1376"/>
                    <a:pt x="4679" y="897"/>
                    <a:pt x="4839" y="281"/>
                  </a:cubicBezTo>
                  <a:cubicBezTo>
                    <a:pt x="4634" y="189"/>
                    <a:pt x="4451" y="98"/>
                    <a:pt x="4269" y="75"/>
                  </a:cubicBezTo>
                  <a:cubicBezTo>
                    <a:pt x="3972" y="30"/>
                    <a:pt x="3652" y="52"/>
                    <a:pt x="3356" y="7"/>
                  </a:cubicBezTo>
                  <a:cubicBezTo>
                    <a:pt x="3316" y="2"/>
                    <a:pt x="3277" y="0"/>
                    <a:pt x="32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40"/>
            <p:cNvSpPr/>
            <p:nvPr/>
          </p:nvSpPr>
          <p:spPr>
            <a:xfrm>
              <a:off x="2421188" y="1313374"/>
              <a:ext cx="284775" cy="379712"/>
            </a:xfrm>
            <a:custGeom>
              <a:avLst/>
              <a:gdLst/>
              <a:ahLst/>
              <a:cxnLst/>
              <a:rect l="l" t="t" r="r" b="b"/>
              <a:pathLst>
                <a:path w="11391" h="15345" extrusionOk="0">
                  <a:moveTo>
                    <a:pt x="5045" y="508"/>
                  </a:moveTo>
                  <a:cubicBezTo>
                    <a:pt x="6209" y="645"/>
                    <a:pt x="9838" y="1467"/>
                    <a:pt x="10500" y="1763"/>
                  </a:cubicBezTo>
                  <a:cubicBezTo>
                    <a:pt x="10500" y="2288"/>
                    <a:pt x="10317" y="2768"/>
                    <a:pt x="10043" y="3224"/>
                  </a:cubicBezTo>
                  <a:cubicBezTo>
                    <a:pt x="9952" y="3407"/>
                    <a:pt x="9792" y="3498"/>
                    <a:pt x="9610" y="3498"/>
                  </a:cubicBezTo>
                  <a:cubicBezTo>
                    <a:pt x="9313" y="3475"/>
                    <a:pt x="8994" y="3475"/>
                    <a:pt x="8697" y="3430"/>
                  </a:cubicBezTo>
                  <a:cubicBezTo>
                    <a:pt x="8172" y="3384"/>
                    <a:pt x="7647" y="3270"/>
                    <a:pt x="7122" y="3247"/>
                  </a:cubicBezTo>
                  <a:cubicBezTo>
                    <a:pt x="6665" y="3201"/>
                    <a:pt x="6209" y="3201"/>
                    <a:pt x="5752" y="3201"/>
                  </a:cubicBezTo>
                  <a:cubicBezTo>
                    <a:pt x="5433" y="3224"/>
                    <a:pt x="5159" y="3384"/>
                    <a:pt x="5068" y="3704"/>
                  </a:cubicBezTo>
                  <a:cubicBezTo>
                    <a:pt x="4931" y="4114"/>
                    <a:pt x="4816" y="4525"/>
                    <a:pt x="4702" y="4936"/>
                  </a:cubicBezTo>
                  <a:cubicBezTo>
                    <a:pt x="4657" y="5256"/>
                    <a:pt x="4748" y="5415"/>
                    <a:pt x="5068" y="5530"/>
                  </a:cubicBezTo>
                  <a:cubicBezTo>
                    <a:pt x="5296" y="5621"/>
                    <a:pt x="5547" y="5666"/>
                    <a:pt x="5798" y="5735"/>
                  </a:cubicBezTo>
                  <a:cubicBezTo>
                    <a:pt x="5958" y="5781"/>
                    <a:pt x="6140" y="5826"/>
                    <a:pt x="6277" y="5918"/>
                  </a:cubicBezTo>
                  <a:cubicBezTo>
                    <a:pt x="6483" y="6009"/>
                    <a:pt x="6574" y="6214"/>
                    <a:pt x="6506" y="6420"/>
                  </a:cubicBezTo>
                  <a:cubicBezTo>
                    <a:pt x="6369" y="6785"/>
                    <a:pt x="6209" y="7127"/>
                    <a:pt x="5889" y="7447"/>
                  </a:cubicBezTo>
                  <a:lnTo>
                    <a:pt x="4497" y="7447"/>
                  </a:lnTo>
                  <a:cubicBezTo>
                    <a:pt x="4040" y="7470"/>
                    <a:pt x="3744" y="7675"/>
                    <a:pt x="3607" y="8154"/>
                  </a:cubicBezTo>
                  <a:cubicBezTo>
                    <a:pt x="3424" y="8908"/>
                    <a:pt x="3150" y="9638"/>
                    <a:pt x="2922" y="10391"/>
                  </a:cubicBezTo>
                  <a:cubicBezTo>
                    <a:pt x="2854" y="10665"/>
                    <a:pt x="2785" y="10939"/>
                    <a:pt x="2739" y="11213"/>
                  </a:cubicBezTo>
                  <a:cubicBezTo>
                    <a:pt x="2694" y="11533"/>
                    <a:pt x="2785" y="11670"/>
                    <a:pt x="3105" y="11761"/>
                  </a:cubicBezTo>
                  <a:cubicBezTo>
                    <a:pt x="3378" y="11829"/>
                    <a:pt x="3652" y="11852"/>
                    <a:pt x="3926" y="11875"/>
                  </a:cubicBezTo>
                  <a:cubicBezTo>
                    <a:pt x="4725" y="11989"/>
                    <a:pt x="5547" y="12058"/>
                    <a:pt x="6346" y="12195"/>
                  </a:cubicBezTo>
                  <a:cubicBezTo>
                    <a:pt x="6643" y="12240"/>
                    <a:pt x="6916" y="12354"/>
                    <a:pt x="7190" y="12491"/>
                  </a:cubicBezTo>
                  <a:cubicBezTo>
                    <a:pt x="7578" y="12674"/>
                    <a:pt x="7715" y="12971"/>
                    <a:pt x="7556" y="13359"/>
                  </a:cubicBezTo>
                  <a:cubicBezTo>
                    <a:pt x="7373" y="13838"/>
                    <a:pt x="7122" y="14272"/>
                    <a:pt x="6871" y="14705"/>
                  </a:cubicBezTo>
                  <a:cubicBezTo>
                    <a:pt x="6754" y="14880"/>
                    <a:pt x="6587" y="14989"/>
                    <a:pt x="6385" y="14989"/>
                  </a:cubicBezTo>
                  <a:cubicBezTo>
                    <a:pt x="6350" y="14989"/>
                    <a:pt x="6314" y="14986"/>
                    <a:pt x="6277" y="14979"/>
                  </a:cubicBezTo>
                  <a:cubicBezTo>
                    <a:pt x="4862" y="14751"/>
                    <a:pt x="3424" y="14523"/>
                    <a:pt x="2009" y="14294"/>
                  </a:cubicBezTo>
                  <a:cubicBezTo>
                    <a:pt x="1826" y="14272"/>
                    <a:pt x="1667" y="14203"/>
                    <a:pt x="1507" y="14135"/>
                  </a:cubicBezTo>
                  <a:cubicBezTo>
                    <a:pt x="1187" y="13998"/>
                    <a:pt x="1050" y="13747"/>
                    <a:pt x="1027" y="13427"/>
                  </a:cubicBezTo>
                  <a:cubicBezTo>
                    <a:pt x="1005" y="12993"/>
                    <a:pt x="1119" y="12605"/>
                    <a:pt x="1233" y="12240"/>
                  </a:cubicBezTo>
                  <a:cubicBezTo>
                    <a:pt x="1644" y="11008"/>
                    <a:pt x="2077" y="9798"/>
                    <a:pt x="2488" y="8565"/>
                  </a:cubicBezTo>
                  <a:cubicBezTo>
                    <a:pt x="2899" y="7356"/>
                    <a:pt x="3310" y="6169"/>
                    <a:pt x="3698" y="4959"/>
                  </a:cubicBezTo>
                  <a:cubicBezTo>
                    <a:pt x="3995" y="4000"/>
                    <a:pt x="4269" y="3019"/>
                    <a:pt x="4428" y="2014"/>
                  </a:cubicBezTo>
                  <a:cubicBezTo>
                    <a:pt x="4497" y="1467"/>
                    <a:pt x="4816" y="987"/>
                    <a:pt x="5045" y="508"/>
                  </a:cubicBezTo>
                  <a:close/>
                  <a:moveTo>
                    <a:pt x="4414" y="0"/>
                  </a:moveTo>
                  <a:cubicBezTo>
                    <a:pt x="4337" y="0"/>
                    <a:pt x="4257" y="6"/>
                    <a:pt x="4177" y="6"/>
                  </a:cubicBezTo>
                  <a:cubicBezTo>
                    <a:pt x="4109" y="166"/>
                    <a:pt x="4040" y="257"/>
                    <a:pt x="4018" y="371"/>
                  </a:cubicBezTo>
                  <a:cubicBezTo>
                    <a:pt x="3835" y="1010"/>
                    <a:pt x="3675" y="1649"/>
                    <a:pt x="3515" y="2288"/>
                  </a:cubicBezTo>
                  <a:cubicBezTo>
                    <a:pt x="3333" y="2996"/>
                    <a:pt x="3150" y="3704"/>
                    <a:pt x="2945" y="4411"/>
                  </a:cubicBezTo>
                  <a:cubicBezTo>
                    <a:pt x="2739" y="5073"/>
                    <a:pt x="2511" y="5712"/>
                    <a:pt x="2306" y="6351"/>
                  </a:cubicBezTo>
                  <a:cubicBezTo>
                    <a:pt x="1644" y="8314"/>
                    <a:pt x="1005" y="10254"/>
                    <a:pt x="366" y="12195"/>
                  </a:cubicBezTo>
                  <a:cubicBezTo>
                    <a:pt x="251" y="12514"/>
                    <a:pt x="160" y="12834"/>
                    <a:pt x="92" y="13153"/>
                  </a:cubicBezTo>
                  <a:cubicBezTo>
                    <a:pt x="0" y="13769"/>
                    <a:pt x="160" y="14043"/>
                    <a:pt x="731" y="14294"/>
                  </a:cubicBezTo>
                  <a:cubicBezTo>
                    <a:pt x="1027" y="14409"/>
                    <a:pt x="1347" y="14500"/>
                    <a:pt x="1667" y="14591"/>
                  </a:cubicBezTo>
                  <a:cubicBezTo>
                    <a:pt x="3105" y="14911"/>
                    <a:pt x="4543" y="15139"/>
                    <a:pt x="6003" y="15299"/>
                  </a:cubicBezTo>
                  <a:cubicBezTo>
                    <a:pt x="6391" y="15344"/>
                    <a:pt x="6757" y="15344"/>
                    <a:pt x="7145" y="15344"/>
                  </a:cubicBezTo>
                  <a:cubicBezTo>
                    <a:pt x="7533" y="15344"/>
                    <a:pt x="7829" y="15139"/>
                    <a:pt x="7966" y="14774"/>
                  </a:cubicBezTo>
                  <a:cubicBezTo>
                    <a:pt x="8126" y="14317"/>
                    <a:pt x="8286" y="13861"/>
                    <a:pt x="8446" y="13404"/>
                  </a:cubicBezTo>
                  <a:cubicBezTo>
                    <a:pt x="8560" y="13062"/>
                    <a:pt x="8446" y="12742"/>
                    <a:pt x="8149" y="12560"/>
                  </a:cubicBezTo>
                  <a:cubicBezTo>
                    <a:pt x="7898" y="12400"/>
                    <a:pt x="7601" y="12263"/>
                    <a:pt x="7327" y="12172"/>
                  </a:cubicBezTo>
                  <a:cubicBezTo>
                    <a:pt x="6460" y="11875"/>
                    <a:pt x="5547" y="11761"/>
                    <a:pt x="4634" y="11715"/>
                  </a:cubicBezTo>
                  <a:cubicBezTo>
                    <a:pt x="4314" y="11692"/>
                    <a:pt x="3972" y="11738"/>
                    <a:pt x="3675" y="11555"/>
                  </a:cubicBezTo>
                  <a:cubicBezTo>
                    <a:pt x="3561" y="11281"/>
                    <a:pt x="3607" y="10985"/>
                    <a:pt x="3698" y="10734"/>
                  </a:cubicBezTo>
                  <a:cubicBezTo>
                    <a:pt x="3926" y="9935"/>
                    <a:pt x="4200" y="9136"/>
                    <a:pt x="4428" y="8337"/>
                  </a:cubicBezTo>
                  <a:cubicBezTo>
                    <a:pt x="4537" y="7969"/>
                    <a:pt x="4769" y="7765"/>
                    <a:pt x="5144" y="7765"/>
                  </a:cubicBezTo>
                  <a:cubicBezTo>
                    <a:pt x="5164" y="7765"/>
                    <a:pt x="5184" y="7765"/>
                    <a:pt x="5205" y="7766"/>
                  </a:cubicBezTo>
                  <a:cubicBezTo>
                    <a:pt x="5463" y="7766"/>
                    <a:pt x="5722" y="7756"/>
                    <a:pt x="5974" y="7756"/>
                  </a:cubicBezTo>
                  <a:cubicBezTo>
                    <a:pt x="6100" y="7756"/>
                    <a:pt x="6224" y="7759"/>
                    <a:pt x="6346" y="7766"/>
                  </a:cubicBezTo>
                  <a:cubicBezTo>
                    <a:pt x="6643" y="7766"/>
                    <a:pt x="6825" y="7629"/>
                    <a:pt x="6962" y="7378"/>
                  </a:cubicBezTo>
                  <a:cubicBezTo>
                    <a:pt x="7487" y="6374"/>
                    <a:pt x="7350" y="6009"/>
                    <a:pt x="6277" y="5644"/>
                  </a:cubicBezTo>
                  <a:cubicBezTo>
                    <a:pt x="6003" y="5552"/>
                    <a:pt x="5752" y="5484"/>
                    <a:pt x="5501" y="5415"/>
                  </a:cubicBezTo>
                  <a:cubicBezTo>
                    <a:pt x="5501" y="4868"/>
                    <a:pt x="5638" y="4274"/>
                    <a:pt x="5798" y="3955"/>
                  </a:cubicBezTo>
                  <a:cubicBezTo>
                    <a:pt x="5889" y="3772"/>
                    <a:pt x="6026" y="3635"/>
                    <a:pt x="6254" y="3612"/>
                  </a:cubicBezTo>
                  <a:cubicBezTo>
                    <a:pt x="6413" y="3599"/>
                    <a:pt x="6571" y="3586"/>
                    <a:pt x="6729" y="3586"/>
                  </a:cubicBezTo>
                  <a:cubicBezTo>
                    <a:pt x="6845" y="3586"/>
                    <a:pt x="6960" y="3593"/>
                    <a:pt x="7076" y="3612"/>
                  </a:cubicBezTo>
                  <a:cubicBezTo>
                    <a:pt x="7875" y="3681"/>
                    <a:pt x="8651" y="3795"/>
                    <a:pt x="9427" y="3886"/>
                  </a:cubicBezTo>
                  <a:cubicBezTo>
                    <a:pt x="9724" y="3932"/>
                    <a:pt x="10021" y="3932"/>
                    <a:pt x="10340" y="3955"/>
                  </a:cubicBezTo>
                  <a:cubicBezTo>
                    <a:pt x="10683" y="3955"/>
                    <a:pt x="10911" y="3795"/>
                    <a:pt x="11025" y="3452"/>
                  </a:cubicBezTo>
                  <a:cubicBezTo>
                    <a:pt x="11116" y="3133"/>
                    <a:pt x="11208" y="2768"/>
                    <a:pt x="11299" y="2425"/>
                  </a:cubicBezTo>
                  <a:cubicBezTo>
                    <a:pt x="11390" y="1969"/>
                    <a:pt x="11299" y="1763"/>
                    <a:pt x="10888" y="1558"/>
                  </a:cubicBezTo>
                  <a:cubicBezTo>
                    <a:pt x="10614" y="1421"/>
                    <a:pt x="10295" y="1307"/>
                    <a:pt x="9975" y="1216"/>
                  </a:cubicBezTo>
                  <a:cubicBezTo>
                    <a:pt x="8195" y="805"/>
                    <a:pt x="6414" y="417"/>
                    <a:pt x="4634" y="29"/>
                  </a:cubicBezTo>
                  <a:cubicBezTo>
                    <a:pt x="4565" y="6"/>
                    <a:pt x="4491" y="0"/>
                    <a:pt x="44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40"/>
            <p:cNvSpPr/>
            <p:nvPr/>
          </p:nvSpPr>
          <p:spPr>
            <a:xfrm>
              <a:off x="3111088" y="1567678"/>
              <a:ext cx="200300" cy="259253"/>
            </a:xfrm>
            <a:custGeom>
              <a:avLst/>
              <a:gdLst/>
              <a:ahLst/>
              <a:cxnLst/>
              <a:rect l="l" t="t" r="r" b="b"/>
              <a:pathLst>
                <a:path w="8012" h="10477" extrusionOk="0">
                  <a:moveTo>
                    <a:pt x="5387" y="490"/>
                  </a:moveTo>
                  <a:cubicBezTo>
                    <a:pt x="5492" y="490"/>
                    <a:pt x="5598" y="501"/>
                    <a:pt x="5706" y="525"/>
                  </a:cubicBezTo>
                  <a:cubicBezTo>
                    <a:pt x="6254" y="639"/>
                    <a:pt x="6779" y="799"/>
                    <a:pt x="7236" y="1141"/>
                  </a:cubicBezTo>
                  <a:cubicBezTo>
                    <a:pt x="7304" y="1438"/>
                    <a:pt x="7281" y="1689"/>
                    <a:pt x="7144" y="1963"/>
                  </a:cubicBezTo>
                  <a:cubicBezTo>
                    <a:pt x="7053" y="1963"/>
                    <a:pt x="6962" y="1973"/>
                    <a:pt x="6877" y="1973"/>
                  </a:cubicBezTo>
                  <a:cubicBezTo>
                    <a:pt x="6835" y="1973"/>
                    <a:pt x="6794" y="1971"/>
                    <a:pt x="6756" y="1963"/>
                  </a:cubicBezTo>
                  <a:cubicBezTo>
                    <a:pt x="6572" y="1932"/>
                    <a:pt x="6393" y="1918"/>
                    <a:pt x="6216" y="1918"/>
                  </a:cubicBezTo>
                  <a:cubicBezTo>
                    <a:pt x="5475" y="1918"/>
                    <a:pt x="4800" y="2178"/>
                    <a:pt x="4154" y="2602"/>
                  </a:cubicBezTo>
                  <a:cubicBezTo>
                    <a:pt x="3310" y="3150"/>
                    <a:pt x="2648" y="3858"/>
                    <a:pt x="2328" y="4862"/>
                  </a:cubicBezTo>
                  <a:cubicBezTo>
                    <a:pt x="1917" y="6095"/>
                    <a:pt x="2374" y="7396"/>
                    <a:pt x="3470" y="8103"/>
                  </a:cubicBezTo>
                  <a:cubicBezTo>
                    <a:pt x="3903" y="8377"/>
                    <a:pt x="4360" y="8582"/>
                    <a:pt x="4862" y="8697"/>
                  </a:cubicBezTo>
                  <a:cubicBezTo>
                    <a:pt x="5067" y="8765"/>
                    <a:pt x="5296" y="8834"/>
                    <a:pt x="5501" y="8879"/>
                  </a:cubicBezTo>
                  <a:cubicBezTo>
                    <a:pt x="5570" y="9427"/>
                    <a:pt x="5570" y="9427"/>
                    <a:pt x="5318" y="10043"/>
                  </a:cubicBezTo>
                  <a:cubicBezTo>
                    <a:pt x="5143" y="10062"/>
                    <a:pt x="4969" y="10071"/>
                    <a:pt x="4797" y="10071"/>
                  </a:cubicBezTo>
                  <a:cubicBezTo>
                    <a:pt x="3892" y="10071"/>
                    <a:pt x="3034" y="9809"/>
                    <a:pt x="2305" y="9176"/>
                  </a:cubicBezTo>
                  <a:cubicBezTo>
                    <a:pt x="1689" y="8674"/>
                    <a:pt x="1415" y="7966"/>
                    <a:pt x="1301" y="7190"/>
                  </a:cubicBezTo>
                  <a:cubicBezTo>
                    <a:pt x="890" y="4132"/>
                    <a:pt x="2465" y="2009"/>
                    <a:pt x="4542" y="731"/>
                  </a:cubicBezTo>
                  <a:cubicBezTo>
                    <a:pt x="4812" y="579"/>
                    <a:pt x="5093" y="490"/>
                    <a:pt x="5387" y="490"/>
                  </a:cubicBezTo>
                  <a:close/>
                  <a:moveTo>
                    <a:pt x="5320" y="1"/>
                  </a:moveTo>
                  <a:cubicBezTo>
                    <a:pt x="5059" y="1"/>
                    <a:pt x="4785" y="17"/>
                    <a:pt x="4497" y="46"/>
                  </a:cubicBezTo>
                  <a:cubicBezTo>
                    <a:pt x="4246" y="69"/>
                    <a:pt x="3995" y="183"/>
                    <a:pt x="3766" y="297"/>
                  </a:cubicBezTo>
                  <a:cubicBezTo>
                    <a:pt x="3059" y="639"/>
                    <a:pt x="2488" y="1210"/>
                    <a:pt x="1986" y="1781"/>
                  </a:cubicBezTo>
                  <a:cubicBezTo>
                    <a:pt x="616" y="3333"/>
                    <a:pt x="0" y="5113"/>
                    <a:pt x="388" y="7190"/>
                  </a:cubicBezTo>
                  <a:cubicBezTo>
                    <a:pt x="662" y="8697"/>
                    <a:pt x="1507" y="9701"/>
                    <a:pt x="3013" y="10112"/>
                  </a:cubicBezTo>
                  <a:cubicBezTo>
                    <a:pt x="3561" y="10249"/>
                    <a:pt x="4154" y="10317"/>
                    <a:pt x="4725" y="10409"/>
                  </a:cubicBezTo>
                  <a:cubicBezTo>
                    <a:pt x="4999" y="10454"/>
                    <a:pt x="5273" y="10477"/>
                    <a:pt x="5547" y="10477"/>
                  </a:cubicBezTo>
                  <a:cubicBezTo>
                    <a:pt x="5729" y="10477"/>
                    <a:pt x="5912" y="10431"/>
                    <a:pt x="6003" y="10249"/>
                  </a:cubicBezTo>
                  <a:cubicBezTo>
                    <a:pt x="6209" y="9815"/>
                    <a:pt x="6414" y="9381"/>
                    <a:pt x="6300" y="8856"/>
                  </a:cubicBezTo>
                  <a:cubicBezTo>
                    <a:pt x="6072" y="8719"/>
                    <a:pt x="5798" y="8628"/>
                    <a:pt x="5547" y="8582"/>
                  </a:cubicBezTo>
                  <a:cubicBezTo>
                    <a:pt x="5067" y="8468"/>
                    <a:pt x="4634" y="8286"/>
                    <a:pt x="4200" y="8035"/>
                  </a:cubicBezTo>
                  <a:cubicBezTo>
                    <a:pt x="3470" y="7601"/>
                    <a:pt x="3127" y="6939"/>
                    <a:pt x="3082" y="6095"/>
                  </a:cubicBezTo>
                  <a:cubicBezTo>
                    <a:pt x="3017" y="4257"/>
                    <a:pt x="4856" y="2194"/>
                    <a:pt x="6796" y="2194"/>
                  </a:cubicBezTo>
                  <a:cubicBezTo>
                    <a:pt x="6904" y="2194"/>
                    <a:pt x="7013" y="2201"/>
                    <a:pt x="7122" y="2214"/>
                  </a:cubicBezTo>
                  <a:cubicBezTo>
                    <a:pt x="7230" y="2238"/>
                    <a:pt x="7351" y="2269"/>
                    <a:pt x="7471" y="2269"/>
                  </a:cubicBezTo>
                  <a:cubicBezTo>
                    <a:pt x="7579" y="2269"/>
                    <a:pt x="7686" y="2244"/>
                    <a:pt x="7784" y="2169"/>
                  </a:cubicBezTo>
                  <a:cubicBezTo>
                    <a:pt x="8012" y="1575"/>
                    <a:pt x="8012" y="1575"/>
                    <a:pt x="7943" y="1004"/>
                  </a:cubicBezTo>
                  <a:cubicBezTo>
                    <a:pt x="7147" y="244"/>
                    <a:pt x="6322" y="1"/>
                    <a:pt x="53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40"/>
            <p:cNvSpPr/>
            <p:nvPr/>
          </p:nvSpPr>
          <p:spPr>
            <a:xfrm>
              <a:off x="3329063" y="1505123"/>
              <a:ext cx="168350" cy="190858"/>
            </a:xfrm>
            <a:custGeom>
              <a:avLst/>
              <a:gdLst/>
              <a:ahLst/>
              <a:cxnLst/>
              <a:rect l="l" t="t" r="r" b="b"/>
              <a:pathLst>
                <a:path w="6734" h="7713" extrusionOk="0">
                  <a:moveTo>
                    <a:pt x="4625" y="717"/>
                  </a:moveTo>
                  <a:cubicBezTo>
                    <a:pt x="5102" y="717"/>
                    <a:pt x="5590" y="806"/>
                    <a:pt x="6095" y="1022"/>
                  </a:cubicBezTo>
                  <a:cubicBezTo>
                    <a:pt x="6072" y="1204"/>
                    <a:pt x="6072" y="1341"/>
                    <a:pt x="6026" y="1478"/>
                  </a:cubicBezTo>
                  <a:cubicBezTo>
                    <a:pt x="5775" y="2026"/>
                    <a:pt x="5387" y="2437"/>
                    <a:pt x="4953" y="2825"/>
                  </a:cubicBezTo>
                  <a:cubicBezTo>
                    <a:pt x="4018" y="3647"/>
                    <a:pt x="3059" y="4446"/>
                    <a:pt x="2100" y="5244"/>
                  </a:cubicBezTo>
                  <a:cubicBezTo>
                    <a:pt x="1918" y="5404"/>
                    <a:pt x="1667" y="5495"/>
                    <a:pt x="1553" y="5815"/>
                  </a:cubicBezTo>
                  <a:cubicBezTo>
                    <a:pt x="1804" y="6180"/>
                    <a:pt x="2123" y="6363"/>
                    <a:pt x="2511" y="6408"/>
                  </a:cubicBezTo>
                  <a:cubicBezTo>
                    <a:pt x="3142" y="6523"/>
                    <a:pt x="3773" y="6574"/>
                    <a:pt x="4404" y="6574"/>
                  </a:cubicBezTo>
                  <a:cubicBezTo>
                    <a:pt x="4526" y="6574"/>
                    <a:pt x="4649" y="6572"/>
                    <a:pt x="4771" y="6568"/>
                  </a:cubicBezTo>
                  <a:cubicBezTo>
                    <a:pt x="4927" y="6568"/>
                    <a:pt x="5084" y="6553"/>
                    <a:pt x="5240" y="6553"/>
                  </a:cubicBezTo>
                  <a:cubicBezTo>
                    <a:pt x="5358" y="6553"/>
                    <a:pt x="5475" y="6562"/>
                    <a:pt x="5593" y="6591"/>
                  </a:cubicBezTo>
                  <a:cubicBezTo>
                    <a:pt x="5410" y="7116"/>
                    <a:pt x="5364" y="7162"/>
                    <a:pt x="5022" y="7162"/>
                  </a:cubicBezTo>
                  <a:cubicBezTo>
                    <a:pt x="4931" y="7162"/>
                    <a:pt x="4862" y="7139"/>
                    <a:pt x="4794" y="7139"/>
                  </a:cubicBezTo>
                  <a:cubicBezTo>
                    <a:pt x="3470" y="7025"/>
                    <a:pt x="2169" y="6933"/>
                    <a:pt x="799" y="6819"/>
                  </a:cubicBezTo>
                  <a:cubicBezTo>
                    <a:pt x="822" y="6660"/>
                    <a:pt x="822" y="6523"/>
                    <a:pt x="845" y="6363"/>
                  </a:cubicBezTo>
                  <a:cubicBezTo>
                    <a:pt x="845" y="6294"/>
                    <a:pt x="891" y="6226"/>
                    <a:pt x="913" y="6157"/>
                  </a:cubicBezTo>
                  <a:cubicBezTo>
                    <a:pt x="1028" y="5450"/>
                    <a:pt x="1416" y="4925"/>
                    <a:pt x="2009" y="4514"/>
                  </a:cubicBezTo>
                  <a:cubicBezTo>
                    <a:pt x="2625" y="4057"/>
                    <a:pt x="3219" y="3578"/>
                    <a:pt x="3812" y="3099"/>
                  </a:cubicBezTo>
                  <a:cubicBezTo>
                    <a:pt x="3995" y="2962"/>
                    <a:pt x="4200" y="2779"/>
                    <a:pt x="4360" y="2597"/>
                  </a:cubicBezTo>
                  <a:cubicBezTo>
                    <a:pt x="4680" y="2209"/>
                    <a:pt x="4451" y="1684"/>
                    <a:pt x="3949" y="1661"/>
                  </a:cubicBezTo>
                  <a:cubicBezTo>
                    <a:pt x="3903" y="1657"/>
                    <a:pt x="3857" y="1655"/>
                    <a:pt x="3811" y="1655"/>
                  </a:cubicBezTo>
                  <a:cubicBezTo>
                    <a:pt x="3606" y="1655"/>
                    <a:pt x="3401" y="1692"/>
                    <a:pt x="3196" y="1729"/>
                  </a:cubicBezTo>
                  <a:cubicBezTo>
                    <a:pt x="2876" y="1798"/>
                    <a:pt x="2557" y="1889"/>
                    <a:pt x="2192" y="1980"/>
                  </a:cubicBezTo>
                  <a:cubicBezTo>
                    <a:pt x="2169" y="1729"/>
                    <a:pt x="2169" y="1524"/>
                    <a:pt x="2146" y="1341"/>
                  </a:cubicBezTo>
                  <a:cubicBezTo>
                    <a:pt x="2975" y="992"/>
                    <a:pt x="3785" y="717"/>
                    <a:pt x="4625" y="717"/>
                  </a:cubicBezTo>
                  <a:close/>
                  <a:moveTo>
                    <a:pt x="4420" y="0"/>
                  </a:moveTo>
                  <a:cubicBezTo>
                    <a:pt x="3424" y="0"/>
                    <a:pt x="2516" y="340"/>
                    <a:pt x="1735" y="1045"/>
                  </a:cubicBezTo>
                  <a:cubicBezTo>
                    <a:pt x="1712" y="1296"/>
                    <a:pt x="1667" y="1524"/>
                    <a:pt x="1689" y="1752"/>
                  </a:cubicBezTo>
                  <a:cubicBezTo>
                    <a:pt x="1689" y="2142"/>
                    <a:pt x="1923" y="2365"/>
                    <a:pt x="2261" y="2365"/>
                  </a:cubicBezTo>
                  <a:cubicBezTo>
                    <a:pt x="2319" y="2365"/>
                    <a:pt x="2379" y="2359"/>
                    <a:pt x="2443" y="2346"/>
                  </a:cubicBezTo>
                  <a:cubicBezTo>
                    <a:pt x="2785" y="2254"/>
                    <a:pt x="3127" y="2163"/>
                    <a:pt x="3470" y="2072"/>
                  </a:cubicBezTo>
                  <a:cubicBezTo>
                    <a:pt x="3607" y="2049"/>
                    <a:pt x="3767" y="2026"/>
                    <a:pt x="3995" y="2003"/>
                  </a:cubicBezTo>
                  <a:lnTo>
                    <a:pt x="3995" y="2003"/>
                  </a:lnTo>
                  <a:cubicBezTo>
                    <a:pt x="3858" y="2186"/>
                    <a:pt x="3789" y="2323"/>
                    <a:pt x="3675" y="2414"/>
                  </a:cubicBezTo>
                  <a:cubicBezTo>
                    <a:pt x="2831" y="3099"/>
                    <a:pt x="2009" y="3829"/>
                    <a:pt x="1119" y="4446"/>
                  </a:cubicBezTo>
                  <a:cubicBezTo>
                    <a:pt x="388" y="4948"/>
                    <a:pt x="183" y="5655"/>
                    <a:pt x="46" y="6454"/>
                  </a:cubicBezTo>
                  <a:cubicBezTo>
                    <a:pt x="0" y="6637"/>
                    <a:pt x="92" y="6797"/>
                    <a:pt x="251" y="6911"/>
                  </a:cubicBezTo>
                  <a:cubicBezTo>
                    <a:pt x="571" y="7162"/>
                    <a:pt x="959" y="7276"/>
                    <a:pt x="1370" y="7321"/>
                  </a:cubicBezTo>
                  <a:cubicBezTo>
                    <a:pt x="2192" y="7390"/>
                    <a:pt x="2991" y="7504"/>
                    <a:pt x="3789" y="7573"/>
                  </a:cubicBezTo>
                  <a:cubicBezTo>
                    <a:pt x="4383" y="7641"/>
                    <a:pt x="4953" y="7664"/>
                    <a:pt x="5524" y="7710"/>
                  </a:cubicBezTo>
                  <a:cubicBezTo>
                    <a:pt x="5547" y="7712"/>
                    <a:pt x="5569" y="7713"/>
                    <a:pt x="5591" y="7713"/>
                  </a:cubicBezTo>
                  <a:cubicBezTo>
                    <a:pt x="5788" y="7713"/>
                    <a:pt x="5944" y="7621"/>
                    <a:pt x="6026" y="7436"/>
                  </a:cubicBezTo>
                  <a:cubicBezTo>
                    <a:pt x="6140" y="7116"/>
                    <a:pt x="6369" y="6819"/>
                    <a:pt x="6391" y="6454"/>
                  </a:cubicBezTo>
                  <a:cubicBezTo>
                    <a:pt x="6255" y="6203"/>
                    <a:pt x="6049" y="6089"/>
                    <a:pt x="5775" y="6089"/>
                  </a:cubicBezTo>
                  <a:cubicBezTo>
                    <a:pt x="4817" y="6043"/>
                    <a:pt x="3858" y="5975"/>
                    <a:pt x="2876" y="5906"/>
                  </a:cubicBezTo>
                  <a:cubicBezTo>
                    <a:pt x="2808" y="5906"/>
                    <a:pt x="2717" y="5861"/>
                    <a:pt x="2557" y="5815"/>
                  </a:cubicBezTo>
                  <a:cubicBezTo>
                    <a:pt x="2694" y="5678"/>
                    <a:pt x="2785" y="5587"/>
                    <a:pt x="2876" y="5518"/>
                  </a:cubicBezTo>
                  <a:cubicBezTo>
                    <a:pt x="3538" y="4970"/>
                    <a:pt x="4223" y="4446"/>
                    <a:pt x="4885" y="3898"/>
                  </a:cubicBezTo>
                  <a:cubicBezTo>
                    <a:pt x="5296" y="3555"/>
                    <a:pt x="5684" y="3190"/>
                    <a:pt x="6072" y="2825"/>
                  </a:cubicBezTo>
                  <a:cubicBezTo>
                    <a:pt x="6255" y="2642"/>
                    <a:pt x="6391" y="2437"/>
                    <a:pt x="6528" y="2209"/>
                  </a:cubicBezTo>
                  <a:cubicBezTo>
                    <a:pt x="6734" y="1889"/>
                    <a:pt x="6711" y="1547"/>
                    <a:pt x="6551" y="1204"/>
                  </a:cubicBezTo>
                  <a:cubicBezTo>
                    <a:pt x="6209" y="588"/>
                    <a:pt x="5730" y="132"/>
                    <a:pt x="5022" y="40"/>
                  </a:cubicBezTo>
                  <a:cubicBezTo>
                    <a:pt x="4818" y="14"/>
                    <a:pt x="4617" y="0"/>
                    <a:pt x="44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0"/>
            <p:cNvSpPr/>
            <p:nvPr/>
          </p:nvSpPr>
          <p:spPr>
            <a:xfrm>
              <a:off x="2690513" y="1475701"/>
              <a:ext cx="179225" cy="81461"/>
            </a:xfrm>
            <a:custGeom>
              <a:avLst/>
              <a:gdLst/>
              <a:ahLst/>
              <a:cxnLst/>
              <a:rect l="l" t="t" r="r" b="b"/>
              <a:pathLst>
                <a:path w="7169" h="3292" extrusionOk="0">
                  <a:moveTo>
                    <a:pt x="800" y="476"/>
                  </a:moveTo>
                  <a:cubicBezTo>
                    <a:pt x="982" y="499"/>
                    <a:pt x="1119" y="499"/>
                    <a:pt x="1256" y="544"/>
                  </a:cubicBezTo>
                  <a:cubicBezTo>
                    <a:pt x="2352" y="796"/>
                    <a:pt x="3470" y="1069"/>
                    <a:pt x="4566" y="1343"/>
                  </a:cubicBezTo>
                  <a:cubicBezTo>
                    <a:pt x="5182" y="1503"/>
                    <a:pt x="5799" y="1640"/>
                    <a:pt x="6415" y="1777"/>
                  </a:cubicBezTo>
                  <a:cubicBezTo>
                    <a:pt x="6529" y="1800"/>
                    <a:pt x="6620" y="1823"/>
                    <a:pt x="6712" y="1846"/>
                  </a:cubicBezTo>
                  <a:cubicBezTo>
                    <a:pt x="6894" y="1891"/>
                    <a:pt x="6985" y="2074"/>
                    <a:pt x="6963" y="2279"/>
                  </a:cubicBezTo>
                  <a:cubicBezTo>
                    <a:pt x="6963" y="2462"/>
                    <a:pt x="6826" y="2599"/>
                    <a:pt x="6620" y="2599"/>
                  </a:cubicBezTo>
                  <a:cubicBezTo>
                    <a:pt x="6323" y="2576"/>
                    <a:pt x="6004" y="2553"/>
                    <a:pt x="5707" y="2507"/>
                  </a:cubicBezTo>
                  <a:cubicBezTo>
                    <a:pt x="4361" y="2211"/>
                    <a:pt x="2991" y="1914"/>
                    <a:pt x="1644" y="1617"/>
                  </a:cubicBezTo>
                  <a:cubicBezTo>
                    <a:pt x="1348" y="1549"/>
                    <a:pt x="1051" y="1457"/>
                    <a:pt x="731" y="1366"/>
                  </a:cubicBezTo>
                  <a:cubicBezTo>
                    <a:pt x="731" y="1206"/>
                    <a:pt x="731" y="1069"/>
                    <a:pt x="731" y="955"/>
                  </a:cubicBezTo>
                  <a:cubicBezTo>
                    <a:pt x="754" y="818"/>
                    <a:pt x="777" y="659"/>
                    <a:pt x="800" y="476"/>
                  </a:cubicBezTo>
                  <a:close/>
                  <a:moveTo>
                    <a:pt x="623" y="1"/>
                  </a:moveTo>
                  <a:cubicBezTo>
                    <a:pt x="531" y="1"/>
                    <a:pt x="438" y="7"/>
                    <a:pt x="343" y="19"/>
                  </a:cubicBezTo>
                  <a:cubicBezTo>
                    <a:pt x="1" y="430"/>
                    <a:pt x="24" y="910"/>
                    <a:pt x="92" y="1389"/>
                  </a:cubicBezTo>
                  <a:cubicBezTo>
                    <a:pt x="138" y="1777"/>
                    <a:pt x="343" y="1982"/>
                    <a:pt x="708" y="2074"/>
                  </a:cubicBezTo>
                  <a:cubicBezTo>
                    <a:pt x="845" y="2097"/>
                    <a:pt x="1005" y="2119"/>
                    <a:pt x="1142" y="2165"/>
                  </a:cubicBezTo>
                  <a:cubicBezTo>
                    <a:pt x="2443" y="2439"/>
                    <a:pt x="3721" y="2713"/>
                    <a:pt x="5000" y="2987"/>
                  </a:cubicBezTo>
                  <a:cubicBezTo>
                    <a:pt x="5502" y="3101"/>
                    <a:pt x="5981" y="3215"/>
                    <a:pt x="6483" y="3284"/>
                  </a:cubicBezTo>
                  <a:cubicBezTo>
                    <a:pt x="6526" y="3289"/>
                    <a:pt x="6567" y="3291"/>
                    <a:pt x="6606" y="3291"/>
                  </a:cubicBezTo>
                  <a:cubicBezTo>
                    <a:pt x="6915" y="3291"/>
                    <a:pt x="7082" y="3129"/>
                    <a:pt x="7122" y="2804"/>
                  </a:cubicBezTo>
                  <a:cubicBezTo>
                    <a:pt x="7168" y="2439"/>
                    <a:pt x="7168" y="2051"/>
                    <a:pt x="7145" y="1663"/>
                  </a:cubicBezTo>
                  <a:cubicBezTo>
                    <a:pt x="7122" y="1252"/>
                    <a:pt x="7008" y="1115"/>
                    <a:pt x="6552" y="1024"/>
                  </a:cubicBezTo>
                  <a:cubicBezTo>
                    <a:pt x="6460" y="1001"/>
                    <a:pt x="6369" y="955"/>
                    <a:pt x="6255" y="955"/>
                  </a:cubicBezTo>
                  <a:cubicBezTo>
                    <a:pt x="4771" y="681"/>
                    <a:pt x="3265" y="408"/>
                    <a:pt x="1781" y="179"/>
                  </a:cubicBezTo>
                  <a:cubicBezTo>
                    <a:pt x="1392" y="105"/>
                    <a:pt x="1018" y="1"/>
                    <a:pt x="62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0"/>
            <p:cNvSpPr/>
            <p:nvPr/>
          </p:nvSpPr>
          <p:spPr>
            <a:xfrm>
              <a:off x="2674538" y="1549688"/>
              <a:ext cx="188350" cy="77006"/>
            </a:xfrm>
            <a:custGeom>
              <a:avLst/>
              <a:gdLst/>
              <a:ahLst/>
              <a:cxnLst/>
              <a:rect l="l" t="t" r="r" b="b"/>
              <a:pathLst>
                <a:path w="7534" h="3112" extrusionOk="0">
                  <a:moveTo>
                    <a:pt x="1135" y="744"/>
                  </a:moveTo>
                  <a:cubicBezTo>
                    <a:pt x="1396" y="744"/>
                    <a:pt x="1657" y="781"/>
                    <a:pt x="1918" y="818"/>
                  </a:cubicBezTo>
                  <a:cubicBezTo>
                    <a:pt x="3425" y="1115"/>
                    <a:pt x="4954" y="1412"/>
                    <a:pt x="6460" y="1709"/>
                  </a:cubicBezTo>
                  <a:cubicBezTo>
                    <a:pt x="6666" y="1731"/>
                    <a:pt x="6871" y="1800"/>
                    <a:pt x="7054" y="1868"/>
                  </a:cubicBezTo>
                  <a:cubicBezTo>
                    <a:pt x="7191" y="1914"/>
                    <a:pt x="7259" y="2028"/>
                    <a:pt x="7214" y="2165"/>
                  </a:cubicBezTo>
                  <a:cubicBezTo>
                    <a:pt x="7168" y="2256"/>
                    <a:pt x="7077" y="2416"/>
                    <a:pt x="6985" y="2416"/>
                  </a:cubicBezTo>
                  <a:cubicBezTo>
                    <a:pt x="6830" y="2444"/>
                    <a:pt x="6675" y="2464"/>
                    <a:pt x="6520" y="2464"/>
                  </a:cubicBezTo>
                  <a:cubicBezTo>
                    <a:pt x="6424" y="2464"/>
                    <a:pt x="6328" y="2457"/>
                    <a:pt x="6232" y="2439"/>
                  </a:cubicBezTo>
                  <a:cubicBezTo>
                    <a:pt x="4475" y="2256"/>
                    <a:pt x="2717" y="1914"/>
                    <a:pt x="1005" y="1503"/>
                  </a:cubicBezTo>
                  <a:cubicBezTo>
                    <a:pt x="959" y="1480"/>
                    <a:pt x="914" y="1435"/>
                    <a:pt x="868" y="1412"/>
                  </a:cubicBezTo>
                  <a:cubicBezTo>
                    <a:pt x="777" y="1184"/>
                    <a:pt x="800" y="978"/>
                    <a:pt x="959" y="750"/>
                  </a:cubicBezTo>
                  <a:cubicBezTo>
                    <a:pt x="1018" y="746"/>
                    <a:pt x="1077" y="744"/>
                    <a:pt x="1135" y="744"/>
                  </a:cubicBezTo>
                  <a:close/>
                  <a:moveTo>
                    <a:pt x="714" y="0"/>
                  </a:moveTo>
                  <a:cubicBezTo>
                    <a:pt x="476" y="0"/>
                    <a:pt x="322" y="124"/>
                    <a:pt x="229" y="385"/>
                  </a:cubicBezTo>
                  <a:cubicBezTo>
                    <a:pt x="115" y="796"/>
                    <a:pt x="1" y="1229"/>
                    <a:pt x="92" y="1731"/>
                  </a:cubicBezTo>
                  <a:cubicBezTo>
                    <a:pt x="594" y="1960"/>
                    <a:pt x="1074" y="2188"/>
                    <a:pt x="1599" y="2279"/>
                  </a:cubicBezTo>
                  <a:cubicBezTo>
                    <a:pt x="2306" y="2416"/>
                    <a:pt x="2991" y="2576"/>
                    <a:pt x="3676" y="2690"/>
                  </a:cubicBezTo>
                  <a:cubicBezTo>
                    <a:pt x="4543" y="2850"/>
                    <a:pt x="5433" y="2964"/>
                    <a:pt x="6301" y="3101"/>
                  </a:cubicBezTo>
                  <a:cubicBezTo>
                    <a:pt x="6377" y="3109"/>
                    <a:pt x="6453" y="3111"/>
                    <a:pt x="6529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59" y="2987"/>
                    <a:pt x="7305" y="2827"/>
                  </a:cubicBezTo>
                  <a:cubicBezTo>
                    <a:pt x="7442" y="2416"/>
                    <a:pt x="7533" y="1983"/>
                    <a:pt x="7396" y="1549"/>
                  </a:cubicBezTo>
                  <a:cubicBezTo>
                    <a:pt x="7351" y="1366"/>
                    <a:pt x="7236" y="1252"/>
                    <a:pt x="7054" y="1207"/>
                  </a:cubicBezTo>
                  <a:cubicBezTo>
                    <a:pt x="6962" y="1184"/>
                    <a:pt x="6848" y="1161"/>
                    <a:pt x="6757" y="1138"/>
                  </a:cubicBezTo>
                  <a:cubicBezTo>
                    <a:pt x="5639" y="933"/>
                    <a:pt x="4520" y="727"/>
                    <a:pt x="3402" y="522"/>
                  </a:cubicBezTo>
                  <a:cubicBezTo>
                    <a:pt x="2557" y="362"/>
                    <a:pt x="1713" y="179"/>
                    <a:pt x="891" y="20"/>
                  </a:cubicBezTo>
                  <a:cubicBezTo>
                    <a:pt x="828" y="7"/>
                    <a:pt x="769" y="0"/>
                    <a:pt x="7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1" name="Google Shape;391;p40"/>
            <p:cNvGrpSpPr/>
            <p:nvPr/>
          </p:nvGrpSpPr>
          <p:grpSpPr>
            <a:xfrm>
              <a:off x="5777938" y="664572"/>
              <a:ext cx="591775" cy="481315"/>
              <a:chOff x="6631475" y="635125"/>
              <a:chExt cx="591775" cy="486275"/>
            </a:xfrm>
          </p:grpSpPr>
          <p:sp>
            <p:nvSpPr>
              <p:cNvPr id="392" name="Google Shape;392;p40"/>
              <p:cNvSpPr/>
              <p:nvPr/>
            </p:nvSpPr>
            <p:spPr>
              <a:xfrm>
                <a:off x="6631475" y="635125"/>
                <a:ext cx="591775" cy="486275"/>
              </a:xfrm>
              <a:custGeom>
                <a:avLst/>
                <a:gdLst/>
                <a:ahLst/>
                <a:cxnLst/>
                <a:rect l="l" t="t" r="r" b="b"/>
                <a:pathLst>
                  <a:path w="23671" h="19451" extrusionOk="0">
                    <a:moveTo>
                      <a:pt x="11094" y="1828"/>
                    </a:moveTo>
                    <a:lnTo>
                      <a:pt x="11094" y="1828"/>
                    </a:lnTo>
                    <a:cubicBezTo>
                      <a:pt x="11174" y="1839"/>
                      <a:pt x="11231" y="1839"/>
                      <a:pt x="11274" y="1839"/>
                    </a:cubicBezTo>
                    <a:cubicBezTo>
                      <a:pt x="11316" y="1839"/>
                      <a:pt x="11345" y="1839"/>
                      <a:pt x="11368" y="1851"/>
                    </a:cubicBezTo>
                    <a:cubicBezTo>
                      <a:pt x="13468" y="3357"/>
                      <a:pt x="15590" y="4841"/>
                      <a:pt x="17668" y="6370"/>
                    </a:cubicBezTo>
                    <a:cubicBezTo>
                      <a:pt x="18717" y="7146"/>
                      <a:pt x="19699" y="8014"/>
                      <a:pt x="20726" y="8858"/>
                    </a:cubicBezTo>
                    <a:cubicBezTo>
                      <a:pt x="21023" y="9086"/>
                      <a:pt x="21342" y="9315"/>
                      <a:pt x="21616" y="9543"/>
                    </a:cubicBezTo>
                    <a:cubicBezTo>
                      <a:pt x="21708" y="9611"/>
                      <a:pt x="21776" y="9703"/>
                      <a:pt x="21867" y="9817"/>
                    </a:cubicBezTo>
                    <a:cubicBezTo>
                      <a:pt x="21727" y="9915"/>
                      <a:pt x="21596" y="9927"/>
                      <a:pt x="21473" y="9927"/>
                    </a:cubicBezTo>
                    <a:cubicBezTo>
                      <a:pt x="21433" y="9927"/>
                      <a:pt x="21393" y="9926"/>
                      <a:pt x="21355" y="9926"/>
                    </a:cubicBezTo>
                    <a:cubicBezTo>
                      <a:pt x="21319" y="9926"/>
                      <a:pt x="21285" y="9927"/>
                      <a:pt x="21251" y="9931"/>
                    </a:cubicBezTo>
                    <a:cubicBezTo>
                      <a:pt x="21023" y="9977"/>
                      <a:pt x="20795" y="9999"/>
                      <a:pt x="20566" y="10045"/>
                    </a:cubicBezTo>
                    <a:cubicBezTo>
                      <a:pt x="20521" y="10068"/>
                      <a:pt x="20452" y="10159"/>
                      <a:pt x="20452" y="10205"/>
                    </a:cubicBezTo>
                    <a:cubicBezTo>
                      <a:pt x="20475" y="10273"/>
                      <a:pt x="20544" y="10365"/>
                      <a:pt x="20589" y="10365"/>
                    </a:cubicBezTo>
                    <a:cubicBezTo>
                      <a:pt x="20749" y="10410"/>
                      <a:pt x="20909" y="10410"/>
                      <a:pt x="21046" y="10410"/>
                    </a:cubicBezTo>
                    <a:cubicBezTo>
                      <a:pt x="21365" y="10365"/>
                      <a:pt x="21708" y="10319"/>
                      <a:pt x="22027" y="10251"/>
                    </a:cubicBezTo>
                    <a:cubicBezTo>
                      <a:pt x="22138" y="10217"/>
                      <a:pt x="22242" y="10198"/>
                      <a:pt x="22343" y="10198"/>
                    </a:cubicBezTo>
                    <a:cubicBezTo>
                      <a:pt x="22514" y="10198"/>
                      <a:pt x="22677" y="10250"/>
                      <a:pt x="22849" y="10365"/>
                    </a:cubicBezTo>
                    <a:cubicBezTo>
                      <a:pt x="20726" y="12830"/>
                      <a:pt x="18558" y="15249"/>
                      <a:pt x="16161" y="17555"/>
                    </a:cubicBezTo>
                    <a:cubicBezTo>
                      <a:pt x="15750" y="15181"/>
                      <a:pt x="15111" y="12921"/>
                      <a:pt x="14518" y="10639"/>
                    </a:cubicBezTo>
                    <a:cubicBezTo>
                      <a:pt x="14997" y="10410"/>
                      <a:pt x="15545" y="10593"/>
                      <a:pt x="16047" y="10365"/>
                    </a:cubicBezTo>
                    <a:cubicBezTo>
                      <a:pt x="15499" y="10068"/>
                      <a:pt x="14906" y="10182"/>
                      <a:pt x="14335" y="10045"/>
                    </a:cubicBezTo>
                    <a:cubicBezTo>
                      <a:pt x="13308" y="7329"/>
                      <a:pt x="12509" y="4499"/>
                      <a:pt x="11094" y="1828"/>
                    </a:cubicBezTo>
                    <a:close/>
                    <a:moveTo>
                      <a:pt x="9199" y="1486"/>
                    </a:moveTo>
                    <a:cubicBezTo>
                      <a:pt x="9405" y="1508"/>
                      <a:pt x="9359" y="1668"/>
                      <a:pt x="9359" y="1760"/>
                    </a:cubicBezTo>
                    <a:cubicBezTo>
                      <a:pt x="9405" y="2193"/>
                      <a:pt x="9428" y="2627"/>
                      <a:pt x="9450" y="3061"/>
                    </a:cubicBezTo>
                    <a:cubicBezTo>
                      <a:pt x="9473" y="3175"/>
                      <a:pt x="9519" y="3289"/>
                      <a:pt x="9565" y="3517"/>
                    </a:cubicBezTo>
                    <a:cubicBezTo>
                      <a:pt x="9656" y="3357"/>
                      <a:pt x="9724" y="3289"/>
                      <a:pt x="9747" y="3198"/>
                    </a:cubicBezTo>
                    <a:cubicBezTo>
                      <a:pt x="9793" y="2901"/>
                      <a:pt x="9793" y="2604"/>
                      <a:pt x="9816" y="2307"/>
                    </a:cubicBezTo>
                    <a:cubicBezTo>
                      <a:pt x="10021" y="2307"/>
                      <a:pt x="10044" y="2422"/>
                      <a:pt x="10090" y="2536"/>
                    </a:cubicBezTo>
                    <a:cubicBezTo>
                      <a:pt x="10615" y="3882"/>
                      <a:pt x="11162" y="5229"/>
                      <a:pt x="11687" y="6576"/>
                    </a:cubicBezTo>
                    <a:cubicBezTo>
                      <a:pt x="12463" y="8630"/>
                      <a:pt x="13285" y="10684"/>
                      <a:pt x="13924" y="12784"/>
                    </a:cubicBezTo>
                    <a:cubicBezTo>
                      <a:pt x="14152" y="13492"/>
                      <a:pt x="14335" y="14199"/>
                      <a:pt x="14563" y="14907"/>
                    </a:cubicBezTo>
                    <a:cubicBezTo>
                      <a:pt x="14906" y="16071"/>
                      <a:pt x="15271" y="17212"/>
                      <a:pt x="15659" y="18445"/>
                    </a:cubicBezTo>
                    <a:cubicBezTo>
                      <a:pt x="15304" y="18641"/>
                      <a:pt x="14963" y="18731"/>
                      <a:pt x="14616" y="18731"/>
                    </a:cubicBezTo>
                    <a:cubicBezTo>
                      <a:pt x="14317" y="18731"/>
                      <a:pt x="14014" y="18663"/>
                      <a:pt x="13696" y="18536"/>
                    </a:cubicBezTo>
                    <a:cubicBezTo>
                      <a:pt x="11596" y="17737"/>
                      <a:pt x="9473" y="16984"/>
                      <a:pt x="7350" y="16231"/>
                    </a:cubicBezTo>
                    <a:cubicBezTo>
                      <a:pt x="6118" y="15797"/>
                      <a:pt x="4885" y="15409"/>
                      <a:pt x="3676" y="14975"/>
                    </a:cubicBezTo>
                    <a:cubicBezTo>
                      <a:pt x="2831" y="14701"/>
                      <a:pt x="2009" y="14359"/>
                      <a:pt x="1188" y="14017"/>
                    </a:cubicBezTo>
                    <a:cubicBezTo>
                      <a:pt x="1028" y="13948"/>
                      <a:pt x="868" y="13880"/>
                      <a:pt x="731" y="13811"/>
                    </a:cubicBezTo>
                    <a:cubicBezTo>
                      <a:pt x="685" y="13560"/>
                      <a:pt x="845" y="13446"/>
                      <a:pt x="937" y="13332"/>
                    </a:cubicBezTo>
                    <a:cubicBezTo>
                      <a:pt x="2101" y="11734"/>
                      <a:pt x="3242" y="10159"/>
                      <a:pt x="4406" y="8584"/>
                    </a:cubicBezTo>
                    <a:cubicBezTo>
                      <a:pt x="6049" y="6325"/>
                      <a:pt x="7579" y="3996"/>
                      <a:pt x="9062" y="1645"/>
                    </a:cubicBezTo>
                    <a:cubicBezTo>
                      <a:pt x="9108" y="1600"/>
                      <a:pt x="9154" y="1531"/>
                      <a:pt x="9199" y="1486"/>
                    </a:cubicBezTo>
                    <a:close/>
                    <a:moveTo>
                      <a:pt x="9798" y="0"/>
                    </a:moveTo>
                    <a:cubicBezTo>
                      <a:pt x="9648" y="0"/>
                      <a:pt x="9493" y="40"/>
                      <a:pt x="9336" y="139"/>
                    </a:cubicBezTo>
                    <a:cubicBezTo>
                      <a:pt x="9297" y="168"/>
                      <a:pt x="9250" y="177"/>
                      <a:pt x="9199" y="177"/>
                    </a:cubicBezTo>
                    <a:cubicBezTo>
                      <a:pt x="9132" y="177"/>
                      <a:pt x="9059" y="162"/>
                      <a:pt x="8994" y="162"/>
                    </a:cubicBezTo>
                    <a:cubicBezTo>
                      <a:pt x="8492" y="915"/>
                      <a:pt x="8012" y="1623"/>
                      <a:pt x="7510" y="2330"/>
                    </a:cubicBezTo>
                    <a:cubicBezTo>
                      <a:pt x="5890" y="4681"/>
                      <a:pt x="4246" y="7032"/>
                      <a:pt x="2648" y="9406"/>
                    </a:cubicBezTo>
                    <a:cubicBezTo>
                      <a:pt x="1872" y="10502"/>
                      <a:pt x="1165" y="11643"/>
                      <a:pt x="571" y="12853"/>
                    </a:cubicBezTo>
                    <a:cubicBezTo>
                      <a:pt x="389" y="13195"/>
                      <a:pt x="183" y="13560"/>
                      <a:pt x="1" y="13903"/>
                    </a:cubicBezTo>
                    <a:cubicBezTo>
                      <a:pt x="24" y="14017"/>
                      <a:pt x="69" y="14154"/>
                      <a:pt x="69" y="14222"/>
                    </a:cubicBezTo>
                    <a:cubicBezTo>
                      <a:pt x="1439" y="15158"/>
                      <a:pt x="2922" y="15751"/>
                      <a:pt x="4406" y="16299"/>
                    </a:cubicBezTo>
                    <a:cubicBezTo>
                      <a:pt x="6346" y="17007"/>
                      <a:pt x="8263" y="17714"/>
                      <a:pt x="10181" y="18422"/>
                    </a:cubicBezTo>
                    <a:cubicBezTo>
                      <a:pt x="10934" y="18673"/>
                      <a:pt x="11664" y="18924"/>
                      <a:pt x="12418" y="19152"/>
                    </a:cubicBezTo>
                    <a:cubicBezTo>
                      <a:pt x="12829" y="19289"/>
                      <a:pt x="13262" y="19335"/>
                      <a:pt x="13673" y="19426"/>
                    </a:cubicBezTo>
                    <a:cubicBezTo>
                      <a:pt x="13759" y="19443"/>
                      <a:pt x="13844" y="19450"/>
                      <a:pt x="13928" y="19450"/>
                    </a:cubicBezTo>
                    <a:cubicBezTo>
                      <a:pt x="14228" y="19450"/>
                      <a:pt x="14522" y="19366"/>
                      <a:pt x="14833" y="19366"/>
                    </a:cubicBezTo>
                    <a:cubicBezTo>
                      <a:pt x="14902" y="19366"/>
                      <a:pt x="14972" y="19371"/>
                      <a:pt x="15043" y="19381"/>
                    </a:cubicBezTo>
                    <a:cubicBezTo>
                      <a:pt x="15055" y="19382"/>
                      <a:pt x="15067" y="19383"/>
                      <a:pt x="15079" y="19383"/>
                    </a:cubicBezTo>
                    <a:cubicBezTo>
                      <a:pt x="15255" y="19383"/>
                      <a:pt x="15467" y="19236"/>
                      <a:pt x="15659" y="19130"/>
                    </a:cubicBezTo>
                    <a:cubicBezTo>
                      <a:pt x="15933" y="18947"/>
                      <a:pt x="16184" y="18742"/>
                      <a:pt x="16435" y="18513"/>
                    </a:cubicBezTo>
                    <a:cubicBezTo>
                      <a:pt x="17006" y="17966"/>
                      <a:pt x="17553" y="17418"/>
                      <a:pt x="18124" y="16870"/>
                    </a:cubicBezTo>
                    <a:cubicBezTo>
                      <a:pt x="18786" y="16208"/>
                      <a:pt x="19448" y="15546"/>
                      <a:pt x="20110" y="14884"/>
                    </a:cubicBezTo>
                    <a:cubicBezTo>
                      <a:pt x="21091" y="13971"/>
                      <a:pt x="22004" y="12967"/>
                      <a:pt x="22803" y="11917"/>
                    </a:cubicBezTo>
                    <a:cubicBezTo>
                      <a:pt x="23100" y="11529"/>
                      <a:pt x="23328" y="11095"/>
                      <a:pt x="23556" y="10684"/>
                    </a:cubicBezTo>
                    <a:cubicBezTo>
                      <a:pt x="23671" y="10456"/>
                      <a:pt x="23648" y="10228"/>
                      <a:pt x="23351" y="10136"/>
                    </a:cubicBezTo>
                    <a:cubicBezTo>
                      <a:pt x="23305" y="10114"/>
                      <a:pt x="23237" y="10022"/>
                      <a:pt x="23237" y="9977"/>
                    </a:cubicBezTo>
                    <a:cubicBezTo>
                      <a:pt x="23260" y="9703"/>
                      <a:pt x="23077" y="9566"/>
                      <a:pt x="22940" y="9406"/>
                    </a:cubicBezTo>
                    <a:cubicBezTo>
                      <a:pt x="22621" y="9064"/>
                      <a:pt x="22324" y="8721"/>
                      <a:pt x="21959" y="8425"/>
                    </a:cubicBezTo>
                    <a:cubicBezTo>
                      <a:pt x="20566" y="7283"/>
                      <a:pt x="19197" y="6119"/>
                      <a:pt x="17759" y="5046"/>
                    </a:cubicBezTo>
                    <a:cubicBezTo>
                      <a:pt x="15978" y="3745"/>
                      <a:pt x="14152" y="2536"/>
                      <a:pt x="12304" y="1303"/>
                    </a:cubicBezTo>
                    <a:cubicBezTo>
                      <a:pt x="11756" y="915"/>
                      <a:pt x="11139" y="573"/>
                      <a:pt x="10546" y="253"/>
                    </a:cubicBezTo>
                    <a:cubicBezTo>
                      <a:pt x="10313" y="122"/>
                      <a:pt x="10062" y="0"/>
                      <a:pt x="979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40"/>
              <p:cNvSpPr/>
              <p:nvPr/>
            </p:nvSpPr>
            <p:spPr>
              <a:xfrm>
                <a:off x="6864875" y="844025"/>
                <a:ext cx="14850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594" h="2078" extrusionOk="0">
                    <a:moveTo>
                      <a:pt x="206" y="0"/>
                    </a:moveTo>
                    <a:cubicBezTo>
                      <a:pt x="137" y="137"/>
                      <a:pt x="46" y="205"/>
                      <a:pt x="46" y="297"/>
                    </a:cubicBezTo>
                    <a:cubicBezTo>
                      <a:pt x="23" y="845"/>
                      <a:pt x="0" y="1415"/>
                      <a:pt x="183" y="2077"/>
                    </a:cubicBezTo>
                    <a:cubicBezTo>
                      <a:pt x="525" y="1461"/>
                      <a:pt x="594" y="890"/>
                      <a:pt x="525" y="320"/>
                    </a:cubicBezTo>
                    <a:cubicBezTo>
                      <a:pt x="502" y="205"/>
                      <a:pt x="343" y="114"/>
                      <a:pt x="20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40"/>
              <p:cNvSpPr/>
              <p:nvPr/>
            </p:nvSpPr>
            <p:spPr>
              <a:xfrm>
                <a:off x="6866000" y="756475"/>
                <a:ext cx="13150" cy="49325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973" extrusionOk="0">
                    <a:moveTo>
                      <a:pt x="230" y="0"/>
                    </a:moveTo>
                    <a:cubicBezTo>
                      <a:pt x="185" y="0"/>
                      <a:pt x="131" y="10"/>
                      <a:pt x="69" y="33"/>
                    </a:cubicBezTo>
                    <a:cubicBezTo>
                      <a:pt x="24" y="649"/>
                      <a:pt x="1" y="1288"/>
                      <a:pt x="298" y="1973"/>
                    </a:cubicBezTo>
                    <a:cubicBezTo>
                      <a:pt x="457" y="1608"/>
                      <a:pt x="526" y="1288"/>
                      <a:pt x="526" y="968"/>
                    </a:cubicBezTo>
                    <a:cubicBezTo>
                      <a:pt x="526" y="717"/>
                      <a:pt x="503" y="466"/>
                      <a:pt x="457" y="215"/>
                    </a:cubicBezTo>
                    <a:cubicBezTo>
                      <a:pt x="440" y="95"/>
                      <a:pt x="371" y="0"/>
                      <a:pt x="2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40"/>
              <p:cNvSpPr/>
              <p:nvPr/>
            </p:nvSpPr>
            <p:spPr>
              <a:xfrm>
                <a:off x="6697675" y="961525"/>
                <a:ext cx="308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765" extrusionOk="0">
                    <a:moveTo>
                      <a:pt x="1172" y="1"/>
                    </a:moveTo>
                    <a:cubicBezTo>
                      <a:pt x="681" y="1"/>
                      <a:pt x="352" y="262"/>
                      <a:pt x="23" y="481"/>
                    </a:cubicBezTo>
                    <a:cubicBezTo>
                      <a:pt x="0" y="481"/>
                      <a:pt x="0" y="573"/>
                      <a:pt x="0" y="618"/>
                    </a:cubicBezTo>
                    <a:cubicBezTo>
                      <a:pt x="46" y="664"/>
                      <a:pt x="115" y="732"/>
                      <a:pt x="160" y="755"/>
                    </a:cubicBezTo>
                    <a:cubicBezTo>
                      <a:pt x="180" y="762"/>
                      <a:pt x="202" y="765"/>
                      <a:pt x="225" y="765"/>
                    </a:cubicBezTo>
                    <a:cubicBezTo>
                      <a:pt x="280" y="765"/>
                      <a:pt x="340" y="749"/>
                      <a:pt x="389" y="732"/>
                    </a:cubicBezTo>
                    <a:cubicBezTo>
                      <a:pt x="685" y="550"/>
                      <a:pt x="982" y="367"/>
                      <a:pt x="1233" y="2"/>
                    </a:cubicBezTo>
                    <a:cubicBezTo>
                      <a:pt x="1212" y="1"/>
                      <a:pt x="1192" y="1"/>
                      <a:pt x="117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0"/>
              <p:cNvSpPr/>
              <p:nvPr/>
            </p:nvSpPr>
            <p:spPr>
              <a:xfrm>
                <a:off x="6892250" y="896300"/>
                <a:ext cx="41125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264" extrusionOk="0">
                    <a:moveTo>
                      <a:pt x="343" y="0"/>
                    </a:moveTo>
                    <a:cubicBezTo>
                      <a:pt x="231" y="0"/>
                      <a:pt x="117" y="9"/>
                      <a:pt x="1" y="32"/>
                    </a:cubicBezTo>
                    <a:cubicBezTo>
                      <a:pt x="320" y="198"/>
                      <a:pt x="479" y="264"/>
                      <a:pt x="785" y="264"/>
                    </a:cubicBezTo>
                    <a:cubicBezTo>
                      <a:pt x="982" y="264"/>
                      <a:pt x="1241" y="236"/>
                      <a:pt x="1644" y="192"/>
                    </a:cubicBezTo>
                    <a:cubicBezTo>
                      <a:pt x="1222" y="155"/>
                      <a:pt x="800" y="0"/>
                      <a:pt x="3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0"/>
              <p:cNvSpPr/>
              <p:nvPr/>
            </p:nvSpPr>
            <p:spPr>
              <a:xfrm>
                <a:off x="6765575" y="935325"/>
                <a:ext cx="24575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983" h="525" extrusionOk="0">
                    <a:moveTo>
                      <a:pt x="982" y="0"/>
                    </a:moveTo>
                    <a:lnTo>
                      <a:pt x="982" y="0"/>
                    </a:lnTo>
                    <a:cubicBezTo>
                      <a:pt x="617" y="69"/>
                      <a:pt x="275" y="137"/>
                      <a:pt x="1" y="434"/>
                    </a:cubicBezTo>
                    <a:cubicBezTo>
                      <a:pt x="125" y="488"/>
                      <a:pt x="210" y="524"/>
                      <a:pt x="291" y="524"/>
                    </a:cubicBezTo>
                    <a:cubicBezTo>
                      <a:pt x="448" y="524"/>
                      <a:pt x="591" y="391"/>
                      <a:pt x="98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0"/>
              <p:cNvSpPr/>
              <p:nvPr/>
            </p:nvSpPr>
            <p:spPr>
              <a:xfrm>
                <a:off x="6824350" y="914775"/>
                <a:ext cx="114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58" h="252" extrusionOk="0">
                    <a:moveTo>
                      <a:pt x="282" y="0"/>
                    </a:moveTo>
                    <a:cubicBezTo>
                      <a:pt x="153" y="0"/>
                      <a:pt x="49" y="53"/>
                      <a:pt x="1" y="229"/>
                    </a:cubicBezTo>
                    <a:cubicBezTo>
                      <a:pt x="83" y="242"/>
                      <a:pt x="140" y="252"/>
                      <a:pt x="185" y="252"/>
                    </a:cubicBezTo>
                    <a:cubicBezTo>
                      <a:pt x="291" y="252"/>
                      <a:pt x="329" y="199"/>
                      <a:pt x="457" y="23"/>
                    </a:cubicBezTo>
                    <a:cubicBezTo>
                      <a:pt x="396" y="10"/>
                      <a:pt x="336" y="0"/>
                      <a:pt x="28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40"/>
              <p:cNvSpPr/>
              <p:nvPr/>
            </p:nvSpPr>
            <p:spPr>
              <a:xfrm>
                <a:off x="7069725" y="885025"/>
                <a:ext cx="479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398" extrusionOk="0">
                    <a:moveTo>
                      <a:pt x="518" y="0"/>
                    </a:moveTo>
                    <a:cubicBezTo>
                      <a:pt x="369" y="0"/>
                      <a:pt x="221" y="9"/>
                      <a:pt x="69" y="26"/>
                    </a:cubicBezTo>
                    <a:cubicBezTo>
                      <a:pt x="1" y="255"/>
                      <a:pt x="138" y="369"/>
                      <a:pt x="274" y="392"/>
                    </a:cubicBezTo>
                    <a:cubicBezTo>
                      <a:pt x="358" y="395"/>
                      <a:pt x="440" y="397"/>
                      <a:pt x="523" y="397"/>
                    </a:cubicBezTo>
                    <a:cubicBezTo>
                      <a:pt x="961" y="397"/>
                      <a:pt x="1399" y="343"/>
                      <a:pt x="1918" y="209"/>
                    </a:cubicBezTo>
                    <a:cubicBezTo>
                      <a:pt x="1391" y="73"/>
                      <a:pt x="953" y="0"/>
                      <a:pt x="5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0" name="Google Shape;400;p40"/>
            <p:cNvSpPr/>
            <p:nvPr/>
          </p:nvSpPr>
          <p:spPr>
            <a:xfrm rot="-1203938">
              <a:off x="5129656" y="773693"/>
              <a:ext cx="360233" cy="263075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1" name="Google Shape;401;p40"/>
          <p:cNvSpPr txBox="1">
            <a:spLocks noGrp="1"/>
          </p:cNvSpPr>
          <p:nvPr>
            <p:ph type="subTitle" idx="1"/>
          </p:nvPr>
        </p:nvSpPr>
        <p:spPr>
          <a:xfrm>
            <a:off x="718050" y="3856650"/>
            <a:ext cx="7707900" cy="76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Spekulace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 a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počítání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" name="Google Shape;402;p40"/>
          <p:cNvSpPr txBox="1">
            <a:spLocks noGrp="1"/>
          </p:cNvSpPr>
          <p:nvPr>
            <p:ph type="ctrTitle"/>
          </p:nvPr>
        </p:nvSpPr>
        <p:spPr>
          <a:xfrm>
            <a:off x="732725" y="2335325"/>
            <a:ext cx="5776200" cy="13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Historie</a:t>
            </a:r>
            <a:r>
              <a:rPr lang="en" sz="5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fyz</a:t>
            </a:r>
            <a:r>
              <a:rPr lang="en" sz="5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" sz="5400" dirty="0" err="1">
                <a:latin typeface="Calibri" panose="020F0502020204030204" pitchFamily="34" charset="0"/>
                <a:cs typeface="Calibri" panose="020F0502020204030204" pitchFamily="34" charset="0"/>
              </a:rPr>
              <a:t>pokusů</a:t>
            </a:r>
            <a:endParaRPr sz="5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3" name="Google Shape;403;p40"/>
          <p:cNvSpPr txBox="1">
            <a:spLocks noGrp="1"/>
          </p:cNvSpPr>
          <p:nvPr>
            <p:ph type="title" idx="2"/>
          </p:nvPr>
        </p:nvSpPr>
        <p:spPr>
          <a:xfrm>
            <a:off x="732725" y="530275"/>
            <a:ext cx="1245600" cy="16551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404" name="Google Shape;404;p40"/>
          <p:cNvGrpSpPr/>
          <p:nvPr/>
        </p:nvGrpSpPr>
        <p:grpSpPr>
          <a:xfrm>
            <a:off x="6676625" y="2314375"/>
            <a:ext cx="1750800" cy="1417500"/>
            <a:chOff x="6677013" y="2314375"/>
            <a:chExt cx="1750800" cy="1417500"/>
          </a:xfrm>
        </p:grpSpPr>
        <p:sp>
          <p:nvSpPr>
            <p:cNvPr id="405" name="Google Shape;405;p40"/>
            <p:cNvSpPr/>
            <p:nvPr/>
          </p:nvSpPr>
          <p:spPr>
            <a:xfrm>
              <a:off x="6677013" y="2314375"/>
              <a:ext cx="1750800" cy="14175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6" name="Google Shape;406;p40"/>
            <p:cNvGrpSpPr/>
            <p:nvPr/>
          </p:nvGrpSpPr>
          <p:grpSpPr>
            <a:xfrm>
              <a:off x="6953638" y="2505713"/>
              <a:ext cx="1027888" cy="1012216"/>
              <a:chOff x="6930317" y="3384750"/>
              <a:chExt cx="990831" cy="975724"/>
            </a:xfrm>
          </p:grpSpPr>
          <p:sp>
            <p:nvSpPr>
              <p:cNvPr id="407" name="Google Shape;407;p40"/>
              <p:cNvSpPr/>
              <p:nvPr/>
            </p:nvSpPr>
            <p:spPr>
              <a:xfrm rot="2851135">
                <a:off x="6992589" y="3690615"/>
                <a:ext cx="716473" cy="484270"/>
              </a:xfrm>
              <a:prstGeom prst="flowChartMerg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8" name="Google Shape;408;p40"/>
              <p:cNvGrpSpPr/>
              <p:nvPr/>
            </p:nvGrpSpPr>
            <p:grpSpPr>
              <a:xfrm rot="-391399">
                <a:off x="7058812" y="3428621"/>
                <a:ext cx="818723" cy="814532"/>
                <a:chOff x="-1396150" y="1059238"/>
                <a:chExt cx="983225" cy="978075"/>
              </a:xfrm>
            </p:grpSpPr>
            <p:sp>
              <p:nvSpPr>
                <p:cNvPr id="409" name="Google Shape;409;p40"/>
                <p:cNvSpPr/>
                <p:nvPr/>
              </p:nvSpPr>
              <p:spPr>
                <a:xfrm>
                  <a:off x="-1396150" y="1059238"/>
                  <a:ext cx="983225" cy="82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29" h="32983" extrusionOk="0">
                      <a:moveTo>
                        <a:pt x="12532" y="4406"/>
                      </a:moveTo>
                      <a:cubicBezTo>
                        <a:pt x="12668" y="4565"/>
                        <a:pt x="12783" y="4657"/>
                        <a:pt x="12874" y="4771"/>
                      </a:cubicBezTo>
                      <a:cubicBezTo>
                        <a:pt x="13422" y="5501"/>
                        <a:pt x="13924" y="6232"/>
                        <a:pt x="14495" y="6962"/>
                      </a:cubicBezTo>
                      <a:cubicBezTo>
                        <a:pt x="16206" y="9130"/>
                        <a:pt x="17918" y="11299"/>
                        <a:pt x="19630" y="13467"/>
                      </a:cubicBezTo>
                      <a:cubicBezTo>
                        <a:pt x="20383" y="14403"/>
                        <a:pt x="21114" y="15316"/>
                        <a:pt x="21844" y="16252"/>
                      </a:cubicBezTo>
                      <a:cubicBezTo>
                        <a:pt x="21981" y="16412"/>
                        <a:pt x="22141" y="16549"/>
                        <a:pt x="22073" y="16800"/>
                      </a:cubicBezTo>
                      <a:cubicBezTo>
                        <a:pt x="22073" y="16845"/>
                        <a:pt x="22141" y="16937"/>
                        <a:pt x="22187" y="16959"/>
                      </a:cubicBezTo>
                      <a:cubicBezTo>
                        <a:pt x="22506" y="16982"/>
                        <a:pt x="22643" y="17256"/>
                        <a:pt x="22803" y="17484"/>
                      </a:cubicBezTo>
                      <a:cubicBezTo>
                        <a:pt x="24583" y="19721"/>
                        <a:pt x="26341" y="21981"/>
                        <a:pt x="28121" y="24218"/>
                      </a:cubicBezTo>
                      <a:cubicBezTo>
                        <a:pt x="28874" y="25177"/>
                        <a:pt x="29673" y="26090"/>
                        <a:pt x="30427" y="27048"/>
                      </a:cubicBezTo>
                      <a:cubicBezTo>
                        <a:pt x="31157" y="27984"/>
                        <a:pt x="31819" y="28966"/>
                        <a:pt x="32526" y="29947"/>
                      </a:cubicBezTo>
                      <a:cubicBezTo>
                        <a:pt x="32572" y="29993"/>
                        <a:pt x="32572" y="30061"/>
                        <a:pt x="32618" y="30198"/>
                      </a:cubicBezTo>
                      <a:cubicBezTo>
                        <a:pt x="26312" y="30267"/>
                        <a:pt x="20045" y="30413"/>
                        <a:pt x="13768" y="30413"/>
                      </a:cubicBezTo>
                      <a:cubicBezTo>
                        <a:pt x="11706" y="30413"/>
                        <a:pt x="9644" y="30397"/>
                        <a:pt x="7578" y="30358"/>
                      </a:cubicBezTo>
                      <a:cubicBezTo>
                        <a:pt x="7556" y="29833"/>
                        <a:pt x="7738" y="29376"/>
                        <a:pt x="7784" y="28920"/>
                      </a:cubicBezTo>
                      <a:cubicBezTo>
                        <a:pt x="7807" y="28463"/>
                        <a:pt x="7852" y="28007"/>
                        <a:pt x="7875" y="27550"/>
                      </a:cubicBezTo>
                      <a:cubicBezTo>
                        <a:pt x="7898" y="27254"/>
                        <a:pt x="7738" y="27025"/>
                        <a:pt x="7441" y="26911"/>
                      </a:cubicBezTo>
                      <a:cubicBezTo>
                        <a:pt x="7145" y="26774"/>
                        <a:pt x="6825" y="26683"/>
                        <a:pt x="6506" y="26592"/>
                      </a:cubicBezTo>
                      <a:cubicBezTo>
                        <a:pt x="6255" y="26523"/>
                        <a:pt x="5958" y="26500"/>
                        <a:pt x="5707" y="26432"/>
                      </a:cubicBezTo>
                      <a:cubicBezTo>
                        <a:pt x="5501" y="26363"/>
                        <a:pt x="5319" y="26295"/>
                        <a:pt x="5159" y="26226"/>
                      </a:cubicBezTo>
                      <a:cubicBezTo>
                        <a:pt x="5159" y="26135"/>
                        <a:pt x="5136" y="26090"/>
                        <a:pt x="5159" y="26044"/>
                      </a:cubicBezTo>
                      <a:cubicBezTo>
                        <a:pt x="5205" y="25884"/>
                        <a:pt x="5250" y="25747"/>
                        <a:pt x="5296" y="25610"/>
                      </a:cubicBezTo>
                      <a:cubicBezTo>
                        <a:pt x="7898" y="18649"/>
                        <a:pt x="10249" y="11573"/>
                        <a:pt x="12532" y="4406"/>
                      </a:cubicBezTo>
                      <a:close/>
                      <a:moveTo>
                        <a:pt x="4954" y="26615"/>
                      </a:moveTo>
                      <a:cubicBezTo>
                        <a:pt x="5524" y="26706"/>
                        <a:pt x="6026" y="26820"/>
                        <a:pt x="6528" y="27003"/>
                      </a:cubicBezTo>
                      <a:cubicBezTo>
                        <a:pt x="6825" y="27117"/>
                        <a:pt x="6985" y="27322"/>
                        <a:pt x="6962" y="27642"/>
                      </a:cubicBezTo>
                      <a:cubicBezTo>
                        <a:pt x="6939" y="27824"/>
                        <a:pt x="6939" y="28007"/>
                        <a:pt x="6917" y="28167"/>
                      </a:cubicBezTo>
                      <a:cubicBezTo>
                        <a:pt x="6871" y="28874"/>
                        <a:pt x="6848" y="29582"/>
                        <a:pt x="6780" y="30404"/>
                      </a:cubicBezTo>
                      <a:cubicBezTo>
                        <a:pt x="5929" y="30404"/>
                        <a:pt x="5135" y="30498"/>
                        <a:pt x="4260" y="30498"/>
                      </a:cubicBezTo>
                      <a:cubicBezTo>
                        <a:pt x="4172" y="30498"/>
                        <a:pt x="4084" y="30497"/>
                        <a:pt x="3995" y="30495"/>
                      </a:cubicBezTo>
                      <a:cubicBezTo>
                        <a:pt x="4246" y="30244"/>
                        <a:pt x="4406" y="30061"/>
                        <a:pt x="4611" y="29833"/>
                      </a:cubicBezTo>
                      <a:cubicBezTo>
                        <a:pt x="4586" y="29830"/>
                        <a:pt x="4561" y="29829"/>
                        <a:pt x="4537" y="29829"/>
                      </a:cubicBezTo>
                      <a:cubicBezTo>
                        <a:pt x="4174" y="29829"/>
                        <a:pt x="3975" y="30131"/>
                        <a:pt x="3675" y="30152"/>
                      </a:cubicBezTo>
                      <a:cubicBezTo>
                        <a:pt x="3652" y="30107"/>
                        <a:pt x="3630" y="30061"/>
                        <a:pt x="3652" y="30015"/>
                      </a:cubicBezTo>
                      <a:cubicBezTo>
                        <a:pt x="4063" y="28897"/>
                        <a:pt x="4520" y="27756"/>
                        <a:pt x="4954" y="26615"/>
                      </a:cubicBezTo>
                      <a:close/>
                      <a:moveTo>
                        <a:pt x="13536" y="0"/>
                      </a:moveTo>
                      <a:cubicBezTo>
                        <a:pt x="13057" y="1096"/>
                        <a:pt x="12554" y="2169"/>
                        <a:pt x="12075" y="3264"/>
                      </a:cubicBezTo>
                      <a:cubicBezTo>
                        <a:pt x="11984" y="3493"/>
                        <a:pt x="11938" y="3744"/>
                        <a:pt x="11847" y="3972"/>
                      </a:cubicBezTo>
                      <a:cubicBezTo>
                        <a:pt x="11482" y="4816"/>
                        <a:pt x="11071" y="5615"/>
                        <a:pt x="10774" y="6483"/>
                      </a:cubicBezTo>
                      <a:cubicBezTo>
                        <a:pt x="9724" y="9427"/>
                        <a:pt x="8697" y="12372"/>
                        <a:pt x="7761" y="15339"/>
                      </a:cubicBezTo>
                      <a:cubicBezTo>
                        <a:pt x="6848" y="18192"/>
                        <a:pt x="5821" y="21000"/>
                        <a:pt x="4862" y="23830"/>
                      </a:cubicBezTo>
                      <a:cubicBezTo>
                        <a:pt x="4109" y="26021"/>
                        <a:pt x="3264" y="28212"/>
                        <a:pt x="2785" y="30518"/>
                      </a:cubicBezTo>
                      <a:cubicBezTo>
                        <a:pt x="1758" y="31202"/>
                        <a:pt x="685" y="31887"/>
                        <a:pt x="0" y="32983"/>
                      </a:cubicBezTo>
                      <a:cubicBezTo>
                        <a:pt x="617" y="32823"/>
                        <a:pt x="1142" y="32481"/>
                        <a:pt x="1667" y="32161"/>
                      </a:cubicBezTo>
                      <a:cubicBezTo>
                        <a:pt x="2214" y="31819"/>
                        <a:pt x="2762" y="31453"/>
                        <a:pt x="3264" y="31134"/>
                      </a:cubicBezTo>
                      <a:cubicBezTo>
                        <a:pt x="3995" y="31157"/>
                        <a:pt x="4634" y="31202"/>
                        <a:pt x="5296" y="31202"/>
                      </a:cubicBezTo>
                      <a:cubicBezTo>
                        <a:pt x="7008" y="31225"/>
                        <a:pt x="8697" y="31225"/>
                        <a:pt x="10409" y="31225"/>
                      </a:cubicBezTo>
                      <a:cubicBezTo>
                        <a:pt x="13011" y="31225"/>
                        <a:pt x="15613" y="31246"/>
                        <a:pt x="18215" y="31246"/>
                      </a:cubicBezTo>
                      <a:cubicBezTo>
                        <a:pt x="19516" y="31246"/>
                        <a:pt x="20817" y="31240"/>
                        <a:pt x="22118" y="31225"/>
                      </a:cubicBezTo>
                      <a:cubicBezTo>
                        <a:pt x="24446" y="31225"/>
                        <a:pt x="26775" y="31088"/>
                        <a:pt x="29103" y="30997"/>
                      </a:cubicBezTo>
                      <a:cubicBezTo>
                        <a:pt x="30427" y="30928"/>
                        <a:pt x="31728" y="30837"/>
                        <a:pt x="33051" y="30746"/>
                      </a:cubicBezTo>
                      <a:cubicBezTo>
                        <a:pt x="33280" y="30746"/>
                        <a:pt x="33508" y="30746"/>
                        <a:pt x="33713" y="30814"/>
                      </a:cubicBezTo>
                      <a:cubicBezTo>
                        <a:pt x="34855" y="31202"/>
                        <a:pt x="36019" y="31431"/>
                        <a:pt x="37206" y="31545"/>
                      </a:cubicBezTo>
                      <a:cubicBezTo>
                        <a:pt x="37667" y="31589"/>
                        <a:pt x="38128" y="31624"/>
                        <a:pt x="38588" y="31624"/>
                      </a:cubicBezTo>
                      <a:cubicBezTo>
                        <a:pt x="38835" y="31624"/>
                        <a:pt x="39082" y="31614"/>
                        <a:pt x="39328" y="31590"/>
                      </a:cubicBezTo>
                      <a:cubicBezTo>
                        <a:pt x="39328" y="31545"/>
                        <a:pt x="39328" y="31499"/>
                        <a:pt x="39328" y="31431"/>
                      </a:cubicBezTo>
                      <a:cubicBezTo>
                        <a:pt x="38667" y="31248"/>
                        <a:pt x="37982" y="31020"/>
                        <a:pt x="37320" y="30837"/>
                      </a:cubicBezTo>
                      <a:cubicBezTo>
                        <a:pt x="36247" y="30563"/>
                        <a:pt x="35197" y="30312"/>
                        <a:pt x="34124" y="30107"/>
                      </a:cubicBezTo>
                      <a:cubicBezTo>
                        <a:pt x="33691" y="30015"/>
                        <a:pt x="33417" y="29787"/>
                        <a:pt x="33211" y="29422"/>
                      </a:cubicBezTo>
                      <a:cubicBezTo>
                        <a:pt x="32869" y="28851"/>
                        <a:pt x="32504" y="28304"/>
                        <a:pt x="32093" y="27779"/>
                      </a:cubicBezTo>
                      <a:cubicBezTo>
                        <a:pt x="31020" y="26432"/>
                        <a:pt x="29924" y="25108"/>
                        <a:pt x="28852" y="23761"/>
                      </a:cubicBezTo>
                      <a:cubicBezTo>
                        <a:pt x="26272" y="20543"/>
                        <a:pt x="23716" y="17347"/>
                        <a:pt x="21159" y="14129"/>
                      </a:cubicBezTo>
                      <a:cubicBezTo>
                        <a:pt x="19721" y="12326"/>
                        <a:pt x="18284" y="10523"/>
                        <a:pt x="16823" y="8720"/>
                      </a:cubicBezTo>
                      <a:cubicBezTo>
                        <a:pt x="15522" y="7099"/>
                        <a:pt x="14266" y="5387"/>
                        <a:pt x="12851" y="3835"/>
                      </a:cubicBezTo>
                      <a:cubicBezTo>
                        <a:pt x="12783" y="3789"/>
                        <a:pt x="12760" y="3698"/>
                        <a:pt x="12714" y="3584"/>
                      </a:cubicBezTo>
                      <a:cubicBezTo>
                        <a:pt x="12783" y="3424"/>
                        <a:pt x="12874" y="3219"/>
                        <a:pt x="12965" y="3013"/>
                      </a:cubicBezTo>
                      <a:cubicBezTo>
                        <a:pt x="13376" y="2146"/>
                        <a:pt x="13650" y="1256"/>
                        <a:pt x="13696" y="297"/>
                      </a:cubicBezTo>
                      <a:cubicBezTo>
                        <a:pt x="13696" y="206"/>
                        <a:pt x="13741" y="46"/>
                        <a:pt x="1353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40"/>
                <p:cNvSpPr/>
                <p:nvPr/>
              </p:nvSpPr>
              <p:spPr>
                <a:xfrm>
                  <a:off x="-1393875" y="1280238"/>
                  <a:ext cx="115300" cy="22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9090" extrusionOk="0">
                      <a:moveTo>
                        <a:pt x="3835" y="564"/>
                      </a:moveTo>
                      <a:cubicBezTo>
                        <a:pt x="3858" y="587"/>
                        <a:pt x="3927" y="610"/>
                        <a:pt x="3927" y="633"/>
                      </a:cubicBezTo>
                      <a:cubicBezTo>
                        <a:pt x="3858" y="1706"/>
                        <a:pt x="3219" y="2915"/>
                        <a:pt x="2375" y="3600"/>
                      </a:cubicBezTo>
                      <a:cubicBezTo>
                        <a:pt x="2443" y="2938"/>
                        <a:pt x="3288" y="1158"/>
                        <a:pt x="3835" y="564"/>
                      </a:cubicBezTo>
                      <a:close/>
                      <a:moveTo>
                        <a:pt x="1188" y="7458"/>
                      </a:moveTo>
                      <a:lnTo>
                        <a:pt x="1188" y="7458"/>
                      </a:lnTo>
                      <a:cubicBezTo>
                        <a:pt x="1576" y="7686"/>
                        <a:pt x="1713" y="7891"/>
                        <a:pt x="1827" y="8142"/>
                      </a:cubicBezTo>
                      <a:cubicBezTo>
                        <a:pt x="1850" y="8256"/>
                        <a:pt x="1872" y="8393"/>
                        <a:pt x="1827" y="8507"/>
                      </a:cubicBezTo>
                      <a:cubicBezTo>
                        <a:pt x="1781" y="8599"/>
                        <a:pt x="1690" y="8690"/>
                        <a:pt x="1576" y="8736"/>
                      </a:cubicBezTo>
                      <a:cubicBezTo>
                        <a:pt x="1572" y="8738"/>
                        <a:pt x="1567" y="8739"/>
                        <a:pt x="1562" y="8739"/>
                      </a:cubicBezTo>
                      <a:cubicBezTo>
                        <a:pt x="1510" y="8739"/>
                        <a:pt x="1412" y="8638"/>
                        <a:pt x="1370" y="8576"/>
                      </a:cubicBezTo>
                      <a:cubicBezTo>
                        <a:pt x="1188" y="8279"/>
                        <a:pt x="1165" y="7937"/>
                        <a:pt x="1188" y="7458"/>
                      </a:cubicBezTo>
                      <a:close/>
                      <a:moveTo>
                        <a:pt x="3921" y="0"/>
                      </a:moveTo>
                      <a:cubicBezTo>
                        <a:pt x="3729" y="0"/>
                        <a:pt x="3542" y="63"/>
                        <a:pt x="3379" y="199"/>
                      </a:cubicBezTo>
                      <a:cubicBezTo>
                        <a:pt x="3288" y="290"/>
                        <a:pt x="3196" y="382"/>
                        <a:pt x="3128" y="496"/>
                      </a:cubicBezTo>
                      <a:cubicBezTo>
                        <a:pt x="2991" y="678"/>
                        <a:pt x="2854" y="861"/>
                        <a:pt x="2763" y="1066"/>
                      </a:cubicBezTo>
                      <a:cubicBezTo>
                        <a:pt x="2466" y="1614"/>
                        <a:pt x="2169" y="2185"/>
                        <a:pt x="1918" y="2756"/>
                      </a:cubicBezTo>
                      <a:cubicBezTo>
                        <a:pt x="1644" y="3349"/>
                        <a:pt x="1416" y="3920"/>
                        <a:pt x="1188" y="4513"/>
                      </a:cubicBezTo>
                      <a:cubicBezTo>
                        <a:pt x="1119" y="4718"/>
                        <a:pt x="1005" y="4855"/>
                        <a:pt x="800" y="4970"/>
                      </a:cubicBezTo>
                      <a:cubicBezTo>
                        <a:pt x="714" y="5018"/>
                        <a:pt x="635" y="5041"/>
                        <a:pt x="552" y="5041"/>
                      </a:cubicBezTo>
                      <a:cubicBezTo>
                        <a:pt x="480" y="5041"/>
                        <a:pt x="405" y="5024"/>
                        <a:pt x="320" y="4992"/>
                      </a:cubicBezTo>
                      <a:cubicBezTo>
                        <a:pt x="286" y="4977"/>
                        <a:pt x="252" y="4970"/>
                        <a:pt x="220" y="4970"/>
                      </a:cubicBezTo>
                      <a:cubicBezTo>
                        <a:pt x="106" y="4970"/>
                        <a:pt x="19" y="5065"/>
                        <a:pt x="1" y="5243"/>
                      </a:cubicBezTo>
                      <a:cubicBezTo>
                        <a:pt x="138" y="5266"/>
                        <a:pt x="275" y="5289"/>
                        <a:pt x="412" y="5289"/>
                      </a:cubicBezTo>
                      <a:cubicBezTo>
                        <a:pt x="457" y="5297"/>
                        <a:pt x="505" y="5299"/>
                        <a:pt x="556" y="5299"/>
                      </a:cubicBezTo>
                      <a:cubicBezTo>
                        <a:pt x="658" y="5299"/>
                        <a:pt x="769" y="5289"/>
                        <a:pt x="891" y="5289"/>
                      </a:cubicBezTo>
                      <a:cubicBezTo>
                        <a:pt x="800" y="5609"/>
                        <a:pt x="731" y="5860"/>
                        <a:pt x="685" y="6088"/>
                      </a:cubicBezTo>
                      <a:cubicBezTo>
                        <a:pt x="526" y="6727"/>
                        <a:pt x="412" y="7389"/>
                        <a:pt x="457" y="8051"/>
                      </a:cubicBezTo>
                      <a:cubicBezTo>
                        <a:pt x="529" y="8733"/>
                        <a:pt x="854" y="9090"/>
                        <a:pt x="1400" y="9090"/>
                      </a:cubicBezTo>
                      <a:cubicBezTo>
                        <a:pt x="1549" y="9090"/>
                        <a:pt x="1714" y="9063"/>
                        <a:pt x="1895" y="9010"/>
                      </a:cubicBezTo>
                      <a:cubicBezTo>
                        <a:pt x="1941" y="9010"/>
                        <a:pt x="1987" y="8987"/>
                        <a:pt x="2032" y="8964"/>
                      </a:cubicBezTo>
                      <a:cubicBezTo>
                        <a:pt x="2603" y="8736"/>
                        <a:pt x="2740" y="8371"/>
                        <a:pt x="2420" y="7823"/>
                      </a:cubicBezTo>
                      <a:cubicBezTo>
                        <a:pt x="2352" y="7709"/>
                        <a:pt x="2260" y="7617"/>
                        <a:pt x="2192" y="7526"/>
                      </a:cubicBezTo>
                      <a:cubicBezTo>
                        <a:pt x="2123" y="7412"/>
                        <a:pt x="2055" y="7275"/>
                        <a:pt x="1987" y="7161"/>
                      </a:cubicBezTo>
                      <a:cubicBezTo>
                        <a:pt x="2352" y="6818"/>
                        <a:pt x="2854" y="6841"/>
                        <a:pt x="3265" y="6476"/>
                      </a:cubicBezTo>
                      <a:cubicBezTo>
                        <a:pt x="3219" y="6473"/>
                        <a:pt x="3175" y="6472"/>
                        <a:pt x="3131" y="6472"/>
                      </a:cubicBezTo>
                      <a:cubicBezTo>
                        <a:pt x="2463" y="6472"/>
                        <a:pt x="1921" y="6778"/>
                        <a:pt x="1279" y="6864"/>
                      </a:cubicBezTo>
                      <a:cubicBezTo>
                        <a:pt x="1302" y="6271"/>
                        <a:pt x="1484" y="5814"/>
                        <a:pt x="1621" y="5312"/>
                      </a:cubicBezTo>
                      <a:cubicBezTo>
                        <a:pt x="1713" y="4947"/>
                        <a:pt x="1895" y="4650"/>
                        <a:pt x="2215" y="4399"/>
                      </a:cubicBezTo>
                      <a:cubicBezTo>
                        <a:pt x="2854" y="3897"/>
                        <a:pt x="3402" y="3280"/>
                        <a:pt x="3835" y="2596"/>
                      </a:cubicBezTo>
                      <a:cubicBezTo>
                        <a:pt x="4178" y="2048"/>
                        <a:pt x="4406" y="1477"/>
                        <a:pt x="4520" y="838"/>
                      </a:cubicBezTo>
                      <a:cubicBezTo>
                        <a:pt x="4566" y="564"/>
                        <a:pt x="4611" y="245"/>
                        <a:pt x="4315" y="85"/>
                      </a:cubicBezTo>
                      <a:cubicBezTo>
                        <a:pt x="4185" y="29"/>
                        <a:pt x="4052" y="0"/>
                        <a:pt x="392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40"/>
                <p:cNvSpPr/>
                <p:nvPr/>
              </p:nvSpPr>
              <p:spPr>
                <a:xfrm>
                  <a:off x="-1033225" y="1891913"/>
                  <a:ext cx="95325" cy="14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5816" extrusionOk="0">
                      <a:moveTo>
                        <a:pt x="2230" y="625"/>
                      </a:moveTo>
                      <a:cubicBezTo>
                        <a:pt x="2318" y="625"/>
                        <a:pt x="2396" y="671"/>
                        <a:pt x="2443" y="749"/>
                      </a:cubicBezTo>
                      <a:cubicBezTo>
                        <a:pt x="2488" y="817"/>
                        <a:pt x="2488" y="954"/>
                        <a:pt x="2465" y="1022"/>
                      </a:cubicBezTo>
                      <a:cubicBezTo>
                        <a:pt x="2169" y="1570"/>
                        <a:pt x="1826" y="2095"/>
                        <a:pt x="1370" y="2552"/>
                      </a:cubicBezTo>
                      <a:cubicBezTo>
                        <a:pt x="1279" y="2666"/>
                        <a:pt x="1187" y="2803"/>
                        <a:pt x="1027" y="2803"/>
                      </a:cubicBezTo>
                      <a:cubicBezTo>
                        <a:pt x="982" y="2757"/>
                        <a:pt x="936" y="2734"/>
                        <a:pt x="936" y="2689"/>
                      </a:cubicBezTo>
                      <a:cubicBezTo>
                        <a:pt x="891" y="1935"/>
                        <a:pt x="1210" y="1319"/>
                        <a:pt x="1781" y="840"/>
                      </a:cubicBezTo>
                      <a:cubicBezTo>
                        <a:pt x="1872" y="771"/>
                        <a:pt x="2009" y="703"/>
                        <a:pt x="2100" y="657"/>
                      </a:cubicBezTo>
                      <a:cubicBezTo>
                        <a:pt x="2144" y="635"/>
                        <a:pt x="2188" y="625"/>
                        <a:pt x="2230" y="625"/>
                      </a:cubicBezTo>
                      <a:close/>
                      <a:moveTo>
                        <a:pt x="3304" y="0"/>
                      </a:moveTo>
                      <a:cubicBezTo>
                        <a:pt x="3138" y="0"/>
                        <a:pt x="3017" y="110"/>
                        <a:pt x="2717" y="383"/>
                      </a:cubicBezTo>
                      <a:cubicBezTo>
                        <a:pt x="2610" y="383"/>
                        <a:pt x="2493" y="393"/>
                        <a:pt x="2373" y="393"/>
                      </a:cubicBezTo>
                      <a:cubicBezTo>
                        <a:pt x="2313" y="393"/>
                        <a:pt x="2252" y="391"/>
                        <a:pt x="2192" y="383"/>
                      </a:cubicBezTo>
                      <a:cubicBezTo>
                        <a:pt x="2166" y="382"/>
                        <a:pt x="2139" y="381"/>
                        <a:pt x="2113" y="381"/>
                      </a:cubicBezTo>
                      <a:cubicBezTo>
                        <a:pt x="1310" y="381"/>
                        <a:pt x="403" y="1051"/>
                        <a:pt x="137" y="1913"/>
                      </a:cubicBezTo>
                      <a:cubicBezTo>
                        <a:pt x="23" y="2209"/>
                        <a:pt x="0" y="2552"/>
                        <a:pt x="0" y="2871"/>
                      </a:cubicBezTo>
                      <a:cubicBezTo>
                        <a:pt x="23" y="3191"/>
                        <a:pt x="183" y="3328"/>
                        <a:pt x="480" y="3373"/>
                      </a:cubicBezTo>
                      <a:cubicBezTo>
                        <a:pt x="599" y="3402"/>
                        <a:pt x="716" y="3416"/>
                        <a:pt x="830" y="3416"/>
                      </a:cubicBezTo>
                      <a:cubicBezTo>
                        <a:pt x="1172" y="3416"/>
                        <a:pt x="1484" y="3288"/>
                        <a:pt x="1758" y="3031"/>
                      </a:cubicBezTo>
                      <a:cubicBezTo>
                        <a:pt x="2032" y="2803"/>
                        <a:pt x="2306" y="2529"/>
                        <a:pt x="2694" y="2164"/>
                      </a:cubicBezTo>
                      <a:lnTo>
                        <a:pt x="2694" y="2164"/>
                      </a:lnTo>
                      <a:cubicBezTo>
                        <a:pt x="2648" y="2894"/>
                        <a:pt x="2580" y="3488"/>
                        <a:pt x="2557" y="4104"/>
                      </a:cubicBezTo>
                      <a:cubicBezTo>
                        <a:pt x="2488" y="5154"/>
                        <a:pt x="2511" y="5405"/>
                        <a:pt x="2762" y="5816"/>
                      </a:cubicBezTo>
                      <a:cubicBezTo>
                        <a:pt x="3173" y="5063"/>
                        <a:pt x="3812" y="1410"/>
                        <a:pt x="3767" y="132"/>
                      </a:cubicBezTo>
                      <a:cubicBezTo>
                        <a:pt x="3547" y="50"/>
                        <a:pt x="3415" y="0"/>
                        <a:pt x="330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40"/>
                <p:cNvSpPr/>
                <p:nvPr/>
              </p:nvSpPr>
              <p:spPr>
                <a:xfrm>
                  <a:off x="-753050" y="1416888"/>
                  <a:ext cx="97025" cy="8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1" h="3585" extrusionOk="0">
                      <a:moveTo>
                        <a:pt x="1831" y="0"/>
                      </a:moveTo>
                      <a:cubicBezTo>
                        <a:pt x="1241" y="0"/>
                        <a:pt x="707" y="322"/>
                        <a:pt x="411" y="896"/>
                      </a:cubicBezTo>
                      <a:cubicBezTo>
                        <a:pt x="92" y="1535"/>
                        <a:pt x="1" y="2197"/>
                        <a:pt x="92" y="2882"/>
                      </a:cubicBezTo>
                      <a:cubicBezTo>
                        <a:pt x="138" y="3224"/>
                        <a:pt x="343" y="3429"/>
                        <a:pt x="662" y="3521"/>
                      </a:cubicBezTo>
                      <a:cubicBezTo>
                        <a:pt x="837" y="3562"/>
                        <a:pt x="1011" y="3584"/>
                        <a:pt x="1184" y="3584"/>
                      </a:cubicBezTo>
                      <a:cubicBezTo>
                        <a:pt x="1395" y="3584"/>
                        <a:pt x="1603" y="3551"/>
                        <a:pt x="1804" y="3475"/>
                      </a:cubicBezTo>
                      <a:cubicBezTo>
                        <a:pt x="2489" y="3201"/>
                        <a:pt x="3128" y="2859"/>
                        <a:pt x="3744" y="2448"/>
                      </a:cubicBezTo>
                      <a:cubicBezTo>
                        <a:pt x="3790" y="2425"/>
                        <a:pt x="3812" y="2334"/>
                        <a:pt x="3881" y="2197"/>
                      </a:cubicBezTo>
                      <a:lnTo>
                        <a:pt x="3881" y="2197"/>
                      </a:lnTo>
                      <a:cubicBezTo>
                        <a:pt x="2854" y="2380"/>
                        <a:pt x="2032" y="2996"/>
                        <a:pt x="1096" y="3247"/>
                      </a:cubicBezTo>
                      <a:cubicBezTo>
                        <a:pt x="731" y="2653"/>
                        <a:pt x="914" y="2083"/>
                        <a:pt x="1051" y="1512"/>
                      </a:cubicBezTo>
                      <a:cubicBezTo>
                        <a:pt x="1165" y="1056"/>
                        <a:pt x="1393" y="622"/>
                        <a:pt x="1964" y="325"/>
                      </a:cubicBezTo>
                      <a:cubicBezTo>
                        <a:pt x="2078" y="508"/>
                        <a:pt x="2192" y="690"/>
                        <a:pt x="2352" y="850"/>
                      </a:cubicBezTo>
                      <a:cubicBezTo>
                        <a:pt x="2405" y="893"/>
                        <a:pt x="2475" y="916"/>
                        <a:pt x="2547" y="916"/>
                      </a:cubicBezTo>
                      <a:cubicBezTo>
                        <a:pt x="2628" y="916"/>
                        <a:pt x="2713" y="888"/>
                        <a:pt x="2785" y="827"/>
                      </a:cubicBezTo>
                      <a:cubicBezTo>
                        <a:pt x="2922" y="690"/>
                        <a:pt x="2899" y="531"/>
                        <a:pt x="2808" y="394"/>
                      </a:cubicBezTo>
                      <a:cubicBezTo>
                        <a:pt x="2717" y="280"/>
                        <a:pt x="2557" y="143"/>
                        <a:pt x="2397" y="97"/>
                      </a:cubicBezTo>
                      <a:cubicBezTo>
                        <a:pt x="2207" y="32"/>
                        <a:pt x="2016" y="0"/>
                        <a:pt x="183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40"/>
                <p:cNvSpPr/>
                <p:nvPr/>
              </p:nvSpPr>
              <p:spPr>
                <a:xfrm>
                  <a:off x="-995575" y="1543138"/>
                  <a:ext cx="52525" cy="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" h="1592" extrusionOk="0">
                      <a:moveTo>
                        <a:pt x="2101" y="0"/>
                      </a:moveTo>
                      <a:lnTo>
                        <a:pt x="2101" y="0"/>
                      </a:lnTo>
                      <a:cubicBezTo>
                        <a:pt x="1325" y="342"/>
                        <a:pt x="640" y="799"/>
                        <a:pt x="24" y="1370"/>
                      </a:cubicBezTo>
                      <a:cubicBezTo>
                        <a:pt x="1" y="1392"/>
                        <a:pt x="24" y="1461"/>
                        <a:pt x="24" y="1507"/>
                      </a:cubicBezTo>
                      <a:cubicBezTo>
                        <a:pt x="93" y="1566"/>
                        <a:pt x="167" y="1591"/>
                        <a:pt x="239" y="1591"/>
                      </a:cubicBezTo>
                      <a:cubicBezTo>
                        <a:pt x="333" y="1591"/>
                        <a:pt x="425" y="1548"/>
                        <a:pt x="503" y="1484"/>
                      </a:cubicBezTo>
                      <a:cubicBezTo>
                        <a:pt x="1074" y="1050"/>
                        <a:pt x="1644" y="594"/>
                        <a:pt x="21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40"/>
                <p:cNvSpPr/>
                <p:nvPr/>
              </p:nvSpPr>
              <p:spPr>
                <a:xfrm>
                  <a:off x="-1082875" y="1617063"/>
                  <a:ext cx="47950" cy="3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" h="1292" extrusionOk="0">
                      <a:moveTo>
                        <a:pt x="1811" y="1"/>
                      </a:moveTo>
                      <a:cubicBezTo>
                        <a:pt x="1798" y="1"/>
                        <a:pt x="1788" y="4"/>
                        <a:pt x="1781" y="10"/>
                      </a:cubicBezTo>
                      <a:cubicBezTo>
                        <a:pt x="1210" y="353"/>
                        <a:pt x="640" y="718"/>
                        <a:pt x="1" y="1106"/>
                      </a:cubicBezTo>
                      <a:cubicBezTo>
                        <a:pt x="130" y="1248"/>
                        <a:pt x="242" y="1292"/>
                        <a:pt x="345" y="1292"/>
                      </a:cubicBezTo>
                      <a:cubicBezTo>
                        <a:pt x="440" y="1292"/>
                        <a:pt x="529" y="1253"/>
                        <a:pt x="617" y="1220"/>
                      </a:cubicBezTo>
                      <a:cubicBezTo>
                        <a:pt x="1005" y="1060"/>
                        <a:pt x="1621" y="490"/>
                        <a:pt x="1918" y="33"/>
                      </a:cubicBezTo>
                      <a:cubicBezTo>
                        <a:pt x="1886" y="17"/>
                        <a:pt x="1842" y="1"/>
                        <a:pt x="181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40"/>
                <p:cNvSpPr/>
                <p:nvPr/>
              </p:nvSpPr>
              <p:spPr>
                <a:xfrm>
                  <a:off x="-1198150" y="1701763"/>
                  <a:ext cx="43400" cy="2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092" extrusionOk="0">
                      <a:moveTo>
                        <a:pt x="1713" y="1"/>
                      </a:moveTo>
                      <a:cubicBezTo>
                        <a:pt x="1165" y="115"/>
                        <a:pt x="777" y="320"/>
                        <a:pt x="1" y="959"/>
                      </a:cubicBezTo>
                      <a:cubicBezTo>
                        <a:pt x="209" y="1045"/>
                        <a:pt x="331" y="1091"/>
                        <a:pt x="429" y="1091"/>
                      </a:cubicBezTo>
                      <a:cubicBezTo>
                        <a:pt x="513" y="1091"/>
                        <a:pt x="578" y="1056"/>
                        <a:pt x="663" y="982"/>
                      </a:cubicBezTo>
                      <a:cubicBezTo>
                        <a:pt x="1028" y="731"/>
                        <a:pt x="1370" y="411"/>
                        <a:pt x="1713" y="137"/>
                      </a:cubicBezTo>
                      <a:cubicBezTo>
                        <a:pt x="1736" y="115"/>
                        <a:pt x="1713" y="46"/>
                        <a:pt x="171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40"/>
                <p:cNvSpPr/>
                <p:nvPr/>
              </p:nvSpPr>
              <p:spPr>
                <a:xfrm>
                  <a:off x="-905975" y="1500338"/>
                  <a:ext cx="30825" cy="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3" h="852" extrusionOk="0">
                      <a:moveTo>
                        <a:pt x="1119" y="0"/>
                      </a:moveTo>
                      <a:cubicBezTo>
                        <a:pt x="822" y="183"/>
                        <a:pt x="480" y="388"/>
                        <a:pt x="183" y="571"/>
                      </a:cubicBezTo>
                      <a:cubicBezTo>
                        <a:pt x="114" y="616"/>
                        <a:pt x="92" y="731"/>
                        <a:pt x="0" y="845"/>
                      </a:cubicBezTo>
                      <a:cubicBezTo>
                        <a:pt x="44" y="849"/>
                        <a:pt x="85" y="851"/>
                        <a:pt x="125" y="851"/>
                      </a:cubicBezTo>
                      <a:cubicBezTo>
                        <a:pt x="693" y="851"/>
                        <a:pt x="913" y="413"/>
                        <a:pt x="1233" y="114"/>
                      </a:cubicBezTo>
                      <a:cubicBezTo>
                        <a:pt x="1187" y="69"/>
                        <a:pt x="1164" y="46"/>
                        <a:pt x="111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40"/>
                <p:cNvSpPr/>
                <p:nvPr/>
              </p:nvSpPr>
              <p:spPr>
                <a:xfrm>
                  <a:off x="-1262625" y="1761113"/>
                  <a:ext cx="30850" cy="2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" h="914" extrusionOk="0">
                      <a:moveTo>
                        <a:pt x="1233" y="0"/>
                      </a:moveTo>
                      <a:lnTo>
                        <a:pt x="1233" y="0"/>
                      </a:lnTo>
                      <a:cubicBezTo>
                        <a:pt x="480" y="320"/>
                        <a:pt x="320" y="457"/>
                        <a:pt x="1" y="913"/>
                      </a:cubicBezTo>
                      <a:cubicBezTo>
                        <a:pt x="662" y="845"/>
                        <a:pt x="936" y="388"/>
                        <a:pt x="12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18" name="Google Shape;418;p40"/>
            <p:cNvSpPr/>
            <p:nvPr/>
          </p:nvSpPr>
          <p:spPr>
            <a:xfrm rot="-1215341">
              <a:off x="7854774" y="2617273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419;p40"/>
          <p:cNvGrpSpPr/>
          <p:nvPr/>
        </p:nvGrpSpPr>
        <p:grpSpPr>
          <a:xfrm>
            <a:off x="6676625" y="530275"/>
            <a:ext cx="1777511" cy="1655100"/>
            <a:chOff x="6676625" y="530275"/>
            <a:chExt cx="1777511" cy="1655100"/>
          </a:xfrm>
        </p:grpSpPr>
        <p:sp>
          <p:nvSpPr>
            <p:cNvPr id="420" name="Google Shape;420;p40"/>
            <p:cNvSpPr/>
            <p:nvPr/>
          </p:nvSpPr>
          <p:spPr>
            <a:xfrm>
              <a:off x="8061329" y="1470693"/>
              <a:ext cx="188545" cy="198979"/>
            </a:xfrm>
            <a:custGeom>
              <a:avLst/>
              <a:gdLst/>
              <a:ahLst/>
              <a:cxnLst/>
              <a:rect l="l" t="t" r="r" b="b"/>
              <a:pathLst>
                <a:path w="3991" h="4220" extrusionOk="0">
                  <a:moveTo>
                    <a:pt x="1591" y="902"/>
                  </a:moveTo>
                  <a:cubicBezTo>
                    <a:pt x="1782" y="902"/>
                    <a:pt x="1976" y="959"/>
                    <a:pt x="2154" y="1084"/>
                  </a:cubicBezTo>
                  <a:cubicBezTo>
                    <a:pt x="2310" y="1162"/>
                    <a:pt x="2166" y="1369"/>
                    <a:pt x="2022" y="1369"/>
                  </a:cubicBezTo>
                  <a:cubicBezTo>
                    <a:pt x="1991" y="1369"/>
                    <a:pt x="1960" y="1360"/>
                    <a:pt x="1932" y="1337"/>
                  </a:cubicBezTo>
                  <a:cubicBezTo>
                    <a:pt x="1814" y="1262"/>
                    <a:pt x="1678" y="1227"/>
                    <a:pt x="1542" y="1227"/>
                  </a:cubicBezTo>
                  <a:cubicBezTo>
                    <a:pt x="1277" y="1227"/>
                    <a:pt x="1013" y="1361"/>
                    <a:pt x="887" y="1591"/>
                  </a:cubicBezTo>
                  <a:cubicBezTo>
                    <a:pt x="856" y="1633"/>
                    <a:pt x="817" y="1651"/>
                    <a:pt x="781" y="1651"/>
                  </a:cubicBezTo>
                  <a:cubicBezTo>
                    <a:pt x="708" y="1651"/>
                    <a:pt x="644" y="1580"/>
                    <a:pt x="666" y="1496"/>
                  </a:cubicBezTo>
                  <a:cubicBezTo>
                    <a:pt x="835" y="1135"/>
                    <a:pt x="1204" y="902"/>
                    <a:pt x="1591" y="902"/>
                  </a:cubicBezTo>
                  <a:close/>
                  <a:moveTo>
                    <a:pt x="1923" y="0"/>
                  </a:moveTo>
                  <a:cubicBezTo>
                    <a:pt x="1874" y="0"/>
                    <a:pt x="1824" y="3"/>
                    <a:pt x="1774" y="7"/>
                  </a:cubicBezTo>
                  <a:cubicBezTo>
                    <a:pt x="761" y="71"/>
                    <a:pt x="32" y="957"/>
                    <a:pt x="1" y="1939"/>
                  </a:cubicBezTo>
                  <a:cubicBezTo>
                    <a:pt x="32" y="1939"/>
                    <a:pt x="127" y="1971"/>
                    <a:pt x="127" y="2066"/>
                  </a:cubicBezTo>
                  <a:cubicBezTo>
                    <a:pt x="32" y="3143"/>
                    <a:pt x="824" y="4219"/>
                    <a:pt x="1901" y="4219"/>
                  </a:cubicBezTo>
                  <a:lnTo>
                    <a:pt x="1964" y="4124"/>
                  </a:lnTo>
                  <a:cubicBezTo>
                    <a:pt x="2018" y="4071"/>
                    <a:pt x="2077" y="4051"/>
                    <a:pt x="2134" y="4051"/>
                  </a:cubicBezTo>
                  <a:cubicBezTo>
                    <a:pt x="2213" y="4051"/>
                    <a:pt x="2289" y="4088"/>
                    <a:pt x="2344" y="4124"/>
                  </a:cubicBezTo>
                  <a:cubicBezTo>
                    <a:pt x="3357" y="3839"/>
                    <a:pt x="3991" y="2731"/>
                    <a:pt x="3801" y="1717"/>
                  </a:cubicBezTo>
                  <a:cubicBezTo>
                    <a:pt x="3620" y="845"/>
                    <a:pt x="2867" y="0"/>
                    <a:pt x="19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8085281" y="1508225"/>
              <a:ext cx="82297" cy="44322"/>
            </a:xfrm>
            <a:custGeom>
              <a:avLst/>
              <a:gdLst/>
              <a:ahLst/>
              <a:cxnLst/>
              <a:rect l="l" t="t" r="r" b="b"/>
              <a:pathLst>
                <a:path w="1742" h="940" extrusionOk="0">
                  <a:moveTo>
                    <a:pt x="993" y="0"/>
                  </a:moveTo>
                  <a:cubicBezTo>
                    <a:pt x="903" y="0"/>
                    <a:pt x="813" y="11"/>
                    <a:pt x="729" y="35"/>
                  </a:cubicBezTo>
                  <a:cubicBezTo>
                    <a:pt x="412" y="130"/>
                    <a:pt x="127" y="351"/>
                    <a:pt x="0" y="636"/>
                  </a:cubicBezTo>
                  <a:cubicBezTo>
                    <a:pt x="0" y="763"/>
                    <a:pt x="64" y="858"/>
                    <a:pt x="127" y="921"/>
                  </a:cubicBezTo>
                  <a:cubicBezTo>
                    <a:pt x="159" y="932"/>
                    <a:pt x="197" y="939"/>
                    <a:pt x="236" y="939"/>
                  </a:cubicBezTo>
                  <a:cubicBezTo>
                    <a:pt x="313" y="939"/>
                    <a:pt x="391" y="911"/>
                    <a:pt x="412" y="826"/>
                  </a:cubicBezTo>
                  <a:cubicBezTo>
                    <a:pt x="475" y="668"/>
                    <a:pt x="634" y="605"/>
                    <a:pt x="792" y="573"/>
                  </a:cubicBezTo>
                  <a:cubicBezTo>
                    <a:pt x="857" y="555"/>
                    <a:pt x="919" y="547"/>
                    <a:pt x="978" y="547"/>
                  </a:cubicBezTo>
                  <a:cubicBezTo>
                    <a:pt x="1120" y="547"/>
                    <a:pt x="1241" y="592"/>
                    <a:pt x="1330" y="636"/>
                  </a:cubicBezTo>
                  <a:cubicBezTo>
                    <a:pt x="1375" y="659"/>
                    <a:pt x="1452" y="681"/>
                    <a:pt x="1515" y="681"/>
                  </a:cubicBezTo>
                  <a:cubicBezTo>
                    <a:pt x="1541" y="681"/>
                    <a:pt x="1565" y="677"/>
                    <a:pt x="1584" y="668"/>
                  </a:cubicBezTo>
                  <a:cubicBezTo>
                    <a:pt x="1679" y="636"/>
                    <a:pt x="1742" y="510"/>
                    <a:pt x="1742" y="446"/>
                  </a:cubicBezTo>
                  <a:cubicBezTo>
                    <a:pt x="1742" y="351"/>
                    <a:pt x="1710" y="288"/>
                    <a:pt x="1647" y="193"/>
                  </a:cubicBezTo>
                  <a:cubicBezTo>
                    <a:pt x="1584" y="161"/>
                    <a:pt x="1520" y="130"/>
                    <a:pt x="1425" y="66"/>
                  </a:cubicBezTo>
                  <a:cubicBezTo>
                    <a:pt x="1288" y="27"/>
                    <a:pt x="1139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6676625" y="530275"/>
              <a:ext cx="1750800" cy="1655100"/>
            </a:xfrm>
            <a:prstGeom prst="rect">
              <a:avLst/>
            </a:prstGeom>
            <a:solidFill>
              <a:srgbClr val="D77955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3" name="Google Shape;423;p40"/>
            <p:cNvGrpSpPr/>
            <p:nvPr/>
          </p:nvGrpSpPr>
          <p:grpSpPr>
            <a:xfrm rot="-1520185">
              <a:off x="7440496" y="806958"/>
              <a:ext cx="878800" cy="825094"/>
              <a:chOff x="6301075" y="2611825"/>
              <a:chExt cx="827450" cy="777800"/>
            </a:xfrm>
          </p:grpSpPr>
          <p:sp>
            <p:nvSpPr>
              <p:cNvPr id="424" name="Google Shape;424;p40"/>
              <p:cNvSpPr/>
              <p:nvPr/>
            </p:nvSpPr>
            <p:spPr>
              <a:xfrm>
                <a:off x="6301075" y="2617250"/>
                <a:ext cx="827450" cy="77237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0895" extrusionOk="0">
                    <a:moveTo>
                      <a:pt x="22689" y="1"/>
                    </a:moveTo>
                    <a:cubicBezTo>
                      <a:pt x="21691" y="1"/>
                      <a:pt x="20692" y="217"/>
                      <a:pt x="19699" y="651"/>
                    </a:cubicBezTo>
                    <a:cubicBezTo>
                      <a:pt x="16846" y="2363"/>
                      <a:pt x="14563" y="4919"/>
                      <a:pt x="13422" y="8343"/>
                    </a:cubicBezTo>
                    <a:cubicBezTo>
                      <a:pt x="12555" y="11196"/>
                      <a:pt x="11710" y="14050"/>
                      <a:pt x="9998" y="16629"/>
                    </a:cubicBezTo>
                    <a:cubicBezTo>
                      <a:pt x="9757" y="16852"/>
                      <a:pt x="9530" y="17272"/>
                      <a:pt x="8985" y="17272"/>
                    </a:cubicBezTo>
                    <a:cubicBezTo>
                      <a:pt x="8862" y="17272"/>
                      <a:pt x="8721" y="17250"/>
                      <a:pt x="8560" y="17199"/>
                    </a:cubicBezTo>
                    <a:cubicBezTo>
                      <a:pt x="8286" y="17199"/>
                      <a:pt x="7990" y="17473"/>
                      <a:pt x="7716" y="17473"/>
                    </a:cubicBezTo>
                    <a:cubicBezTo>
                      <a:pt x="6848" y="18044"/>
                      <a:pt x="6278" y="18615"/>
                      <a:pt x="5707" y="19185"/>
                    </a:cubicBezTo>
                    <a:cubicBezTo>
                      <a:pt x="5707" y="19482"/>
                      <a:pt x="5433" y="19482"/>
                      <a:pt x="5137" y="19482"/>
                    </a:cubicBezTo>
                    <a:cubicBezTo>
                      <a:pt x="4292" y="19482"/>
                      <a:pt x="3995" y="19756"/>
                      <a:pt x="3721" y="20623"/>
                    </a:cubicBezTo>
                    <a:cubicBezTo>
                      <a:pt x="3721" y="21194"/>
                      <a:pt x="3425" y="21468"/>
                      <a:pt x="2854" y="21468"/>
                    </a:cubicBezTo>
                    <a:cubicBezTo>
                      <a:pt x="2748" y="21417"/>
                      <a:pt x="2653" y="21395"/>
                      <a:pt x="2565" y="21395"/>
                    </a:cubicBezTo>
                    <a:cubicBezTo>
                      <a:pt x="2181" y="21395"/>
                      <a:pt x="1954" y="21815"/>
                      <a:pt x="1713" y="22038"/>
                    </a:cubicBezTo>
                    <a:cubicBezTo>
                      <a:pt x="1439" y="22609"/>
                      <a:pt x="1713" y="23180"/>
                      <a:pt x="1439" y="23750"/>
                    </a:cubicBezTo>
                    <a:cubicBezTo>
                      <a:pt x="1" y="24321"/>
                      <a:pt x="1" y="25759"/>
                      <a:pt x="1142" y="27745"/>
                    </a:cubicBezTo>
                    <a:cubicBezTo>
                      <a:pt x="868" y="28612"/>
                      <a:pt x="868" y="29183"/>
                      <a:pt x="1439" y="29753"/>
                    </a:cubicBezTo>
                    <a:cubicBezTo>
                      <a:pt x="1719" y="30033"/>
                      <a:pt x="1998" y="30104"/>
                      <a:pt x="2278" y="30104"/>
                    </a:cubicBezTo>
                    <a:cubicBezTo>
                      <a:pt x="2569" y="30104"/>
                      <a:pt x="2860" y="30027"/>
                      <a:pt x="3151" y="30027"/>
                    </a:cubicBezTo>
                    <a:cubicBezTo>
                      <a:pt x="3242" y="29936"/>
                      <a:pt x="3303" y="29905"/>
                      <a:pt x="3355" y="29905"/>
                    </a:cubicBezTo>
                    <a:cubicBezTo>
                      <a:pt x="3458" y="29905"/>
                      <a:pt x="3524" y="30027"/>
                      <a:pt x="3721" y="30027"/>
                    </a:cubicBezTo>
                    <a:cubicBezTo>
                      <a:pt x="4292" y="30324"/>
                      <a:pt x="5137" y="30598"/>
                      <a:pt x="5707" y="30895"/>
                    </a:cubicBezTo>
                    <a:cubicBezTo>
                      <a:pt x="6575" y="30895"/>
                      <a:pt x="7716" y="30895"/>
                      <a:pt x="8286" y="30324"/>
                    </a:cubicBezTo>
                    <a:cubicBezTo>
                      <a:pt x="8857" y="30027"/>
                      <a:pt x="9428" y="29753"/>
                      <a:pt x="9998" y="29753"/>
                    </a:cubicBezTo>
                    <a:cubicBezTo>
                      <a:pt x="10272" y="29753"/>
                      <a:pt x="10843" y="29753"/>
                      <a:pt x="11140" y="29457"/>
                    </a:cubicBezTo>
                    <a:cubicBezTo>
                      <a:pt x="11414" y="29183"/>
                      <a:pt x="11984" y="28886"/>
                      <a:pt x="12281" y="28315"/>
                    </a:cubicBezTo>
                    <a:cubicBezTo>
                      <a:pt x="12281" y="27745"/>
                      <a:pt x="12555" y="27471"/>
                      <a:pt x="13125" y="27471"/>
                    </a:cubicBezTo>
                    <a:cubicBezTo>
                      <a:pt x="13993" y="27174"/>
                      <a:pt x="13993" y="26900"/>
                      <a:pt x="13993" y="26033"/>
                    </a:cubicBezTo>
                    <a:lnTo>
                      <a:pt x="13993" y="25759"/>
                    </a:lnTo>
                    <a:cubicBezTo>
                      <a:pt x="14563" y="24892"/>
                      <a:pt x="14563" y="24047"/>
                      <a:pt x="14267" y="23476"/>
                    </a:cubicBezTo>
                    <a:cubicBezTo>
                      <a:pt x="16549" y="22038"/>
                      <a:pt x="19128" y="21764"/>
                      <a:pt x="21685" y="21194"/>
                    </a:cubicBezTo>
                    <a:cubicBezTo>
                      <a:pt x="25109" y="20623"/>
                      <a:pt x="28259" y="19185"/>
                      <a:pt x="30244" y="16332"/>
                    </a:cubicBezTo>
                    <a:cubicBezTo>
                      <a:pt x="31956" y="14050"/>
                      <a:pt x="33098" y="11767"/>
                      <a:pt x="32527" y="8640"/>
                    </a:cubicBezTo>
                    <a:cubicBezTo>
                      <a:pt x="31682" y="4646"/>
                      <a:pt x="29400" y="1792"/>
                      <a:pt x="25679" y="651"/>
                    </a:cubicBezTo>
                    <a:cubicBezTo>
                      <a:pt x="24686" y="217"/>
                      <a:pt x="23688" y="1"/>
                      <a:pt x="22689" y="1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40"/>
              <p:cNvSpPr/>
              <p:nvPr/>
            </p:nvSpPr>
            <p:spPr>
              <a:xfrm>
                <a:off x="6515075" y="2626100"/>
                <a:ext cx="592350" cy="593325"/>
              </a:xfrm>
              <a:custGeom>
                <a:avLst/>
                <a:gdLst/>
                <a:ahLst/>
                <a:cxnLst/>
                <a:rect l="l" t="t" r="r" b="b"/>
                <a:pathLst>
                  <a:path w="23694" h="23733" extrusionOk="0">
                    <a:moveTo>
                      <a:pt x="13125" y="0"/>
                    </a:moveTo>
                    <a:cubicBezTo>
                      <a:pt x="11984" y="297"/>
                      <a:pt x="11413" y="571"/>
                      <a:pt x="10568" y="1142"/>
                    </a:cubicBezTo>
                    <a:cubicBezTo>
                      <a:pt x="9998" y="1712"/>
                      <a:pt x="9427" y="2009"/>
                      <a:pt x="8857" y="2580"/>
                    </a:cubicBezTo>
                    <a:cubicBezTo>
                      <a:pt x="7989" y="3424"/>
                      <a:pt x="7145" y="4292"/>
                      <a:pt x="6574" y="5433"/>
                    </a:cubicBezTo>
                    <a:cubicBezTo>
                      <a:pt x="6003" y="6574"/>
                      <a:pt x="5433" y="7715"/>
                      <a:pt x="4862" y="9130"/>
                    </a:cubicBezTo>
                    <a:cubicBezTo>
                      <a:pt x="4565" y="9998"/>
                      <a:pt x="4292" y="10842"/>
                      <a:pt x="3995" y="11984"/>
                    </a:cubicBezTo>
                    <a:cubicBezTo>
                      <a:pt x="3995" y="11984"/>
                      <a:pt x="3995" y="12280"/>
                      <a:pt x="3721" y="12554"/>
                    </a:cubicBezTo>
                    <a:cubicBezTo>
                      <a:pt x="3424" y="13422"/>
                      <a:pt x="3150" y="14266"/>
                      <a:pt x="2580" y="14837"/>
                    </a:cubicBezTo>
                    <a:cubicBezTo>
                      <a:pt x="1712" y="16275"/>
                      <a:pt x="571" y="17416"/>
                      <a:pt x="297" y="19128"/>
                    </a:cubicBezTo>
                    <a:cubicBezTo>
                      <a:pt x="0" y="19699"/>
                      <a:pt x="297" y="20269"/>
                      <a:pt x="297" y="20840"/>
                    </a:cubicBezTo>
                    <a:cubicBezTo>
                      <a:pt x="571" y="21410"/>
                      <a:pt x="868" y="21981"/>
                      <a:pt x="1438" y="22552"/>
                    </a:cubicBezTo>
                    <a:cubicBezTo>
                      <a:pt x="2018" y="22943"/>
                      <a:pt x="2876" y="23732"/>
                      <a:pt x="3631" y="23732"/>
                    </a:cubicBezTo>
                    <a:cubicBezTo>
                      <a:pt x="3977" y="23732"/>
                      <a:pt x="4300" y="23567"/>
                      <a:pt x="4565" y="23122"/>
                    </a:cubicBezTo>
                    <a:cubicBezTo>
                      <a:pt x="4862" y="23122"/>
                      <a:pt x="4862" y="22826"/>
                      <a:pt x="4862" y="22826"/>
                    </a:cubicBezTo>
                    <a:cubicBezTo>
                      <a:pt x="6277" y="22255"/>
                      <a:pt x="7419" y="21684"/>
                      <a:pt x="8857" y="21410"/>
                    </a:cubicBezTo>
                    <a:lnTo>
                      <a:pt x="12280" y="20543"/>
                    </a:lnTo>
                    <a:cubicBezTo>
                      <a:pt x="13125" y="20543"/>
                      <a:pt x="13696" y="20543"/>
                      <a:pt x="14563" y="20269"/>
                    </a:cubicBezTo>
                    <a:cubicBezTo>
                      <a:pt x="15978" y="19699"/>
                      <a:pt x="17416" y="19128"/>
                      <a:pt x="18831" y="18261"/>
                    </a:cubicBezTo>
                    <a:cubicBezTo>
                      <a:pt x="19699" y="17690"/>
                      <a:pt x="20840" y="16549"/>
                      <a:pt x="21411" y="15704"/>
                    </a:cubicBezTo>
                    <a:cubicBezTo>
                      <a:pt x="21981" y="15134"/>
                      <a:pt x="22255" y="14266"/>
                      <a:pt x="22826" y="13696"/>
                    </a:cubicBezTo>
                    <a:cubicBezTo>
                      <a:pt x="23122" y="13422"/>
                      <a:pt x="23396" y="12851"/>
                      <a:pt x="23396" y="12554"/>
                    </a:cubicBezTo>
                    <a:lnTo>
                      <a:pt x="23396" y="10568"/>
                    </a:lnTo>
                    <a:cubicBezTo>
                      <a:pt x="23396" y="9998"/>
                      <a:pt x="23693" y="9130"/>
                      <a:pt x="23396" y="8560"/>
                    </a:cubicBezTo>
                    <a:cubicBezTo>
                      <a:pt x="23396" y="7715"/>
                      <a:pt x="23122" y="7145"/>
                      <a:pt x="22826" y="6277"/>
                    </a:cubicBezTo>
                    <a:cubicBezTo>
                      <a:pt x="22552" y="5707"/>
                      <a:pt x="22255" y="4862"/>
                      <a:pt x="21981" y="4292"/>
                    </a:cubicBezTo>
                    <a:cubicBezTo>
                      <a:pt x="21411" y="3721"/>
                      <a:pt x="21114" y="3150"/>
                      <a:pt x="20543" y="2580"/>
                    </a:cubicBezTo>
                    <a:cubicBezTo>
                      <a:pt x="19699" y="1712"/>
                      <a:pt x="18261" y="868"/>
                      <a:pt x="17119" y="571"/>
                    </a:cubicBezTo>
                    <a:cubicBezTo>
                      <a:pt x="16845" y="571"/>
                      <a:pt x="16549" y="297"/>
                      <a:pt x="16549" y="297"/>
                    </a:cubicBezTo>
                    <a:cubicBezTo>
                      <a:pt x="15407" y="0"/>
                      <a:pt x="14266" y="0"/>
                      <a:pt x="13125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40"/>
              <p:cNvSpPr/>
              <p:nvPr/>
            </p:nvSpPr>
            <p:spPr>
              <a:xfrm>
                <a:off x="6301075" y="2611825"/>
                <a:ext cx="827450" cy="777800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1112" extrusionOk="0">
                    <a:moveTo>
                      <a:pt x="14267" y="23693"/>
                    </a:moveTo>
                    <a:cubicBezTo>
                      <a:pt x="14563" y="24264"/>
                      <a:pt x="14563" y="25109"/>
                      <a:pt x="13993" y="25976"/>
                    </a:cubicBezTo>
                    <a:lnTo>
                      <a:pt x="13993" y="26250"/>
                    </a:lnTo>
                    <a:cubicBezTo>
                      <a:pt x="13993" y="27117"/>
                      <a:pt x="13993" y="27391"/>
                      <a:pt x="13125" y="27688"/>
                    </a:cubicBezTo>
                    <a:cubicBezTo>
                      <a:pt x="12555" y="27688"/>
                      <a:pt x="12281" y="27962"/>
                      <a:pt x="12281" y="28532"/>
                    </a:cubicBezTo>
                    <a:cubicBezTo>
                      <a:pt x="11984" y="29103"/>
                      <a:pt x="11414" y="29400"/>
                      <a:pt x="11140" y="29674"/>
                    </a:cubicBezTo>
                    <a:cubicBezTo>
                      <a:pt x="10843" y="29970"/>
                      <a:pt x="10272" y="29970"/>
                      <a:pt x="9998" y="29970"/>
                    </a:cubicBezTo>
                    <a:cubicBezTo>
                      <a:pt x="9428" y="29970"/>
                      <a:pt x="8857" y="30244"/>
                      <a:pt x="8286" y="30541"/>
                    </a:cubicBezTo>
                    <a:cubicBezTo>
                      <a:pt x="7716" y="31112"/>
                      <a:pt x="6575" y="31112"/>
                      <a:pt x="5707" y="31112"/>
                    </a:cubicBezTo>
                    <a:cubicBezTo>
                      <a:pt x="5137" y="30815"/>
                      <a:pt x="4292" y="30541"/>
                      <a:pt x="3721" y="30244"/>
                    </a:cubicBezTo>
                    <a:cubicBezTo>
                      <a:pt x="3425" y="30244"/>
                      <a:pt x="3425" y="29970"/>
                      <a:pt x="3151" y="30244"/>
                    </a:cubicBezTo>
                    <a:cubicBezTo>
                      <a:pt x="2580" y="30244"/>
                      <a:pt x="2010" y="30541"/>
                      <a:pt x="1439" y="29970"/>
                    </a:cubicBezTo>
                    <a:cubicBezTo>
                      <a:pt x="868" y="29400"/>
                      <a:pt x="868" y="28829"/>
                      <a:pt x="1142" y="27962"/>
                    </a:cubicBezTo>
                    <a:cubicBezTo>
                      <a:pt x="1" y="25976"/>
                      <a:pt x="1" y="24538"/>
                      <a:pt x="1439" y="23967"/>
                    </a:cubicBezTo>
                    <a:cubicBezTo>
                      <a:pt x="1713" y="23397"/>
                      <a:pt x="1439" y="22826"/>
                      <a:pt x="1713" y="22255"/>
                    </a:cubicBezTo>
                    <a:cubicBezTo>
                      <a:pt x="2010" y="21981"/>
                      <a:pt x="2283" y="21411"/>
                      <a:pt x="2854" y="21685"/>
                    </a:cubicBezTo>
                    <a:cubicBezTo>
                      <a:pt x="3425" y="21685"/>
                      <a:pt x="3721" y="21411"/>
                      <a:pt x="3721" y="20840"/>
                    </a:cubicBezTo>
                    <a:cubicBezTo>
                      <a:pt x="3995" y="19973"/>
                      <a:pt x="4292" y="19699"/>
                      <a:pt x="5137" y="19699"/>
                    </a:cubicBezTo>
                    <a:cubicBezTo>
                      <a:pt x="5433" y="19699"/>
                      <a:pt x="5707" y="19699"/>
                      <a:pt x="5707" y="19402"/>
                    </a:cubicBezTo>
                    <a:cubicBezTo>
                      <a:pt x="6278" y="18832"/>
                      <a:pt x="6848" y="18261"/>
                      <a:pt x="7716" y="17690"/>
                    </a:cubicBezTo>
                    <a:cubicBezTo>
                      <a:pt x="7990" y="17690"/>
                      <a:pt x="8286" y="17416"/>
                      <a:pt x="8560" y="17416"/>
                    </a:cubicBezTo>
                    <a:cubicBezTo>
                      <a:pt x="9428" y="17690"/>
                      <a:pt x="9702" y="17120"/>
                      <a:pt x="9998" y="16846"/>
                    </a:cubicBezTo>
                    <a:cubicBezTo>
                      <a:pt x="11710" y="14267"/>
                      <a:pt x="12555" y="11413"/>
                      <a:pt x="13422" y="8560"/>
                    </a:cubicBezTo>
                    <a:cubicBezTo>
                      <a:pt x="14563" y="5136"/>
                      <a:pt x="16846" y="2580"/>
                      <a:pt x="19699" y="868"/>
                    </a:cubicBezTo>
                    <a:cubicBezTo>
                      <a:pt x="21685" y="1"/>
                      <a:pt x="23694" y="1"/>
                      <a:pt x="25679" y="868"/>
                    </a:cubicBezTo>
                    <a:cubicBezTo>
                      <a:pt x="29400" y="2009"/>
                      <a:pt x="31682" y="4863"/>
                      <a:pt x="32527" y="8857"/>
                    </a:cubicBezTo>
                    <a:cubicBezTo>
                      <a:pt x="33098" y="11984"/>
                      <a:pt x="31956" y="14267"/>
                      <a:pt x="30244" y="16549"/>
                    </a:cubicBezTo>
                    <a:cubicBezTo>
                      <a:pt x="28259" y="19402"/>
                      <a:pt x="25109" y="20840"/>
                      <a:pt x="21685" y="21411"/>
                    </a:cubicBezTo>
                    <a:cubicBezTo>
                      <a:pt x="19128" y="21981"/>
                      <a:pt x="16549" y="22255"/>
                      <a:pt x="14267" y="23693"/>
                    </a:cubicBezTo>
                    <a:close/>
                    <a:moveTo>
                      <a:pt x="11984" y="23693"/>
                    </a:moveTo>
                    <a:cubicBezTo>
                      <a:pt x="12281" y="23693"/>
                      <a:pt x="12281" y="23693"/>
                      <a:pt x="13422" y="23123"/>
                    </a:cubicBezTo>
                    <a:cubicBezTo>
                      <a:pt x="14563" y="22826"/>
                      <a:pt x="15408" y="22255"/>
                      <a:pt x="16549" y="21981"/>
                    </a:cubicBezTo>
                    <a:cubicBezTo>
                      <a:pt x="18832" y="21411"/>
                      <a:pt x="21411" y="20840"/>
                      <a:pt x="23694" y="20270"/>
                    </a:cubicBezTo>
                    <a:cubicBezTo>
                      <a:pt x="26250" y="19699"/>
                      <a:pt x="28259" y="18261"/>
                      <a:pt x="29674" y="16275"/>
                    </a:cubicBezTo>
                    <a:cubicBezTo>
                      <a:pt x="31682" y="13993"/>
                      <a:pt x="32527" y="11413"/>
                      <a:pt x="31682" y="8286"/>
                    </a:cubicBezTo>
                    <a:cubicBezTo>
                      <a:pt x="30815" y="5136"/>
                      <a:pt x="29103" y="2580"/>
                      <a:pt x="25679" y="1439"/>
                    </a:cubicBezTo>
                    <a:cubicBezTo>
                      <a:pt x="23694" y="571"/>
                      <a:pt x="21685" y="571"/>
                      <a:pt x="19973" y="1713"/>
                    </a:cubicBezTo>
                    <a:cubicBezTo>
                      <a:pt x="16549" y="3425"/>
                      <a:pt x="14563" y="6278"/>
                      <a:pt x="13696" y="9998"/>
                    </a:cubicBezTo>
                    <a:cubicBezTo>
                      <a:pt x="12852" y="13422"/>
                      <a:pt x="11140" y="15978"/>
                      <a:pt x="9428" y="18558"/>
                    </a:cubicBezTo>
                    <a:cubicBezTo>
                      <a:pt x="8857" y="19402"/>
                      <a:pt x="8857" y="19973"/>
                      <a:pt x="9131" y="20543"/>
                    </a:cubicBezTo>
                    <a:cubicBezTo>
                      <a:pt x="9428" y="20543"/>
                      <a:pt x="9428" y="20270"/>
                      <a:pt x="9428" y="20270"/>
                    </a:cubicBezTo>
                    <a:cubicBezTo>
                      <a:pt x="12852" y="17120"/>
                      <a:pt x="15979" y="13696"/>
                      <a:pt x="18558" y="9998"/>
                    </a:cubicBezTo>
                    <a:cubicBezTo>
                      <a:pt x="18832" y="9998"/>
                      <a:pt x="18832" y="9428"/>
                      <a:pt x="18832" y="9131"/>
                    </a:cubicBezTo>
                    <a:cubicBezTo>
                      <a:pt x="18261" y="7990"/>
                      <a:pt x="18558" y="7145"/>
                      <a:pt x="19402" y="6574"/>
                    </a:cubicBezTo>
                    <a:cubicBezTo>
                      <a:pt x="19699" y="6278"/>
                      <a:pt x="19973" y="6278"/>
                      <a:pt x="20270" y="6004"/>
                    </a:cubicBezTo>
                    <a:cubicBezTo>
                      <a:pt x="20544" y="6574"/>
                      <a:pt x="20840" y="6848"/>
                      <a:pt x="20544" y="7145"/>
                    </a:cubicBezTo>
                    <a:cubicBezTo>
                      <a:pt x="20544" y="7716"/>
                      <a:pt x="20270" y="8560"/>
                      <a:pt x="19973" y="9131"/>
                    </a:cubicBezTo>
                    <a:cubicBezTo>
                      <a:pt x="19973" y="9428"/>
                      <a:pt x="19699" y="9701"/>
                      <a:pt x="19699" y="9998"/>
                    </a:cubicBezTo>
                    <a:cubicBezTo>
                      <a:pt x="20544" y="11139"/>
                      <a:pt x="21114" y="12281"/>
                      <a:pt x="21685" y="13422"/>
                    </a:cubicBezTo>
                    <a:cubicBezTo>
                      <a:pt x="22552" y="14267"/>
                      <a:pt x="22552" y="14267"/>
                      <a:pt x="23694" y="13696"/>
                    </a:cubicBezTo>
                    <a:cubicBezTo>
                      <a:pt x="23967" y="13696"/>
                      <a:pt x="24264" y="13422"/>
                      <a:pt x="24538" y="13422"/>
                    </a:cubicBezTo>
                    <a:cubicBezTo>
                      <a:pt x="25109" y="13422"/>
                      <a:pt x="25679" y="13125"/>
                      <a:pt x="26250" y="13125"/>
                    </a:cubicBezTo>
                    <a:cubicBezTo>
                      <a:pt x="26547" y="13125"/>
                      <a:pt x="26821" y="13696"/>
                      <a:pt x="26821" y="13993"/>
                    </a:cubicBezTo>
                    <a:cubicBezTo>
                      <a:pt x="27117" y="13993"/>
                      <a:pt x="26821" y="14563"/>
                      <a:pt x="26547" y="14563"/>
                    </a:cubicBezTo>
                    <a:cubicBezTo>
                      <a:pt x="25679" y="15134"/>
                      <a:pt x="24538" y="15705"/>
                      <a:pt x="23694" y="15408"/>
                    </a:cubicBezTo>
                    <a:cubicBezTo>
                      <a:pt x="22552" y="14837"/>
                      <a:pt x="21982" y="15134"/>
                      <a:pt x="21411" y="15705"/>
                    </a:cubicBezTo>
                    <a:cubicBezTo>
                      <a:pt x="21114" y="15978"/>
                      <a:pt x="20840" y="15978"/>
                      <a:pt x="20544" y="16275"/>
                    </a:cubicBezTo>
                    <a:cubicBezTo>
                      <a:pt x="17417" y="18261"/>
                      <a:pt x="14563" y="20840"/>
                      <a:pt x="11984" y="23693"/>
                    </a:cubicBezTo>
                    <a:close/>
                    <a:moveTo>
                      <a:pt x="19128" y="10569"/>
                    </a:moveTo>
                    <a:lnTo>
                      <a:pt x="13125" y="17416"/>
                    </a:lnTo>
                    <a:lnTo>
                      <a:pt x="9702" y="20840"/>
                    </a:lnTo>
                    <a:cubicBezTo>
                      <a:pt x="9428" y="21114"/>
                      <a:pt x="9428" y="21411"/>
                      <a:pt x="9702" y="21685"/>
                    </a:cubicBezTo>
                    <a:lnTo>
                      <a:pt x="11414" y="23397"/>
                    </a:lnTo>
                    <a:cubicBezTo>
                      <a:pt x="14267" y="19699"/>
                      <a:pt x="17987" y="17120"/>
                      <a:pt x="21982" y="14837"/>
                    </a:cubicBezTo>
                    <a:cubicBezTo>
                      <a:pt x="21114" y="13125"/>
                      <a:pt x="19973" y="11710"/>
                      <a:pt x="19128" y="10569"/>
                    </a:cubicBezTo>
                    <a:close/>
                    <a:moveTo>
                      <a:pt x="4863" y="20270"/>
                    </a:moveTo>
                    <a:cubicBezTo>
                      <a:pt x="4292" y="20543"/>
                      <a:pt x="4292" y="21114"/>
                      <a:pt x="4566" y="21685"/>
                    </a:cubicBezTo>
                    <a:cubicBezTo>
                      <a:pt x="4863" y="22255"/>
                      <a:pt x="5137" y="22826"/>
                      <a:pt x="5707" y="23397"/>
                    </a:cubicBezTo>
                    <a:cubicBezTo>
                      <a:pt x="7145" y="24835"/>
                      <a:pt x="8857" y="25976"/>
                      <a:pt x="10569" y="26820"/>
                    </a:cubicBezTo>
                    <a:cubicBezTo>
                      <a:pt x="11140" y="27117"/>
                      <a:pt x="11984" y="27117"/>
                      <a:pt x="12555" y="27117"/>
                    </a:cubicBezTo>
                    <a:cubicBezTo>
                      <a:pt x="12852" y="27117"/>
                      <a:pt x="13422" y="26820"/>
                      <a:pt x="13422" y="26250"/>
                    </a:cubicBezTo>
                    <a:cubicBezTo>
                      <a:pt x="12281" y="26820"/>
                      <a:pt x="11414" y="26250"/>
                      <a:pt x="10569" y="25679"/>
                    </a:cubicBezTo>
                    <a:cubicBezTo>
                      <a:pt x="8857" y="24538"/>
                      <a:pt x="7145" y="23693"/>
                      <a:pt x="6004" y="21981"/>
                    </a:cubicBezTo>
                    <a:cubicBezTo>
                      <a:pt x="5707" y="21411"/>
                      <a:pt x="5137" y="20840"/>
                      <a:pt x="4863" y="20270"/>
                    </a:cubicBezTo>
                    <a:close/>
                    <a:moveTo>
                      <a:pt x="13422" y="25679"/>
                    </a:moveTo>
                    <a:cubicBezTo>
                      <a:pt x="9702" y="24538"/>
                      <a:pt x="8286" y="21981"/>
                      <a:pt x="7145" y="18832"/>
                    </a:cubicBezTo>
                    <a:cubicBezTo>
                      <a:pt x="6575" y="19402"/>
                      <a:pt x="6278" y="19973"/>
                      <a:pt x="5707" y="20543"/>
                    </a:cubicBezTo>
                    <a:cubicBezTo>
                      <a:pt x="7145" y="22826"/>
                      <a:pt x="9131" y="24264"/>
                      <a:pt x="11140" y="25405"/>
                    </a:cubicBezTo>
                    <a:cubicBezTo>
                      <a:pt x="11984" y="25976"/>
                      <a:pt x="12555" y="25976"/>
                      <a:pt x="13422" y="25679"/>
                    </a:cubicBezTo>
                    <a:close/>
                    <a:moveTo>
                      <a:pt x="2854" y="21981"/>
                    </a:moveTo>
                    <a:cubicBezTo>
                      <a:pt x="2283" y="22255"/>
                      <a:pt x="2010" y="22552"/>
                      <a:pt x="2283" y="23123"/>
                    </a:cubicBezTo>
                    <a:cubicBezTo>
                      <a:pt x="2283" y="23967"/>
                      <a:pt x="2580" y="24538"/>
                      <a:pt x="3151" y="25109"/>
                    </a:cubicBezTo>
                    <a:cubicBezTo>
                      <a:pt x="3995" y="25976"/>
                      <a:pt x="5137" y="26820"/>
                      <a:pt x="6004" y="27688"/>
                    </a:cubicBezTo>
                    <a:cubicBezTo>
                      <a:pt x="7145" y="28258"/>
                      <a:pt x="8286" y="28829"/>
                      <a:pt x="9428" y="29103"/>
                    </a:cubicBezTo>
                    <a:cubicBezTo>
                      <a:pt x="10569" y="29674"/>
                      <a:pt x="11414" y="29103"/>
                      <a:pt x="11710" y="28258"/>
                    </a:cubicBezTo>
                    <a:cubicBezTo>
                      <a:pt x="10272" y="29103"/>
                      <a:pt x="8857" y="28532"/>
                      <a:pt x="7716" y="27962"/>
                    </a:cubicBezTo>
                    <a:cubicBezTo>
                      <a:pt x="6575" y="27117"/>
                      <a:pt x="5433" y="25976"/>
                      <a:pt x="4566" y="25109"/>
                    </a:cubicBezTo>
                    <a:cubicBezTo>
                      <a:pt x="3721" y="24264"/>
                      <a:pt x="2854" y="23397"/>
                      <a:pt x="2854" y="21981"/>
                    </a:cubicBezTo>
                    <a:close/>
                    <a:moveTo>
                      <a:pt x="3721" y="21685"/>
                    </a:moveTo>
                    <a:cubicBezTo>
                      <a:pt x="3721" y="21981"/>
                      <a:pt x="3425" y="22255"/>
                      <a:pt x="3425" y="22552"/>
                    </a:cubicBezTo>
                    <a:cubicBezTo>
                      <a:pt x="3721" y="23123"/>
                      <a:pt x="3995" y="23397"/>
                      <a:pt x="4292" y="23967"/>
                    </a:cubicBezTo>
                    <a:cubicBezTo>
                      <a:pt x="5137" y="24835"/>
                      <a:pt x="6004" y="25679"/>
                      <a:pt x="6575" y="26547"/>
                    </a:cubicBezTo>
                    <a:cubicBezTo>
                      <a:pt x="7716" y="27391"/>
                      <a:pt x="8857" y="27962"/>
                      <a:pt x="10272" y="27962"/>
                    </a:cubicBezTo>
                    <a:lnTo>
                      <a:pt x="11140" y="27962"/>
                    </a:lnTo>
                    <a:cubicBezTo>
                      <a:pt x="7990" y="26250"/>
                      <a:pt x="5137" y="24264"/>
                      <a:pt x="3721" y="21685"/>
                    </a:cubicBezTo>
                    <a:close/>
                    <a:moveTo>
                      <a:pt x="1439" y="24538"/>
                    </a:moveTo>
                    <a:cubicBezTo>
                      <a:pt x="868" y="25109"/>
                      <a:pt x="868" y="25679"/>
                      <a:pt x="1142" y="26547"/>
                    </a:cubicBezTo>
                    <a:cubicBezTo>
                      <a:pt x="2010" y="28258"/>
                      <a:pt x="3425" y="29400"/>
                      <a:pt x="5137" y="30244"/>
                    </a:cubicBezTo>
                    <a:cubicBezTo>
                      <a:pt x="5707" y="30541"/>
                      <a:pt x="6575" y="30541"/>
                      <a:pt x="7419" y="30244"/>
                    </a:cubicBezTo>
                    <a:cubicBezTo>
                      <a:pt x="6004" y="29970"/>
                      <a:pt x="4566" y="29400"/>
                      <a:pt x="3721" y="28258"/>
                    </a:cubicBezTo>
                    <a:cubicBezTo>
                      <a:pt x="2580" y="27117"/>
                      <a:pt x="1439" y="26250"/>
                      <a:pt x="1439" y="24538"/>
                    </a:cubicBezTo>
                    <a:close/>
                    <a:moveTo>
                      <a:pt x="8286" y="29674"/>
                    </a:moveTo>
                    <a:cubicBezTo>
                      <a:pt x="5707" y="28532"/>
                      <a:pt x="3995" y="26820"/>
                      <a:pt x="2010" y="24835"/>
                    </a:cubicBezTo>
                    <a:cubicBezTo>
                      <a:pt x="2283" y="26820"/>
                      <a:pt x="6004" y="29970"/>
                      <a:pt x="8286" y="29674"/>
                    </a:cubicBezTo>
                    <a:close/>
                    <a:moveTo>
                      <a:pt x="23397" y="14563"/>
                    </a:moveTo>
                    <a:cubicBezTo>
                      <a:pt x="24264" y="15134"/>
                      <a:pt x="25679" y="14563"/>
                      <a:pt x="26250" y="13993"/>
                    </a:cubicBezTo>
                    <a:cubicBezTo>
                      <a:pt x="25109" y="13422"/>
                      <a:pt x="24264" y="14267"/>
                      <a:pt x="23397" y="14563"/>
                    </a:cubicBezTo>
                    <a:close/>
                    <a:moveTo>
                      <a:pt x="19402" y="8857"/>
                    </a:moveTo>
                    <a:lnTo>
                      <a:pt x="19699" y="8857"/>
                    </a:lnTo>
                    <a:cubicBezTo>
                      <a:pt x="19699" y="8286"/>
                      <a:pt x="19973" y="7419"/>
                      <a:pt x="20270" y="6848"/>
                    </a:cubicBezTo>
                    <a:cubicBezTo>
                      <a:pt x="19128" y="7419"/>
                      <a:pt x="19128" y="7990"/>
                      <a:pt x="19402" y="8857"/>
                    </a:cubicBezTo>
                    <a:close/>
                    <a:moveTo>
                      <a:pt x="8857" y="17987"/>
                    </a:moveTo>
                    <a:cubicBezTo>
                      <a:pt x="8560" y="17987"/>
                      <a:pt x="7990" y="18261"/>
                      <a:pt x="7990" y="18261"/>
                    </a:cubicBezTo>
                    <a:cubicBezTo>
                      <a:pt x="7990" y="18832"/>
                      <a:pt x="7990" y="19402"/>
                      <a:pt x="8286" y="19973"/>
                    </a:cubicBezTo>
                    <a:lnTo>
                      <a:pt x="8286" y="19973"/>
                    </a:lnTo>
                    <a:cubicBezTo>
                      <a:pt x="8560" y="19402"/>
                      <a:pt x="8560" y="18832"/>
                      <a:pt x="8857" y="17987"/>
                    </a:cubicBezTo>
                    <a:close/>
                    <a:moveTo>
                      <a:pt x="13993" y="23967"/>
                    </a:moveTo>
                    <a:cubicBezTo>
                      <a:pt x="13125" y="24264"/>
                      <a:pt x="12852" y="24538"/>
                      <a:pt x="12281" y="24538"/>
                    </a:cubicBezTo>
                    <a:cubicBezTo>
                      <a:pt x="12852" y="24835"/>
                      <a:pt x="13422" y="24835"/>
                      <a:pt x="13696" y="24538"/>
                    </a:cubicBezTo>
                    <a:cubicBezTo>
                      <a:pt x="13993" y="24538"/>
                      <a:pt x="13993" y="24264"/>
                      <a:pt x="13993" y="23967"/>
                    </a:cubicBezTo>
                    <a:close/>
                    <a:moveTo>
                      <a:pt x="1713" y="28532"/>
                    </a:moveTo>
                    <a:cubicBezTo>
                      <a:pt x="1439" y="29103"/>
                      <a:pt x="1713" y="29400"/>
                      <a:pt x="2010" y="29674"/>
                    </a:cubicBezTo>
                    <a:lnTo>
                      <a:pt x="2854" y="29674"/>
                    </a:lnTo>
                    <a:lnTo>
                      <a:pt x="2854" y="29400"/>
                    </a:lnTo>
                    <a:cubicBezTo>
                      <a:pt x="2580" y="29103"/>
                      <a:pt x="2010" y="28829"/>
                      <a:pt x="1713" y="2853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7" name="Google Shape;427;p40"/>
            <p:cNvGrpSpPr/>
            <p:nvPr/>
          </p:nvGrpSpPr>
          <p:grpSpPr>
            <a:xfrm rot="-657468">
              <a:off x="7057742" y="797135"/>
              <a:ext cx="276315" cy="1121410"/>
              <a:chOff x="-3316375" y="456000"/>
              <a:chExt cx="214025" cy="870225"/>
            </a:xfrm>
          </p:grpSpPr>
          <p:sp>
            <p:nvSpPr>
              <p:cNvPr id="428" name="Google Shape;428;p40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40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40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40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40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40"/>
              <p:cNvSpPr/>
              <p:nvPr/>
            </p:nvSpPr>
            <p:spPr>
              <a:xfrm>
                <a:off x="-3316375" y="456000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40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5" name="Google Shape;435;p40"/>
            <p:cNvSpPr/>
            <p:nvPr/>
          </p:nvSpPr>
          <p:spPr>
            <a:xfrm rot="793036">
              <a:off x="7969762" y="1694330"/>
              <a:ext cx="183509" cy="21728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41"/>
          <p:cNvPicPr preferRelativeResize="0"/>
          <p:nvPr/>
        </p:nvPicPr>
        <p:blipFill rotWithShape="1">
          <a:blip r:embed="rId3">
            <a:alphaModFix/>
          </a:blip>
          <a:srcRect l="5060" t="2018" r="5060"/>
          <a:stretch/>
        </p:blipFill>
        <p:spPr>
          <a:xfrm>
            <a:off x="4755525" y="1181250"/>
            <a:ext cx="3668350" cy="2818001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1" name="Google Shape;441;p41"/>
          <p:cNvSpPr txBox="1">
            <a:spLocks noGrp="1"/>
          </p:cNvSpPr>
          <p:nvPr>
            <p:ph type="title"/>
          </p:nvPr>
        </p:nvSpPr>
        <p:spPr>
          <a:xfrm>
            <a:off x="720000" y="1181250"/>
            <a:ext cx="2553600" cy="96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Teorie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2" name="Google Shape;442;p41"/>
          <p:cNvSpPr txBox="1">
            <a:spLocks noGrp="1"/>
          </p:cNvSpPr>
          <p:nvPr>
            <p:ph type="subTitle" idx="1"/>
          </p:nvPr>
        </p:nvSpPr>
        <p:spPr>
          <a:xfrm>
            <a:off x="720000" y="2487999"/>
            <a:ext cx="3852000" cy="17213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začátku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prosté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fyziky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nebylo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příliš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možností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jak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pokus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provést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tak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se o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pokusech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pouze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spekulovalo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demonstrovaly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pomocí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propočtů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Později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tyto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teoretické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pokusy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snažili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samotní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autoři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ověřit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, a proto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vyráběli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jednoduché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složité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přístroje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pomůcky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k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provedení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pokusu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3" name="Google Shape;443;p41"/>
          <p:cNvGrpSpPr/>
          <p:nvPr/>
        </p:nvGrpSpPr>
        <p:grpSpPr>
          <a:xfrm>
            <a:off x="3446925" y="1181250"/>
            <a:ext cx="1127400" cy="963900"/>
            <a:chOff x="3446925" y="1181250"/>
            <a:chExt cx="1127400" cy="963900"/>
          </a:xfrm>
        </p:grpSpPr>
        <p:grpSp>
          <p:nvGrpSpPr>
            <p:cNvPr id="444" name="Google Shape;444;p41"/>
            <p:cNvGrpSpPr/>
            <p:nvPr/>
          </p:nvGrpSpPr>
          <p:grpSpPr>
            <a:xfrm>
              <a:off x="3446925" y="1181250"/>
              <a:ext cx="1127400" cy="963900"/>
              <a:chOff x="2532875" y="66375"/>
              <a:chExt cx="1127400" cy="963900"/>
            </a:xfrm>
          </p:grpSpPr>
          <p:sp>
            <p:nvSpPr>
              <p:cNvPr id="445" name="Google Shape;445;p41"/>
              <p:cNvSpPr/>
              <p:nvPr/>
            </p:nvSpPr>
            <p:spPr>
              <a:xfrm>
                <a:off x="2532875" y="66375"/>
                <a:ext cx="1127400" cy="963900"/>
              </a:xfrm>
              <a:prstGeom prst="rect">
                <a:avLst/>
              </a:prstGeom>
              <a:solidFill>
                <a:srgbClr val="B59ECE"/>
              </a:solidFill>
              <a:ln w="19050" cap="flat" cmpd="sng">
                <a:solidFill>
                  <a:srgbClr val="19191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6" name="Google Shape;446;p41"/>
              <p:cNvGrpSpPr/>
              <p:nvPr/>
            </p:nvGrpSpPr>
            <p:grpSpPr>
              <a:xfrm>
                <a:off x="2795748" y="174923"/>
                <a:ext cx="601726" cy="747093"/>
                <a:chOff x="1350850" y="4238125"/>
                <a:chExt cx="677925" cy="841700"/>
              </a:xfrm>
            </p:grpSpPr>
            <p:sp>
              <p:nvSpPr>
                <p:cNvPr id="447" name="Google Shape;447;p41"/>
                <p:cNvSpPr/>
                <p:nvPr/>
              </p:nvSpPr>
              <p:spPr>
                <a:xfrm>
                  <a:off x="1450700" y="4241075"/>
                  <a:ext cx="578075" cy="65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23" h="26244" extrusionOk="0">
                      <a:moveTo>
                        <a:pt x="11504" y="1"/>
                      </a:moveTo>
                      <a:cubicBezTo>
                        <a:pt x="10268" y="1"/>
                        <a:pt x="9070" y="203"/>
                        <a:pt x="7990" y="750"/>
                      </a:cubicBezTo>
                      <a:cubicBezTo>
                        <a:pt x="6848" y="1595"/>
                        <a:pt x="6004" y="2462"/>
                        <a:pt x="4863" y="3307"/>
                      </a:cubicBezTo>
                      <a:lnTo>
                        <a:pt x="2283" y="6730"/>
                      </a:lnTo>
                      <a:cubicBezTo>
                        <a:pt x="2009" y="7027"/>
                        <a:pt x="2009" y="7301"/>
                        <a:pt x="2283" y="7301"/>
                      </a:cubicBezTo>
                      <a:cubicBezTo>
                        <a:pt x="3425" y="8168"/>
                        <a:pt x="4292" y="9013"/>
                        <a:pt x="5136" y="9583"/>
                      </a:cubicBezTo>
                      <a:cubicBezTo>
                        <a:pt x="5707" y="9880"/>
                        <a:pt x="6004" y="9880"/>
                        <a:pt x="6278" y="10154"/>
                      </a:cubicBezTo>
                      <a:lnTo>
                        <a:pt x="8286" y="10154"/>
                      </a:lnTo>
                      <a:cubicBezTo>
                        <a:pt x="8574" y="10229"/>
                        <a:pt x="8807" y="10266"/>
                        <a:pt x="9004" y="10266"/>
                      </a:cubicBezTo>
                      <a:cubicBezTo>
                        <a:pt x="9585" y="10266"/>
                        <a:pt x="9846" y="9941"/>
                        <a:pt x="10272" y="9310"/>
                      </a:cubicBezTo>
                      <a:cubicBezTo>
                        <a:pt x="10569" y="8739"/>
                        <a:pt x="10843" y="8442"/>
                        <a:pt x="11140" y="7872"/>
                      </a:cubicBezTo>
                      <a:cubicBezTo>
                        <a:pt x="11403" y="7481"/>
                        <a:pt x="11789" y="7271"/>
                        <a:pt x="12211" y="7271"/>
                      </a:cubicBezTo>
                      <a:cubicBezTo>
                        <a:pt x="12702" y="7271"/>
                        <a:pt x="13242" y="7555"/>
                        <a:pt x="13696" y="8168"/>
                      </a:cubicBezTo>
                      <a:cubicBezTo>
                        <a:pt x="14837" y="9880"/>
                        <a:pt x="13993" y="13304"/>
                        <a:pt x="11984" y="14149"/>
                      </a:cubicBezTo>
                      <a:cubicBezTo>
                        <a:pt x="10843" y="14719"/>
                        <a:pt x="9428" y="15016"/>
                        <a:pt x="8286" y="15587"/>
                      </a:cubicBezTo>
                      <a:cubicBezTo>
                        <a:pt x="5707" y="16431"/>
                        <a:pt x="3425" y="17572"/>
                        <a:pt x="1713" y="19581"/>
                      </a:cubicBezTo>
                      <a:cubicBezTo>
                        <a:pt x="1439" y="20152"/>
                        <a:pt x="868" y="20722"/>
                        <a:pt x="571" y="21293"/>
                      </a:cubicBezTo>
                      <a:cubicBezTo>
                        <a:pt x="1" y="21863"/>
                        <a:pt x="298" y="22434"/>
                        <a:pt x="868" y="22708"/>
                      </a:cubicBezTo>
                      <a:cubicBezTo>
                        <a:pt x="2283" y="23575"/>
                        <a:pt x="3721" y="24717"/>
                        <a:pt x="5136" y="25858"/>
                      </a:cubicBezTo>
                      <a:cubicBezTo>
                        <a:pt x="5562" y="26138"/>
                        <a:pt x="5981" y="26209"/>
                        <a:pt x="6401" y="26209"/>
                      </a:cubicBezTo>
                      <a:cubicBezTo>
                        <a:pt x="6837" y="26209"/>
                        <a:pt x="7274" y="26132"/>
                        <a:pt x="7716" y="26132"/>
                      </a:cubicBezTo>
                      <a:cubicBezTo>
                        <a:pt x="7929" y="26207"/>
                        <a:pt x="8144" y="26244"/>
                        <a:pt x="8355" y="26244"/>
                      </a:cubicBezTo>
                      <a:cubicBezTo>
                        <a:pt x="8979" y="26244"/>
                        <a:pt x="9572" y="25919"/>
                        <a:pt x="9998" y="25287"/>
                      </a:cubicBezTo>
                      <a:cubicBezTo>
                        <a:pt x="9998" y="24991"/>
                        <a:pt x="9998" y="24991"/>
                        <a:pt x="10272" y="24717"/>
                      </a:cubicBezTo>
                      <a:cubicBezTo>
                        <a:pt x="11413" y="23575"/>
                        <a:pt x="13125" y="23005"/>
                        <a:pt x="14563" y="22137"/>
                      </a:cubicBezTo>
                      <a:cubicBezTo>
                        <a:pt x="16549" y="21293"/>
                        <a:pt x="18261" y="20152"/>
                        <a:pt x="19402" y="18714"/>
                      </a:cubicBezTo>
                      <a:cubicBezTo>
                        <a:pt x="21685" y="15587"/>
                        <a:pt x="23123" y="12163"/>
                        <a:pt x="22552" y="8442"/>
                      </a:cubicBezTo>
                      <a:cubicBezTo>
                        <a:pt x="21982" y="5315"/>
                        <a:pt x="20544" y="2165"/>
                        <a:pt x="16846" y="1321"/>
                      </a:cubicBezTo>
                      <a:cubicBezTo>
                        <a:pt x="15705" y="750"/>
                        <a:pt x="14837" y="453"/>
                        <a:pt x="13696" y="179"/>
                      </a:cubicBezTo>
                      <a:cubicBezTo>
                        <a:pt x="12963" y="70"/>
                        <a:pt x="12227" y="1"/>
                        <a:pt x="11504" y="1"/>
                      </a:cubicBezTo>
                      <a:close/>
                    </a:path>
                  </a:pathLst>
                </a:custGeom>
                <a:solidFill>
                  <a:srgbClr val="85E0D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41"/>
                <p:cNvSpPr/>
                <p:nvPr/>
              </p:nvSpPr>
              <p:spPr>
                <a:xfrm>
                  <a:off x="1350850" y="4855900"/>
                  <a:ext cx="278500" cy="21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40" h="8786" extrusionOk="0">
                      <a:moveTo>
                        <a:pt x="2892" y="0"/>
                      </a:moveTo>
                      <a:cubicBezTo>
                        <a:pt x="2690" y="0"/>
                        <a:pt x="2492" y="204"/>
                        <a:pt x="2283" y="398"/>
                      </a:cubicBezTo>
                      <a:cubicBezTo>
                        <a:pt x="1142" y="1539"/>
                        <a:pt x="571" y="3251"/>
                        <a:pt x="0" y="4963"/>
                      </a:cubicBezTo>
                      <a:lnTo>
                        <a:pt x="297" y="5533"/>
                      </a:lnTo>
                      <a:cubicBezTo>
                        <a:pt x="1438" y="6401"/>
                        <a:pt x="2854" y="7245"/>
                        <a:pt x="3995" y="8112"/>
                      </a:cubicBezTo>
                      <a:cubicBezTo>
                        <a:pt x="4292" y="8386"/>
                        <a:pt x="4565" y="8683"/>
                        <a:pt x="5136" y="8683"/>
                      </a:cubicBezTo>
                      <a:lnTo>
                        <a:pt x="6574" y="8683"/>
                      </a:lnTo>
                      <a:cubicBezTo>
                        <a:pt x="6856" y="8751"/>
                        <a:pt x="7104" y="8785"/>
                        <a:pt x="7325" y="8785"/>
                      </a:cubicBezTo>
                      <a:cubicBezTo>
                        <a:pt x="7998" y="8785"/>
                        <a:pt x="8427" y="8468"/>
                        <a:pt x="8857" y="7816"/>
                      </a:cubicBezTo>
                      <a:cubicBezTo>
                        <a:pt x="9130" y="7542"/>
                        <a:pt x="9427" y="7542"/>
                        <a:pt x="9427" y="7245"/>
                      </a:cubicBezTo>
                      <a:cubicBezTo>
                        <a:pt x="9998" y="6401"/>
                        <a:pt x="10568" y="5830"/>
                        <a:pt x="11139" y="4963"/>
                      </a:cubicBezTo>
                      <a:lnTo>
                        <a:pt x="11139" y="4392"/>
                      </a:lnTo>
                      <a:cubicBezTo>
                        <a:pt x="10272" y="3821"/>
                        <a:pt x="9427" y="3251"/>
                        <a:pt x="8857" y="2680"/>
                      </a:cubicBezTo>
                      <a:cubicBezTo>
                        <a:pt x="7989" y="2109"/>
                        <a:pt x="7419" y="1265"/>
                        <a:pt x="6574" y="694"/>
                      </a:cubicBezTo>
                      <a:cubicBezTo>
                        <a:pt x="6277" y="694"/>
                        <a:pt x="6003" y="398"/>
                        <a:pt x="6003" y="398"/>
                      </a:cubicBezTo>
                      <a:cubicBezTo>
                        <a:pt x="4862" y="124"/>
                        <a:pt x="3995" y="124"/>
                        <a:pt x="3150" y="124"/>
                      </a:cubicBezTo>
                      <a:cubicBezTo>
                        <a:pt x="3063" y="36"/>
                        <a:pt x="2977" y="0"/>
                        <a:pt x="2892" y="0"/>
                      </a:cubicBezTo>
                      <a:close/>
                    </a:path>
                  </a:pathLst>
                </a:custGeom>
                <a:solidFill>
                  <a:srgbClr val="85E0D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41"/>
                <p:cNvSpPr/>
                <p:nvPr/>
              </p:nvSpPr>
              <p:spPr>
                <a:xfrm>
                  <a:off x="1615050" y="4395050"/>
                  <a:ext cx="142675" cy="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07" h="3722" extrusionOk="0">
                      <a:moveTo>
                        <a:pt x="3995" y="1"/>
                      </a:moveTo>
                      <a:cubicBezTo>
                        <a:pt x="3424" y="1"/>
                        <a:pt x="3128" y="1"/>
                        <a:pt x="2557" y="297"/>
                      </a:cubicBezTo>
                      <a:cubicBezTo>
                        <a:pt x="1986" y="571"/>
                        <a:pt x="1712" y="1142"/>
                        <a:pt x="1142" y="1713"/>
                      </a:cubicBezTo>
                      <a:cubicBezTo>
                        <a:pt x="845" y="2009"/>
                        <a:pt x="274" y="2580"/>
                        <a:pt x="274" y="3151"/>
                      </a:cubicBezTo>
                      <a:cubicBezTo>
                        <a:pt x="274" y="3424"/>
                        <a:pt x="0" y="3424"/>
                        <a:pt x="274" y="3721"/>
                      </a:cubicBezTo>
                      <a:lnTo>
                        <a:pt x="1986" y="3721"/>
                      </a:lnTo>
                      <a:cubicBezTo>
                        <a:pt x="2283" y="3721"/>
                        <a:pt x="2854" y="3721"/>
                        <a:pt x="3128" y="3424"/>
                      </a:cubicBezTo>
                      <a:cubicBezTo>
                        <a:pt x="3424" y="2580"/>
                        <a:pt x="3698" y="2283"/>
                        <a:pt x="4269" y="1713"/>
                      </a:cubicBezTo>
                      <a:cubicBezTo>
                        <a:pt x="4566" y="1439"/>
                        <a:pt x="4839" y="1142"/>
                        <a:pt x="5136" y="1142"/>
                      </a:cubicBezTo>
                      <a:cubicBezTo>
                        <a:pt x="5136" y="868"/>
                        <a:pt x="5410" y="868"/>
                        <a:pt x="5410" y="571"/>
                      </a:cubicBezTo>
                      <a:cubicBezTo>
                        <a:pt x="5707" y="571"/>
                        <a:pt x="5707" y="297"/>
                        <a:pt x="5410" y="297"/>
                      </a:cubicBezTo>
                      <a:cubicBezTo>
                        <a:pt x="5136" y="1"/>
                        <a:pt x="4566" y="1"/>
                        <a:pt x="3995" y="1"/>
                      </a:cubicBezTo>
                      <a:close/>
                    </a:path>
                  </a:pathLst>
                </a:custGeom>
                <a:solidFill>
                  <a:srgbClr val="83C4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0" name="Google Shape;450;p41"/>
                <p:cNvSpPr/>
                <p:nvPr/>
              </p:nvSpPr>
              <p:spPr>
                <a:xfrm>
                  <a:off x="1593375" y="4352250"/>
                  <a:ext cx="413725" cy="5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49" h="21411" extrusionOk="0">
                      <a:moveTo>
                        <a:pt x="14266" y="1"/>
                      </a:moveTo>
                      <a:cubicBezTo>
                        <a:pt x="14266" y="1"/>
                        <a:pt x="13992" y="1"/>
                        <a:pt x="13992" y="298"/>
                      </a:cubicBezTo>
                      <a:cubicBezTo>
                        <a:pt x="13992" y="571"/>
                        <a:pt x="14266" y="868"/>
                        <a:pt x="14266" y="1439"/>
                      </a:cubicBezTo>
                      <a:cubicBezTo>
                        <a:pt x="14266" y="1713"/>
                        <a:pt x="14563" y="2283"/>
                        <a:pt x="14563" y="2854"/>
                      </a:cubicBezTo>
                      <a:cubicBezTo>
                        <a:pt x="14837" y="2854"/>
                        <a:pt x="14837" y="3151"/>
                        <a:pt x="14837" y="3425"/>
                      </a:cubicBezTo>
                      <a:cubicBezTo>
                        <a:pt x="15133" y="3995"/>
                        <a:pt x="14837" y="4566"/>
                        <a:pt x="14837" y="5433"/>
                      </a:cubicBezTo>
                      <a:cubicBezTo>
                        <a:pt x="14837" y="6004"/>
                        <a:pt x="14837" y="6574"/>
                        <a:pt x="14563" y="7145"/>
                      </a:cubicBezTo>
                      <a:cubicBezTo>
                        <a:pt x="14266" y="7716"/>
                        <a:pt x="14266" y="7990"/>
                        <a:pt x="13992" y="8560"/>
                      </a:cubicBezTo>
                      <a:cubicBezTo>
                        <a:pt x="13992" y="9131"/>
                        <a:pt x="13695" y="9702"/>
                        <a:pt x="13421" y="9998"/>
                      </a:cubicBezTo>
                      <a:cubicBezTo>
                        <a:pt x="13125" y="10843"/>
                        <a:pt x="12554" y="11413"/>
                        <a:pt x="12280" y="11984"/>
                      </a:cubicBezTo>
                      <a:cubicBezTo>
                        <a:pt x="11709" y="12281"/>
                        <a:pt x="11139" y="12851"/>
                        <a:pt x="10568" y="13125"/>
                      </a:cubicBezTo>
                      <a:cubicBezTo>
                        <a:pt x="9701" y="13993"/>
                        <a:pt x="8856" y="14563"/>
                        <a:pt x="7715" y="15134"/>
                      </a:cubicBezTo>
                      <a:cubicBezTo>
                        <a:pt x="6574" y="15408"/>
                        <a:pt x="5706" y="15978"/>
                        <a:pt x="4565" y="16846"/>
                      </a:cubicBezTo>
                      <a:cubicBezTo>
                        <a:pt x="3424" y="17120"/>
                        <a:pt x="2579" y="17690"/>
                        <a:pt x="1712" y="18558"/>
                      </a:cubicBezTo>
                      <a:cubicBezTo>
                        <a:pt x="1141" y="19402"/>
                        <a:pt x="571" y="19973"/>
                        <a:pt x="0" y="20840"/>
                      </a:cubicBezTo>
                      <a:cubicBezTo>
                        <a:pt x="0" y="21114"/>
                        <a:pt x="0" y="21114"/>
                        <a:pt x="297" y="21114"/>
                      </a:cubicBezTo>
                      <a:lnTo>
                        <a:pt x="1712" y="21114"/>
                      </a:lnTo>
                      <a:cubicBezTo>
                        <a:pt x="2283" y="21411"/>
                        <a:pt x="2579" y="21411"/>
                        <a:pt x="2853" y="21411"/>
                      </a:cubicBezTo>
                      <a:cubicBezTo>
                        <a:pt x="3150" y="21411"/>
                        <a:pt x="3424" y="20840"/>
                        <a:pt x="3424" y="20840"/>
                      </a:cubicBezTo>
                      <a:lnTo>
                        <a:pt x="3721" y="20544"/>
                      </a:lnTo>
                      <a:lnTo>
                        <a:pt x="3995" y="20544"/>
                      </a:lnTo>
                      <a:lnTo>
                        <a:pt x="3995" y="20270"/>
                      </a:lnTo>
                      <a:lnTo>
                        <a:pt x="4291" y="19973"/>
                      </a:lnTo>
                      <a:cubicBezTo>
                        <a:pt x="4565" y="19699"/>
                        <a:pt x="5136" y="19402"/>
                        <a:pt x="5433" y="19402"/>
                      </a:cubicBezTo>
                      <a:cubicBezTo>
                        <a:pt x="6003" y="19128"/>
                        <a:pt x="6574" y="18558"/>
                        <a:pt x="7144" y="18558"/>
                      </a:cubicBezTo>
                      <a:lnTo>
                        <a:pt x="9701" y="16846"/>
                      </a:lnTo>
                      <a:cubicBezTo>
                        <a:pt x="11709" y="15705"/>
                        <a:pt x="13421" y="13993"/>
                        <a:pt x="14837" y="12281"/>
                      </a:cubicBezTo>
                      <a:cubicBezTo>
                        <a:pt x="15407" y="11140"/>
                        <a:pt x="15704" y="10272"/>
                        <a:pt x="15978" y="9131"/>
                      </a:cubicBezTo>
                      <a:cubicBezTo>
                        <a:pt x="15978" y="7990"/>
                        <a:pt x="16548" y="6848"/>
                        <a:pt x="16548" y="5707"/>
                      </a:cubicBezTo>
                      <a:cubicBezTo>
                        <a:pt x="16548" y="4566"/>
                        <a:pt x="16275" y="3721"/>
                        <a:pt x="16275" y="2580"/>
                      </a:cubicBezTo>
                      <a:cubicBezTo>
                        <a:pt x="15978" y="2283"/>
                        <a:pt x="15978" y="1713"/>
                        <a:pt x="15704" y="1142"/>
                      </a:cubicBezTo>
                      <a:cubicBezTo>
                        <a:pt x="15407" y="868"/>
                        <a:pt x="14837" y="571"/>
                        <a:pt x="14563" y="1"/>
                      </a:cubicBezTo>
                      <a:close/>
                    </a:path>
                  </a:pathLst>
                </a:custGeom>
                <a:solidFill>
                  <a:srgbClr val="83C4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" name="Google Shape;451;p41"/>
                <p:cNvSpPr/>
                <p:nvPr/>
              </p:nvSpPr>
              <p:spPr>
                <a:xfrm>
                  <a:off x="1450700" y="4238125"/>
                  <a:ext cx="578075" cy="66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23" h="26547" extrusionOk="0">
                      <a:moveTo>
                        <a:pt x="1713" y="19699"/>
                      </a:moveTo>
                      <a:cubicBezTo>
                        <a:pt x="3425" y="17690"/>
                        <a:pt x="5707" y="16549"/>
                        <a:pt x="8286" y="15705"/>
                      </a:cubicBezTo>
                      <a:cubicBezTo>
                        <a:pt x="9428" y="15134"/>
                        <a:pt x="10843" y="14837"/>
                        <a:pt x="11984" y="14267"/>
                      </a:cubicBezTo>
                      <a:cubicBezTo>
                        <a:pt x="13993" y="13422"/>
                        <a:pt x="14837" y="9998"/>
                        <a:pt x="13696" y="8286"/>
                      </a:cubicBezTo>
                      <a:cubicBezTo>
                        <a:pt x="12851" y="7145"/>
                        <a:pt x="11710" y="7145"/>
                        <a:pt x="11140" y="7990"/>
                      </a:cubicBezTo>
                      <a:cubicBezTo>
                        <a:pt x="10843" y="8560"/>
                        <a:pt x="10569" y="8857"/>
                        <a:pt x="10272" y="9428"/>
                      </a:cubicBezTo>
                      <a:cubicBezTo>
                        <a:pt x="9702" y="10272"/>
                        <a:pt x="9428" y="10569"/>
                        <a:pt x="8286" y="10272"/>
                      </a:cubicBezTo>
                      <a:lnTo>
                        <a:pt x="6278" y="10272"/>
                      </a:lnTo>
                      <a:cubicBezTo>
                        <a:pt x="6004" y="9998"/>
                        <a:pt x="5707" y="9998"/>
                        <a:pt x="5136" y="9701"/>
                      </a:cubicBezTo>
                      <a:cubicBezTo>
                        <a:pt x="4292" y="9131"/>
                        <a:pt x="3425" y="8286"/>
                        <a:pt x="2283" y="7419"/>
                      </a:cubicBezTo>
                      <a:cubicBezTo>
                        <a:pt x="2009" y="7419"/>
                        <a:pt x="2009" y="7145"/>
                        <a:pt x="2283" y="6848"/>
                      </a:cubicBezTo>
                      <a:lnTo>
                        <a:pt x="4863" y="3425"/>
                      </a:lnTo>
                      <a:cubicBezTo>
                        <a:pt x="6004" y="2580"/>
                        <a:pt x="6848" y="1713"/>
                        <a:pt x="7990" y="868"/>
                      </a:cubicBezTo>
                      <a:cubicBezTo>
                        <a:pt x="9702" y="1"/>
                        <a:pt x="11710" y="1"/>
                        <a:pt x="13696" y="297"/>
                      </a:cubicBezTo>
                      <a:cubicBezTo>
                        <a:pt x="14837" y="571"/>
                        <a:pt x="15705" y="868"/>
                        <a:pt x="16846" y="1439"/>
                      </a:cubicBezTo>
                      <a:cubicBezTo>
                        <a:pt x="20544" y="2283"/>
                        <a:pt x="21982" y="5433"/>
                        <a:pt x="22552" y="8560"/>
                      </a:cubicBezTo>
                      <a:cubicBezTo>
                        <a:pt x="23123" y="12281"/>
                        <a:pt x="21685" y="15705"/>
                        <a:pt x="19402" y="18832"/>
                      </a:cubicBezTo>
                      <a:cubicBezTo>
                        <a:pt x="18261" y="20270"/>
                        <a:pt x="16549" y="21411"/>
                        <a:pt x="14563" y="22255"/>
                      </a:cubicBezTo>
                      <a:cubicBezTo>
                        <a:pt x="13125" y="23123"/>
                        <a:pt x="11413" y="23693"/>
                        <a:pt x="10272" y="24835"/>
                      </a:cubicBezTo>
                      <a:cubicBezTo>
                        <a:pt x="9998" y="25109"/>
                        <a:pt x="9998" y="25109"/>
                        <a:pt x="9998" y="25405"/>
                      </a:cubicBezTo>
                      <a:cubicBezTo>
                        <a:pt x="9428" y="26250"/>
                        <a:pt x="8560" y="26547"/>
                        <a:pt x="7716" y="26250"/>
                      </a:cubicBezTo>
                      <a:cubicBezTo>
                        <a:pt x="6848" y="26250"/>
                        <a:pt x="6004" y="26547"/>
                        <a:pt x="5136" y="25976"/>
                      </a:cubicBezTo>
                      <a:cubicBezTo>
                        <a:pt x="3721" y="24835"/>
                        <a:pt x="2283" y="23693"/>
                        <a:pt x="868" y="22826"/>
                      </a:cubicBezTo>
                      <a:cubicBezTo>
                        <a:pt x="298" y="22552"/>
                        <a:pt x="1" y="21981"/>
                        <a:pt x="571" y="21411"/>
                      </a:cubicBezTo>
                      <a:cubicBezTo>
                        <a:pt x="868" y="20840"/>
                        <a:pt x="1439" y="20270"/>
                        <a:pt x="1713" y="19699"/>
                      </a:cubicBezTo>
                      <a:close/>
                      <a:moveTo>
                        <a:pt x="3721" y="5433"/>
                      </a:moveTo>
                      <a:cubicBezTo>
                        <a:pt x="3425" y="6004"/>
                        <a:pt x="3151" y="6278"/>
                        <a:pt x="2854" y="6574"/>
                      </a:cubicBezTo>
                      <a:cubicBezTo>
                        <a:pt x="2580" y="6848"/>
                        <a:pt x="2580" y="7145"/>
                        <a:pt x="2854" y="7419"/>
                      </a:cubicBezTo>
                      <a:cubicBezTo>
                        <a:pt x="3995" y="7990"/>
                        <a:pt x="4863" y="8560"/>
                        <a:pt x="6004" y="9131"/>
                      </a:cubicBezTo>
                      <a:cubicBezTo>
                        <a:pt x="6004" y="9428"/>
                        <a:pt x="6574" y="9131"/>
                        <a:pt x="6574" y="9131"/>
                      </a:cubicBezTo>
                      <a:cubicBezTo>
                        <a:pt x="7145" y="8560"/>
                        <a:pt x="7419" y="7716"/>
                        <a:pt x="8286" y="7145"/>
                      </a:cubicBezTo>
                      <a:cubicBezTo>
                        <a:pt x="9998" y="5136"/>
                        <a:pt x="11984" y="5707"/>
                        <a:pt x="13696" y="7145"/>
                      </a:cubicBezTo>
                      <a:cubicBezTo>
                        <a:pt x="15705" y="8857"/>
                        <a:pt x="15408" y="13125"/>
                        <a:pt x="12851" y="14267"/>
                      </a:cubicBezTo>
                      <a:cubicBezTo>
                        <a:pt x="11140" y="15134"/>
                        <a:pt x="9428" y="15978"/>
                        <a:pt x="7716" y="16275"/>
                      </a:cubicBezTo>
                      <a:cubicBezTo>
                        <a:pt x="4863" y="17120"/>
                        <a:pt x="2854" y="19128"/>
                        <a:pt x="1439" y="21685"/>
                      </a:cubicBezTo>
                      <a:cubicBezTo>
                        <a:pt x="1142" y="21685"/>
                        <a:pt x="1439" y="22255"/>
                        <a:pt x="1439" y="22255"/>
                      </a:cubicBezTo>
                      <a:cubicBezTo>
                        <a:pt x="2580" y="23123"/>
                        <a:pt x="3721" y="23967"/>
                        <a:pt x="4863" y="24538"/>
                      </a:cubicBezTo>
                      <a:cubicBezTo>
                        <a:pt x="5136" y="25109"/>
                        <a:pt x="5433" y="25109"/>
                        <a:pt x="6004" y="24538"/>
                      </a:cubicBezTo>
                      <a:cubicBezTo>
                        <a:pt x="7419" y="22255"/>
                        <a:pt x="9702" y="20840"/>
                        <a:pt x="12281" y="19973"/>
                      </a:cubicBezTo>
                      <a:cubicBezTo>
                        <a:pt x="15408" y="18832"/>
                        <a:pt x="17987" y="16846"/>
                        <a:pt x="19128" y="13422"/>
                      </a:cubicBezTo>
                      <a:cubicBezTo>
                        <a:pt x="19402" y="12281"/>
                        <a:pt x="19699" y="11139"/>
                        <a:pt x="19973" y="9701"/>
                      </a:cubicBezTo>
                      <a:cubicBezTo>
                        <a:pt x="20270" y="7145"/>
                        <a:pt x="19699" y="4863"/>
                        <a:pt x="17690" y="3151"/>
                      </a:cubicBezTo>
                      <a:cubicBezTo>
                        <a:pt x="15705" y="1142"/>
                        <a:pt x="13422" y="571"/>
                        <a:pt x="11140" y="571"/>
                      </a:cubicBezTo>
                      <a:cubicBezTo>
                        <a:pt x="10272" y="571"/>
                        <a:pt x="9428" y="868"/>
                        <a:pt x="8857" y="1142"/>
                      </a:cubicBezTo>
                      <a:cubicBezTo>
                        <a:pt x="6848" y="2009"/>
                        <a:pt x="5136" y="3721"/>
                        <a:pt x="3721" y="5433"/>
                      </a:cubicBezTo>
                      <a:close/>
                      <a:moveTo>
                        <a:pt x="20270" y="5433"/>
                      </a:moveTo>
                      <a:lnTo>
                        <a:pt x="20270" y="6004"/>
                      </a:lnTo>
                      <a:cubicBezTo>
                        <a:pt x="21114" y="8286"/>
                        <a:pt x="20840" y="10843"/>
                        <a:pt x="19973" y="13422"/>
                      </a:cubicBezTo>
                      <a:cubicBezTo>
                        <a:pt x="18832" y="16549"/>
                        <a:pt x="16549" y="18558"/>
                        <a:pt x="13422" y="19973"/>
                      </a:cubicBezTo>
                      <a:cubicBezTo>
                        <a:pt x="11710" y="20840"/>
                        <a:pt x="9998" y="21685"/>
                        <a:pt x="8286" y="22826"/>
                      </a:cubicBezTo>
                      <a:cubicBezTo>
                        <a:pt x="7419" y="23397"/>
                        <a:pt x="6848" y="24538"/>
                        <a:pt x="6004" y="25405"/>
                      </a:cubicBezTo>
                      <a:lnTo>
                        <a:pt x="6278" y="25405"/>
                      </a:lnTo>
                      <a:cubicBezTo>
                        <a:pt x="6848" y="25679"/>
                        <a:pt x="7716" y="25679"/>
                        <a:pt x="8286" y="25679"/>
                      </a:cubicBezTo>
                      <a:cubicBezTo>
                        <a:pt x="8560" y="25679"/>
                        <a:pt x="8857" y="25405"/>
                        <a:pt x="8857" y="25405"/>
                      </a:cubicBezTo>
                      <a:cubicBezTo>
                        <a:pt x="10272" y="23693"/>
                        <a:pt x="12281" y="22826"/>
                        <a:pt x="13993" y="21981"/>
                      </a:cubicBezTo>
                      <a:cubicBezTo>
                        <a:pt x="15705" y="21114"/>
                        <a:pt x="17416" y="20270"/>
                        <a:pt x="18558" y="18832"/>
                      </a:cubicBezTo>
                      <a:cubicBezTo>
                        <a:pt x="20840" y="15978"/>
                        <a:pt x="21982" y="12555"/>
                        <a:pt x="21685" y="8560"/>
                      </a:cubicBezTo>
                      <a:cubicBezTo>
                        <a:pt x="21411" y="7419"/>
                        <a:pt x="21114" y="6278"/>
                        <a:pt x="20270" y="5433"/>
                      </a:cubicBezTo>
                      <a:close/>
                      <a:moveTo>
                        <a:pt x="7145" y="9428"/>
                      </a:moveTo>
                      <a:cubicBezTo>
                        <a:pt x="7716" y="9428"/>
                        <a:pt x="8286" y="9701"/>
                        <a:pt x="8560" y="9701"/>
                      </a:cubicBezTo>
                      <a:cubicBezTo>
                        <a:pt x="9131" y="9998"/>
                        <a:pt x="9428" y="9701"/>
                        <a:pt x="9428" y="9131"/>
                      </a:cubicBezTo>
                      <a:cubicBezTo>
                        <a:pt x="9998" y="8560"/>
                        <a:pt x="10272" y="7990"/>
                        <a:pt x="10843" y="7716"/>
                      </a:cubicBezTo>
                      <a:lnTo>
                        <a:pt x="11710" y="6848"/>
                      </a:lnTo>
                      <a:cubicBezTo>
                        <a:pt x="9702" y="6004"/>
                        <a:pt x="8286" y="7145"/>
                        <a:pt x="7145" y="942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" name="Google Shape;452;p41"/>
                <p:cNvSpPr/>
                <p:nvPr/>
              </p:nvSpPr>
              <p:spPr>
                <a:xfrm>
                  <a:off x="1350850" y="4851550"/>
                  <a:ext cx="278500" cy="22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40" h="9131" extrusionOk="0">
                      <a:moveTo>
                        <a:pt x="9427" y="7419"/>
                      </a:moveTo>
                      <a:cubicBezTo>
                        <a:pt x="9427" y="7716"/>
                        <a:pt x="9130" y="7716"/>
                        <a:pt x="8857" y="7990"/>
                      </a:cubicBezTo>
                      <a:cubicBezTo>
                        <a:pt x="8286" y="8857"/>
                        <a:pt x="7715" y="9131"/>
                        <a:pt x="6574" y="8857"/>
                      </a:cubicBezTo>
                      <a:lnTo>
                        <a:pt x="5136" y="8857"/>
                      </a:lnTo>
                      <a:cubicBezTo>
                        <a:pt x="4565" y="8857"/>
                        <a:pt x="4292" y="8560"/>
                        <a:pt x="3995" y="8286"/>
                      </a:cubicBezTo>
                      <a:cubicBezTo>
                        <a:pt x="2854" y="7419"/>
                        <a:pt x="1438" y="6575"/>
                        <a:pt x="297" y="5707"/>
                      </a:cubicBezTo>
                      <a:lnTo>
                        <a:pt x="0" y="5137"/>
                      </a:lnTo>
                      <a:cubicBezTo>
                        <a:pt x="571" y="3425"/>
                        <a:pt x="1142" y="1713"/>
                        <a:pt x="2283" y="572"/>
                      </a:cubicBezTo>
                      <a:cubicBezTo>
                        <a:pt x="2580" y="298"/>
                        <a:pt x="2854" y="1"/>
                        <a:pt x="3150" y="298"/>
                      </a:cubicBezTo>
                      <a:cubicBezTo>
                        <a:pt x="3995" y="298"/>
                        <a:pt x="4862" y="298"/>
                        <a:pt x="6003" y="572"/>
                      </a:cubicBezTo>
                      <a:cubicBezTo>
                        <a:pt x="6003" y="572"/>
                        <a:pt x="6277" y="868"/>
                        <a:pt x="6574" y="868"/>
                      </a:cubicBezTo>
                      <a:cubicBezTo>
                        <a:pt x="7419" y="1439"/>
                        <a:pt x="7989" y="2283"/>
                        <a:pt x="8857" y="2854"/>
                      </a:cubicBezTo>
                      <a:cubicBezTo>
                        <a:pt x="9427" y="3425"/>
                        <a:pt x="10272" y="3995"/>
                        <a:pt x="11139" y="4566"/>
                      </a:cubicBezTo>
                      <a:lnTo>
                        <a:pt x="11139" y="5137"/>
                      </a:lnTo>
                      <a:cubicBezTo>
                        <a:pt x="10568" y="6004"/>
                        <a:pt x="9998" y="6575"/>
                        <a:pt x="9427" y="7419"/>
                      </a:cubicBezTo>
                      <a:close/>
                      <a:moveTo>
                        <a:pt x="4565" y="7716"/>
                      </a:moveTo>
                      <a:cubicBezTo>
                        <a:pt x="5136" y="6848"/>
                        <a:pt x="5707" y="5707"/>
                        <a:pt x="6277" y="4863"/>
                      </a:cubicBezTo>
                      <a:cubicBezTo>
                        <a:pt x="6848" y="3721"/>
                        <a:pt x="6848" y="3721"/>
                        <a:pt x="5707" y="2854"/>
                      </a:cubicBezTo>
                      <a:cubicBezTo>
                        <a:pt x="5433" y="2580"/>
                        <a:pt x="5136" y="2580"/>
                        <a:pt x="5136" y="2283"/>
                      </a:cubicBezTo>
                      <a:cubicBezTo>
                        <a:pt x="4292" y="1713"/>
                        <a:pt x="3721" y="1142"/>
                        <a:pt x="2854" y="572"/>
                      </a:cubicBezTo>
                      <a:lnTo>
                        <a:pt x="1142" y="4863"/>
                      </a:lnTo>
                      <a:cubicBezTo>
                        <a:pt x="868" y="5137"/>
                        <a:pt x="1142" y="5433"/>
                        <a:pt x="1142" y="5433"/>
                      </a:cubicBezTo>
                      <a:cubicBezTo>
                        <a:pt x="2283" y="6278"/>
                        <a:pt x="3424" y="7145"/>
                        <a:pt x="4565" y="7716"/>
                      </a:cubicBezTo>
                      <a:close/>
                      <a:moveTo>
                        <a:pt x="7419" y="4292"/>
                      </a:moveTo>
                      <a:cubicBezTo>
                        <a:pt x="6848" y="5433"/>
                        <a:pt x="6003" y="6848"/>
                        <a:pt x="5433" y="7990"/>
                      </a:cubicBezTo>
                      <a:cubicBezTo>
                        <a:pt x="6277" y="7990"/>
                        <a:pt x="6848" y="8286"/>
                        <a:pt x="7715" y="8286"/>
                      </a:cubicBezTo>
                      <a:cubicBezTo>
                        <a:pt x="7715" y="8286"/>
                        <a:pt x="7989" y="8286"/>
                        <a:pt x="8286" y="7990"/>
                      </a:cubicBezTo>
                      <a:lnTo>
                        <a:pt x="9998" y="5433"/>
                      </a:lnTo>
                      <a:cubicBezTo>
                        <a:pt x="10272" y="5137"/>
                        <a:pt x="10272" y="4863"/>
                        <a:pt x="9998" y="4863"/>
                      </a:cubicBezTo>
                      <a:cubicBezTo>
                        <a:pt x="9130" y="4566"/>
                        <a:pt x="8286" y="4292"/>
                        <a:pt x="7419" y="4292"/>
                      </a:cubicBezTo>
                      <a:close/>
                      <a:moveTo>
                        <a:pt x="4565" y="868"/>
                      </a:moveTo>
                      <a:cubicBezTo>
                        <a:pt x="5433" y="2010"/>
                        <a:pt x="7715" y="3425"/>
                        <a:pt x="8286" y="3721"/>
                      </a:cubicBezTo>
                      <a:cubicBezTo>
                        <a:pt x="7715" y="2854"/>
                        <a:pt x="6574" y="2010"/>
                        <a:pt x="5707" y="1142"/>
                      </a:cubicBezTo>
                      <a:cubicBezTo>
                        <a:pt x="5433" y="868"/>
                        <a:pt x="5136" y="868"/>
                        <a:pt x="4565" y="8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53" name="Google Shape;453;p41"/>
            <p:cNvSpPr/>
            <p:nvPr/>
          </p:nvSpPr>
          <p:spPr>
            <a:xfrm rot="794569">
              <a:off x="4244165" y="1741199"/>
              <a:ext cx="183528" cy="217699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2"/>
          <p:cNvSpPr txBox="1">
            <a:spLocks noGrp="1"/>
          </p:cNvSpPr>
          <p:nvPr>
            <p:ph type="title"/>
          </p:nvPr>
        </p:nvSpPr>
        <p:spPr>
          <a:xfrm>
            <a:off x="1186775" y="2435112"/>
            <a:ext cx="2320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František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Adam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Petřina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60" name="Google Shape;460;p42"/>
          <p:cNvSpPr txBox="1">
            <a:spLocks noGrp="1"/>
          </p:cNvSpPr>
          <p:nvPr>
            <p:ph type="subTitle" idx="1"/>
          </p:nvPr>
        </p:nvSpPr>
        <p:spPr>
          <a:xfrm>
            <a:off x="1186775" y="3142962"/>
            <a:ext cx="2320500" cy="10208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První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český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univerzitní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profes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or,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který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snažil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napodobování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elektro-magnetických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jevů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3" name="Google Shape;463;p42"/>
          <p:cNvSpPr txBox="1">
            <a:spLocks noGrp="1"/>
          </p:cNvSpPr>
          <p:nvPr>
            <p:ph type="title" idx="4"/>
          </p:nvPr>
        </p:nvSpPr>
        <p:spPr>
          <a:xfrm>
            <a:off x="5636725" y="2436294"/>
            <a:ext cx="2320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Jan Duchoslav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Panýrek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dirty="0"/>
          </a:p>
        </p:txBody>
      </p:sp>
      <p:sp>
        <p:nvSpPr>
          <p:cNvPr id="464" name="Google Shape;464;p42"/>
          <p:cNvSpPr txBox="1">
            <a:spLocks noGrp="1"/>
          </p:cNvSpPr>
          <p:nvPr>
            <p:ph type="subTitle" idx="5"/>
          </p:nvPr>
        </p:nvSpPr>
        <p:spPr>
          <a:xfrm>
            <a:off x="5636725" y="3138589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Autor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knihy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Panýrkův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přírodozpyt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7" name="Google Shape;467;p42"/>
          <p:cNvGrpSpPr/>
          <p:nvPr/>
        </p:nvGrpSpPr>
        <p:grpSpPr>
          <a:xfrm>
            <a:off x="3673412" y="1018272"/>
            <a:ext cx="1777500" cy="1553478"/>
            <a:chOff x="3683250" y="1545238"/>
            <a:chExt cx="1777500" cy="1553478"/>
          </a:xfrm>
        </p:grpSpPr>
        <p:sp>
          <p:nvSpPr>
            <p:cNvPr id="468" name="Google Shape;468;p42"/>
            <p:cNvSpPr/>
            <p:nvPr/>
          </p:nvSpPr>
          <p:spPr>
            <a:xfrm>
              <a:off x="3683250" y="1545238"/>
              <a:ext cx="1777500" cy="1456200"/>
            </a:xfrm>
            <a:prstGeom prst="rect">
              <a:avLst/>
            </a:prstGeom>
            <a:solidFill>
              <a:srgbClr val="B59ECE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2"/>
            <p:cNvSpPr/>
            <p:nvPr/>
          </p:nvSpPr>
          <p:spPr>
            <a:xfrm rot="-1649708">
              <a:off x="3769901" y="1875276"/>
              <a:ext cx="1263398" cy="317479"/>
            </a:xfrm>
            <a:custGeom>
              <a:avLst/>
              <a:gdLst/>
              <a:ahLst/>
              <a:cxnLst/>
              <a:rect l="l" t="t" r="r" b="b"/>
              <a:pathLst>
                <a:path w="55923" h="14055" extrusionOk="0">
                  <a:moveTo>
                    <a:pt x="44257" y="0"/>
                  </a:moveTo>
                  <a:cubicBezTo>
                    <a:pt x="43961" y="0"/>
                    <a:pt x="43666" y="25"/>
                    <a:pt x="43369" y="86"/>
                  </a:cubicBezTo>
                  <a:cubicBezTo>
                    <a:pt x="40516" y="360"/>
                    <a:pt x="37663" y="930"/>
                    <a:pt x="34810" y="1501"/>
                  </a:cubicBezTo>
                  <a:cubicBezTo>
                    <a:pt x="33965" y="1798"/>
                    <a:pt x="33098" y="1798"/>
                    <a:pt x="31956" y="2072"/>
                  </a:cubicBezTo>
                  <a:lnTo>
                    <a:pt x="25109" y="2939"/>
                  </a:lnTo>
                  <a:cubicBezTo>
                    <a:pt x="23123" y="3510"/>
                    <a:pt x="21114" y="3784"/>
                    <a:pt x="19129" y="4080"/>
                  </a:cubicBezTo>
                  <a:cubicBezTo>
                    <a:pt x="16275" y="4354"/>
                    <a:pt x="13696" y="4925"/>
                    <a:pt x="10843" y="5222"/>
                  </a:cubicBezTo>
                  <a:cubicBezTo>
                    <a:pt x="9428" y="5496"/>
                    <a:pt x="7716" y="5792"/>
                    <a:pt x="6004" y="6066"/>
                  </a:cubicBezTo>
                  <a:cubicBezTo>
                    <a:pt x="4292" y="6363"/>
                    <a:pt x="2580" y="6934"/>
                    <a:pt x="1439" y="8075"/>
                  </a:cubicBezTo>
                  <a:cubicBezTo>
                    <a:pt x="1" y="9787"/>
                    <a:pt x="298" y="12640"/>
                    <a:pt x="2580" y="13484"/>
                  </a:cubicBezTo>
                  <a:cubicBezTo>
                    <a:pt x="3425" y="14055"/>
                    <a:pt x="4566" y="14055"/>
                    <a:pt x="5707" y="14055"/>
                  </a:cubicBezTo>
                  <a:cubicBezTo>
                    <a:pt x="9131" y="13781"/>
                    <a:pt x="12281" y="12914"/>
                    <a:pt x="15408" y="12640"/>
                  </a:cubicBezTo>
                  <a:cubicBezTo>
                    <a:pt x="16846" y="12343"/>
                    <a:pt x="18261" y="12069"/>
                    <a:pt x="19402" y="11772"/>
                  </a:cubicBezTo>
                  <a:cubicBezTo>
                    <a:pt x="21114" y="11772"/>
                    <a:pt x="22826" y="11499"/>
                    <a:pt x="24264" y="11202"/>
                  </a:cubicBezTo>
                  <a:cubicBezTo>
                    <a:pt x="25405" y="11202"/>
                    <a:pt x="26547" y="10928"/>
                    <a:pt x="27391" y="10631"/>
                  </a:cubicBezTo>
                  <a:cubicBezTo>
                    <a:pt x="30244" y="10357"/>
                    <a:pt x="33098" y="9787"/>
                    <a:pt x="35951" y="9216"/>
                  </a:cubicBezTo>
                  <a:lnTo>
                    <a:pt x="41086" y="8349"/>
                  </a:lnTo>
                  <a:cubicBezTo>
                    <a:pt x="42798" y="8349"/>
                    <a:pt x="44510" y="7778"/>
                    <a:pt x="46222" y="6934"/>
                  </a:cubicBezTo>
                  <a:cubicBezTo>
                    <a:pt x="48231" y="6066"/>
                    <a:pt x="50217" y="4925"/>
                    <a:pt x="52225" y="3784"/>
                  </a:cubicBezTo>
                  <a:cubicBezTo>
                    <a:pt x="53366" y="3213"/>
                    <a:pt x="54782" y="2642"/>
                    <a:pt x="55923" y="1798"/>
                  </a:cubicBezTo>
                  <a:cubicBezTo>
                    <a:pt x="55649" y="1501"/>
                    <a:pt x="55352" y="1501"/>
                    <a:pt x="55078" y="1501"/>
                  </a:cubicBezTo>
                  <a:cubicBezTo>
                    <a:pt x="52499" y="930"/>
                    <a:pt x="49943" y="657"/>
                    <a:pt x="47660" y="360"/>
                  </a:cubicBezTo>
                  <a:cubicBezTo>
                    <a:pt x="46519" y="360"/>
                    <a:pt x="45392" y="0"/>
                    <a:pt x="44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2"/>
            <p:cNvSpPr/>
            <p:nvPr/>
          </p:nvSpPr>
          <p:spPr>
            <a:xfrm rot="-1649708">
              <a:off x="3879817" y="2252272"/>
              <a:ext cx="186698" cy="164353"/>
            </a:xfrm>
            <a:custGeom>
              <a:avLst/>
              <a:gdLst/>
              <a:ahLst/>
              <a:cxnLst/>
              <a:rect l="l" t="t" r="r" b="b"/>
              <a:pathLst>
                <a:path w="8264" h="7276" extrusionOk="0">
                  <a:moveTo>
                    <a:pt x="5125" y="0"/>
                  </a:moveTo>
                  <a:cubicBezTo>
                    <a:pt x="4839" y="0"/>
                    <a:pt x="4554" y="69"/>
                    <a:pt x="4269" y="206"/>
                  </a:cubicBezTo>
                  <a:cubicBezTo>
                    <a:pt x="3995" y="206"/>
                    <a:pt x="3424" y="206"/>
                    <a:pt x="3127" y="503"/>
                  </a:cubicBezTo>
                  <a:cubicBezTo>
                    <a:pt x="2283" y="1073"/>
                    <a:pt x="1142" y="1644"/>
                    <a:pt x="571" y="2785"/>
                  </a:cubicBezTo>
                  <a:cubicBezTo>
                    <a:pt x="571" y="3059"/>
                    <a:pt x="274" y="3356"/>
                    <a:pt x="274" y="3630"/>
                  </a:cubicBezTo>
                  <a:cubicBezTo>
                    <a:pt x="0" y="4497"/>
                    <a:pt x="571" y="5341"/>
                    <a:pt x="1142" y="5912"/>
                  </a:cubicBezTo>
                  <a:cubicBezTo>
                    <a:pt x="1712" y="6483"/>
                    <a:pt x="2283" y="6779"/>
                    <a:pt x="3127" y="7053"/>
                  </a:cubicBezTo>
                  <a:cubicBezTo>
                    <a:pt x="3413" y="7202"/>
                    <a:pt x="3841" y="7276"/>
                    <a:pt x="4269" y="7276"/>
                  </a:cubicBezTo>
                  <a:cubicBezTo>
                    <a:pt x="4697" y="7276"/>
                    <a:pt x="5125" y="7202"/>
                    <a:pt x="5410" y="7053"/>
                  </a:cubicBezTo>
                  <a:cubicBezTo>
                    <a:pt x="6277" y="6779"/>
                    <a:pt x="7122" y="7053"/>
                    <a:pt x="7692" y="6483"/>
                  </a:cubicBezTo>
                  <a:cubicBezTo>
                    <a:pt x="8263" y="5912"/>
                    <a:pt x="8263" y="5068"/>
                    <a:pt x="8263" y="4200"/>
                  </a:cubicBezTo>
                  <a:cubicBezTo>
                    <a:pt x="7989" y="3356"/>
                    <a:pt x="7692" y="2785"/>
                    <a:pt x="7419" y="1918"/>
                  </a:cubicBezTo>
                  <a:cubicBezTo>
                    <a:pt x="7122" y="1073"/>
                    <a:pt x="6551" y="503"/>
                    <a:pt x="5981" y="206"/>
                  </a:cubicBezTo>
                  <a:cubicBezTo>
                    <a:pt x="5695" y="69"/>
                    <a:pt x="5410" y="0"/>
                    <a:pt x="5125" y="0"/>
                  </a:cubicBezTo>
                  <a:close/>
                </a:path>
              </a:pathLst>
            </a:custGeom>
            <a:solidFill>
              <a:srgbClr val="D779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2"/>
            <p:cNvSpPr/>
            <p:nvPr/>
          </p:nvSpPr>
          <p:spPr>
            <a:xfrm rot="-1649708">
              <a:off x="4003493" y="2161503"/>
              <a:ext cx="174318" cy="183034"/>
            </a:xfrm>
            <a:custGeom>
              <a:avLst/>
              <a:gdLst/>
              <a:ahLst/>
              <a:cxnLst/>
              <a:rect l="l" t="t" r="r" b="b"/>
              <a:pathLst>
                <a:path w="7716" h="8103" extrusionOk="0">
                  <a:moveTo>
                    <a:pt x="4565" y="1"/>
                  </a:moveTo>
                  <a:cubicBezTo>
                    <a:pt x="3721" y="275"/>
                    <a:pt x="3150" y="275"/>
                    <a:pt x="2283" y="571"/>
                  </a:cubicBezTo>
                  <a:lnTo>
                    <a:pt x="2009" y="571"/>
                  </a:lnTo>
                  <a:cubicBezTo>
                    <a:pt x="1438" y="571"/>
                    <a:pt x="868" y="845"/>
                    <a:pt x="297" y="845"/>
                  </a:cubicBezTo>
                  <a:lnTo>
                    <a:pt x="0" y="845"/>
                  </a:lnTo>
                  <a:lnTo>
                    <a:pt x="0" y="1142"/>
                  </a:lnTo>
                  <a:lnTo>
                    <a:pt x="0" y="1416"/>
                  </a:lnTo>
                  <a:cubicBezTo>
                    <a:pt x="0" y="1713"/>
                    <a:pt x="0" y="1713"/>
                    <a:pt x="297" y="1986"/>
                  </a:cubicBezTo>
                  <a:cubicBezTo>
                    <a:pt x="571" y="2557"/>
                    <a:pt x="868" y="3424"/>
                    <a:pt x="1141" y="3995"/>
                  </a:cubicBezTo>
                  <a:cubicBezTo>
                    <a:pt x="1141" y="4566"/>
                    <a:pt x="1438" y="5136"/>
                    <a:pt x="1438" y="5707"/>
                  </a:cubicBezTo>
                  <a:lnTo>
                    <a:pt x="1438" y="7693"/>
                  </a:lnTo>
                  <a:cubicBezTo>
                    <a:pt x="1438" y="7903"/>
                    <a:pt x="1576" y="8102"/>
                    <a:pt x="1762" y="8102"/>
                  </a:cubicBezTo>
                  <a:cubicBezTo>
                    <a:pt x="1838" y="8102"/>
                    <a:pt x="1923" y="8069"/>
                    <a:pt x="2009" y="7989"/>
                  </a:cubicBezTo>
                  <a:cubicBezTo>
                    <a:pt x="2853" y="7989"/>
                    <a:pt x="3995" y="7693"/>
                    <a:pt x="4862" y="7693"/>
                  </a:cubicBezTo>
                  <a:cubicBezTo>
                    <a:pt x="5706" y="7419"/>
                    <a:pt x="6574" y="7419"/>
                    <a:pt x="7144" y="7122"/>
                  </a:cubicBezTo>
                  <a:cubicBezTo>
                    <a:pt x="7715" y="6848"/>
                    <a:pt x="7715" y="5981"/>
                    <a:pt x="7715" y="5410"/>
                  </a:cubicBezTo>
                  <a:cubicBezTo>
                    <a:pt x="7715" y="4566"/>
                    <a:pt x="7418" y="3698"/>
                    <a:pt x="7144" y="2854"/>
                  </a:cubicBezTo>
                  <a:cubicBezTo>
                    <a:pt x="6848" y="2283"/>
                    <a:pt x="6277" y="1416"/>
                    <a:pt x="6003" y="845"/>
                  </a:cubicBezTo>
                  <a:cubicBezTo>
                    <a:pt x="5706" y="275"/>
                    <a:pt x="5136" y="1"/>
                    <a:pt x="4565" y="1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2"/>
            <p:cNvSpPr/>
            <p:nvPr/>
          </p:nvSpPr>
          <p:spPr>
            <a:xfrm rot="-1649708">
              <a:off x="4089054" y="2177447"/>
              <a:ext cx="38700" cy="122226"/>
            </a:xfrm>
            <a:custGeom>
              <a:avLst/>
              <a:gdLst/>
              <a:ahLst/>
              <a:cxnLst/>
              <a:rect l="l" t="t" r="r" b="b"/>
              <a:pathLst>
                <a:path w="1713" h="5411" extrusionOk="0">
                  <a:moveTo>
                    <a:pt x="868" y="572"/>
                  </a:moveTo>
                  <a:cubicBezTo>
                    <a:pt x="1142" y="572"/>
                    <a:pt x="1142" y="275"/>
                    <a:pt x="1439" y="1"/>
                  </a:cubicBezTo>
                  <a:lnTo>
                    <a:pt x="1712" y="1"/>
                  </a:lnTo>
                  <a:lnTo>
                    <a:pt x="1712" y="845"/>
                  </a:lnTo>
                  <a:cubicBezTo>
                    <a:pt x="1712" y="845"/>
                    <a:pt x="1439" y="1142"/>
                    <a:pt x="1142" y="1142"/>
                  </a:cubicBezTo>
                  <a:cubicBezTo>
                    <a:pt x="1439" y="1987"/>
                    <a:pt x="1712" y="3425"/>
                    <a:pt x="1712" y="4566"/>
                  </a:cubicBezTo>
                  <a:lnTo>
                    <a:pt x="1712" y="5137"/>
                  </a:lnTo>
                  <a:cubicBezTo>
                    <a:pt x="1712" y="5137"/>
                    <a:pt x="1439" y="5410"/>
                    <a:pt x="1142" y="5410"/>
                  </a:cubicBezTo>
                  <a:lnTo>
                    <a:pt x="1142" y="4840"/>
                  </a:lnTo>
                  <a:cubicBezTo>
                    <a:pt x="1142" y="3699"/>
                    <a:pt x="868" y="2283"/>
                    <a:pt x="297" y="1142"/>
                  </a:cubicBezTo>
                  <a:cubicBezTo>
                    <a:pt x="1" y="845"/>
                    <a:pt x="297" y="275"/>
                    <a:pt x="1" y="1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2"/>
            <p:cNvSpPr/>
            <p:nvPr/>
          </p:nvSpPr>
          <p:spPr>
            <a:xfrm rot="-1649708">
              <a:off x="4151251" y="2252354"/>
              <a:ext cx="19090" cy="19607"/>
            </a:xfrm>
            <a:custGeom>
              <a:avLst/>
              <a:gdLst/>
              <a:ahLst/>
              <a:cxnLst/>
              <a:rect l="l" t="t" r="r" b="b"/>
              <a:pathLst>
                <a:path w="845" h="868" extrusionOk="0">
                  <a:moveTo>
                    <a:pt x="0" y="571"/>
                  </a:moveTo>
                  <a:lnTo>
                    <a:pt x="571" y="0"/>
                  </a:lnTo>
                  <a:cubicBezTo>
                    <a:pt x="571" y="297"/>
                    <a:pt x="845" y="571"/>
                    <a:pt x="845" y="868"/>
                  </a:cubicBezTo>
                  <a:lnTo>
                    <a:pt x="0" y="8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4" name="Google Shape;474;p42"/>
            <p:cNvGrpSpPr/>
            <p:nvPr/>
          </p:nvGrpSpPr>
          <p:grpSpPr>
            <a:xfrm>
              <a:off x="3765772" y="1597336"/>
              <a:ext cx="1269456" cy="869132"/>
              <a:chOff x="802534" y="3113536"/>
              <a:chExt cx="1269456" cy="869132"/>
            </a:xfrm>
          </p:grpSpPr>
          <p:sp>
            <p:nvSpPr>
              <p:cNvPr id="475" name="Google Shape;475;p42"/>
              <p:cNvSpPr/>
              <p:nvPr/>
            </p:nvSpPr>
            <p:spPr>
              <a:xfrm rot="-1649708">
                <a:off x="1702996" y="3208676"/>
                <a:ext cx="167608" cy="151071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6688" extrusionOk="0">
                    <a:moveTo>
                      <a:pt x="297" y="1"/>
                    </a:moveTo>
                    <a:cubicBezTo>
                      <a:pt x="297" y="1"/>
                      <a:pt x="0" y="298"/>
                      <a:pt x="297" y="298"/>
                    </a:cubicBezTo>
                    <a:cubicBezTo>
                      <a:pt x="297" y="868"/>
                      <a:pt x="571" y="1142"/>
                      <a:pt x="867" y="1439"/>
                    </a:cubicBezTo>
                    <a:cubicBezTo>
                      <a:pt x="1141" y="1713"/>
                      <a:pt x="1438" y="2283"/>
                      <a:pt x="1712" y="2854"/>
                    </a:cubicBezTo>
                    <a:cubicBezTo>
                      <a:pt x="2283" y="3995"/>
                      <a:pt x="2009" y="5137"/>
                      <a:pt x="1712" y="6278"/>
                    </a:cubicBezTo>
                    <a:cubicBezTo>
                      <a:pt x="1518" y="6488"/>
                      <a:pt x="1748" y="6687"/>
                      <a:pt x="1997" y="6687"/>
                    </a:cubicBezTo>
                    <a:cubicBezTo>
                      <a:pt x="2098" y="6687"/>
                      <a:pt x="2203" y="6654"/>
                      <a:pt x="2283" y="6575"/>
                    </a:cubicBezTo>
                    <a:lnTo>
                      <a:pt x="3994" y="5707"/>
                    </a:lnTo>
                    <a:lnTo>
                      <a:pt x="5706" y="4863"/>
                    </a:lnTo>
                    <a:cubicBezTo>
                      <a:pt x="6003" y="4566"/>
                      <a:pt x="6848" y="4292"/>
                      <a:pt x="7144" y="3995"/>
                    </a:cubicBezTo>
                    <a:cubicBezTo>
                      <a:pt x="7418" y="3425"/>
                      <a:pt x="7144" y="2854"/>
                      <a:pt x="6848" y="2580"/>
                    </a:cubicBezTo>
                    <a:cubicBezTo>
                      <a:pt x="6848" y="2009"/>
                      <a:pt x="6848" y="1142"/>
                      <a:pt x="6574" y="868"/>
                    </a:cubicBezTo>
                    <a:cubicBezTo>
                      <a:pt x="6277" y="571"/>
                      <a:pt x="5706" y="571"/>
                      <a:pt x="5136" y="571"/>
                    </a:cubicBezTo>
                    <a:cubicBezTo>
                      <a:pt x="3994" y="571"/>
                      <a:pt x="2853" y="298"/>
                      <a:pt x="1712" y="298"/>
                    </a:cubicBezTo>
                    <a:cubicBezTo>
                      <a:pt x="1141" y="1"/>
                      <a:pt x="867" y="1"/>
                      <a:pt x="297" y="1"/>
                    </a:cubicBezTo>
                    <a:close/>
                  </a:path>
                </a:pathLst>
              </a:custGeom>
              <a:solidFill>
                <a:srgbClr val="F7E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42"/>
              <p:cNvSpPr/>
              <p:nvPr/>
            </p:nvSpPr>
            <p:spPr>
              <a:xfrm rot="-1649708">
                <a:off x="805563" y="3386979"/>
                <a:ext cx="1263398" cy="322246"/>
              </a:xfrm>
              <a:custGeom>
                <a:avLst/>
                <a:gdLst/>
                <a:ahLst/>
                <a:cxnLst/>
                <a:rect l="l" t="t" r="r" b="b"/>
                <a:pathLst>
                  <a:path w="55923" h="14266" extrusionOk="0">
                    <a:moveTo>
                      <a:pt x="55923" y="2009"/>
                    </a:moveTo>
                    <a:cubicBezTo>
                      <a:pt x="54782" y="2853"/>
                      <a:pt x="53366" y="3424"/>
                      <a:pt x="52225" y="3995"/>
                    </a:cubicBezTo>
                    <a:cubicBezTo>
                      <a:pt x="50217" y="5136"/>
                      <a:pt x="48231" y="6277"/>
                      <a:pt x="46222" y="7145"/>
                    </a:cubicBezTo>
                    <a:cubicBezTo>
                      <a:pt x="44510" y="7989"/>
                      <a:pt x="42798" y="8560"/>
                      <a:pt x="41086" y="8560"/>
                    </a:cubicBezTo>
                    <a:lnTo>
                      <a:pt x="35951" y="9427"/>
                    </a:lnTo>
                    <a:cubicBezTo>
                      <a:pt x="33098" y="9998"/>
                      <a:pt x="30244" y="10568"/>
                      <a:pt x="27391" y="10842"/>
                    </a:cubicBezTo>
                    <a:cubicBezTo>
                      <a:pt x="26547" y="11139"/>
                      <a:pt x="25405" y="11413"/>
                      <a:pt x="24264" y="11413"/>
                    </a:cubicBezTo>
                    <a:cubicBezTo>
                      <a:pt x="22826" y="11710"/>
                      <a:pt x="21114" y="11983"/>
                      <a:pt x="19402" y="11983"/>
                    </a:cubicBezTo>
                    <a:cubicBezTo>
                      <a:pt x="18261" y="12280"/>
                      <a:pt x="16846" y="12554"/>
                      <a:pt x="15408" y="12851"/>
                    </a:cubicBezTo>
                    <a:cubicBezTo>
                      <a:pt x="12281" y="13125"/>
                      <a:pt x="9131" y="13992"/>
                      <a:pt x="5707" y="14266"/>
                    </a:cubicBezTo>
                    <a:cubicBezTo>
                      <a:pt x="4566" y="14266"/>
                      <a:pt x="3425" y="14266"/>
                      <a:pt x="2580" y="13695"/>
                    </a:cubicBezTo>
                    <a:cubicBezTo>
                      <a:pt x="298" y="12851"/>
                      <a:pt x="1" y="9998"/>
                      <a:pt x="1439" y="8286"/>
                    </a:cubicBezTo>
                    <a:cubicBezTo>
                      <a:pt x="2580" y="7145"/>
                      <a:pt x="4292" y="6574"/>
                      <a:pt x="6004" y="6277"/>
                    </a:cubicBezTo>
                    <a:cubicBezTo>
                      <a:pt x="7716" y="6003"/>
                      <a:pt x="9428" y="5707"/>
                      <a:pt x="10843" y="5433"/>
                    </a:cubicBezTo>
                    <a:cubicBezTo>
                      <a:pt x="13696" y="5136"/>
                      <a:pt x="16275" y="4565"/>
                      <a:pt x="19129" y="4291"/>
                    </a:cubicBezTo>
                    <a:cubicBezTo>
                      <a:pt x="21114" y="3995"/>
                      <a:pt x="23123" y="3721"/>
                      <a:pt x="25109" y="3150"/>
                    </a:cubicBezTo>
                    <a:lnTo>
                      <a:pt x="31956" y="2283"/>
                    </a:lnTo>
                    <a:cubicBezTo>
                      <a:pt x="33098" y="2009"/>
                      <a:pt x="33965" y="2009"/>
                      <a:pt x="34810" y="1712"/>
                    </a:cubicBezTo>
                    <a:cubicBezTo>
                      <a:pt x="37663" y="1141"/>
                      <a:pt x="40516" y="571"/>
                      <a:pt x="43369" y="297"/>
                    </a:cubicBezTo>
                    <a:cubicBezTo>
                      <a:pt x="44807" y="0"/>
                      <a:pt x="46222" y="571"/>
                      <a:pt x="47660" y="571"/>
                    </a:cubicBezTo>
                    <a:cubicBezTo>
                      <a:pt x="49943" y="868"/>
                      <a:pt x="52499" y="1141"/>
                      <a:pt x="55078" y="1712"/>
                    </a:cubicBezTo>
                    <a:cubicBezTo>
                      <a:pt x="55352" y="1712"/>
                      <a:pt x="55649" y="1712"/>
                      <a:pt x="55923" y="2009"/>
                    </a:cubicBezTo>
                    <a:close/>
                    <a:moveTo>
                      <a:pt x="15408" y="11983"/>
                    </a:moveTo>
                    <a:cubicBezTo>
                      <a:pt x="16846" y="11983"/>
                      <a:pt x="17987" y="11710"/>
                      <a:pt x="19402" y="11413"/>
                    </a:cubicBezTo>
                    <a:cubicBezTo>
                      <a:pt x="21411" y="11139"/>
                      <a:pt x="23397" y="11139"/>
                      <a:pt x="25405" y="10568"/>
                    </a:cubicBezTo>
                    <a:cubicBezTo>
                      <a:pt x="26547" y="10568"/>
                      <a:pt x="27688" y="10272"/>
                      <a:pt x="28829" y="9998"/>
                    </a:cubicBezTo>
                    <a:cubicBezTo>
                      <a:pt x="31386" y="9427"/>
                      <a:pt x="33965" y="9130"/>
                      <a:pt x="36521" y="8560"/>
                    </a:cubicBezTo>
                    <a:cubicBezTo>
                      <a:pt x="37663" y="8560"/>
                      <a:pt x="38530" y="8286"/>
                      <a:pt x="39375" y="8286"/>
                    </a:cubicBezTo>
                    <a:cubicBezTo>
                      <a:pt x="41086" y="7989"/>
                      <a:pt x="42524" y="7715"/>
                      <a:pt x="43940" y="7418"/>
                    </a:cubicBezTo>
                    <a:cubicBezTo>
                      <a:pt x="44236" y="7418"/>
                      <a:pt x="44510" y="7145"/>
                      <a:pt x="44510" y="6848"/>
                    </a:cubicBezTo>
                    <a:cubicBezTo>
                      <a:pt x="44807" y="6277"/>
                      <a:pt x="44807" y="6003"/>
                      <a:pt x="45081" y="5433"/>
                    </a:cubicBezTo>
                    <a:lnTo>
                      <a:pt x="43095" y="5433"/>
                    </a:lnTo>
                    <a:cubicBezTo>
                      <a:pt x="41086" y="6003"/>
                      <a:pt x="39101" y="6277"/>
                      <a:pt x="37092" y="6574"/>
                    </a:cubicBezTo>
                    <a:cubicBezTo>
                      <a:pt x="35106" y="6848"/>
                      <a:pt x="33394" y="7145"/>
                      <a:pt x="31682" y="7715"/>
                    </a:cubicBezTo>
                    <a:cubicBezTo>
                      <a:pt x="30244" y="7989"/>
                      <a:pt x="28533" y="8286"/>
                      <a:pt x="27117" y="8560"/>
                    </a:cubicBezTo>
                    <a:cubicBezTo>
                      <a:pt x="24264" y="9130"/>
                      <a:pt x="21114" y="9427"/>
                      <a:pt x="18261" y="9998"/>
                    </a:cubicBezTo>
                    <a:cubicBezTo>
                      <a:pt x="17120" y="9998"/>
                      <a:pt x="16275" y="10272"/>
                      <a:pt x="15408" y="10272"/>
                    </a:cubicBezTo>
                    <a:close/>
                    <a:moveTo>
                      <a:pt x="44807" y="4565"/>
                    </a:moveTo>
                    <a:lnTo>
                      <a:pt x="44807" y="4291"/>
                    </a:lnTo>
                    <a:cubicBezTo>
                      <a:pt x="44807" y="3150"/>
                      <a:pt x="44510" y="3150"/>
                      <a:pt x="43666" y="3150"/>
                    </a:cubicBezTo>
                    <a:cubicBezTo>
                      <a:pt x="43095" y="3424"/>
                      <a:pt x="42524" y="3424"/>
                      <a:pt x="41954" y="3424"/>
                    </a:cubicBezTo>
                    <a:cubicBezTo>
                      <a:pt x="40516" y="3721"/>
                      <a:pt x="39101" y="3721"/>
                      <a:pt x="37663" y="3995"/>
                    </a:cubicBezTo>
                    <a:cubicBezTo>
                      <a:pt x="35380" y="4291"/>
                      <a:pt x="33098" y="4862"/>
                      <a:pt x="30815" y="5136"/>
                    </a:cubicBezTo>
                    <a:cubicBezTo>
                      <a:pt x="28259" y="5707"/>
                      <a:pt x="25679" y="6003"/>
                      <a:pt x="23123" y="6277"/>
                    </a:cubicBezTo>
                    <a:cubicBezTo>
                      <a:pt x="22256" y="6574"/>
                      <a:pt x="21685" y="6848"/>
                      <a:pt x="20840" y="6848"/>
                    </a:cubicBezTo>
                    <a:lnTo>
                      <a:pt x="16549" y="7715"/>
                    </a:lnTo>
                    <a:cubicBezTo>
                      <a:pt x="15979" y="7715"/>
                      <a:pt x="15705" y="7989"/>
                      <a:pt x="15134" y="8286"/>
                    </a:cubicBezTo>
                    <a:cubicBezTo>
                      <a:pt x="15134" y="8560"/>
                      <a:pt x="15134" y="9130"/>
                      <a:pt x="15408" y="9427"/>
                    </a:cubicBezTo>
                    <a:lnTo>
                      <a:pt x="16549" y="9427"/>
                    </a:lnTo>
                    <a:cubicBezTo>
                      <a:pt x="17691" y="9130"/>
                      <a:pt x="19129" y="8856"/>
                      <a:pt x="20270" y="8856"/>
                    </a:cubicBezTo>
                    <a:lnTo>
                      <a:pt x="25405" y="7989"/>
                    </a:lnTo>
                    <a:cubicBezTo>
                      <a:pt x="26821" y="7715"/>
                      <a:pt x="28259" y="7418"/>
                      <a:pt x="29400" y="7145"/>
                    </a:cubicBezTo>
                    <a:cubicBezTo>
                      <a:pt x="32253" y="6848"/>
                      <a:pt x="35106" y="6277"/>
                      <a:pt x="37959" y="5707"/>
                    </a:cubicBezTo>
                    <a:cubicBezTo>
                      <a:pt x="39101" y="5433"/>
                      <a:pt x="40242" y="5136"/>
                      <a:pt x="41657" y="4862"/>
                    </a:cubicBezTo>
                    <a:cubicBezTo>
                      <a:pt x="42524" y="4862"/>
                      <a:pt x="43666" y="4565"/>
                      <a:pt x="44807" y="4565"/>
                    </a:cubicBezTo>
                    <a:close/>
                    <a:moveTo>
                      <a:pt x="13696" y="5707"/>
                    </a:moveTo>
                    <a:lnTo>
                      <a:pt x="14563" y="6574"/>
                    </a:lnTo>
                    <a:cubicBezTo>
                      <a:pt x="14563" y="7145"/>
                      <a:pt x="14837" y="7145"/>
                      <a:pt x="15408" y="7145"/>
                    </a:cubicBezTo>
                    <a:cubicBezTo>
                      <a:pt x="18261" y="6574"/>
                      <a:pt x="21114" y="6003"/>
                      <a:pt x="23967" y="5707"/>
                    </a:cubicBezTo>
                    <a:cubicBezTo>
                      <a:pt x="25109" y="5433"/>
                      <a:pt x="25976" y="5136"/>
                      <a:pt x="26821" y="5136"/>
                    </a:cubicBezTo>
                    <a:cubicBezTo>
                      <a:pt x="28533" y="4862"/>
                      <a:pt x="30541" y="4291"/>
                      <a:pt x="32527" y="3995"/>
                    </a:cubicBezTo>
                    <a:cubicBezTo>
                      <a:pt x="33965" y="3995"/>
                      <a:pt x="35380" y="3721"/>
                      <a:pt x="36818" y="3424"/>
                    </a:cubicBezTo>
                    <a:cubicBezTo>
                      <a:pt x="38804" y="3150"/>
                      <a:pt x="40813" y="2853"/>
                      <a:pt x="43095" y="2283"/>
                    </a:cubicBezTo>
                    <a:lnTo>
                      <a:pt x="43940" y="2283"/>
                    </a:lnTo>
                    <a:cubicBezTo>
                      <a:pt x="43666" y="1712"/>
                      <a:pt x="43369" y="1438"/>
                      <a:pt x="43369" y="1141"/>
                    </a:cubicBezTo>
                    <a:cubicBezTo>
                      <a:pt x="43095" y="1141"/>
                      <a:pt x="42798" y="868"/>
                      <a:pt x="42798" y="868"/>
                    </a:cubicBezTo>
                    <a:cubicBezTo>
                      <a:pt x="40813" y="1141"/>
                      <a:pt x="38530" y="1712"/>
                      <a:pt x="36521" y="2009"/>
                    </a:cubicBezTo>
                    <a:cubicBezTo>
                      <a:pt x="34239" y="2283"/>
                      <a:pt x="31682" y="2853"/>
                      <a:pt x="29400" y="3150"/>
                    </a:cubicBezTo>
                    <a:cubicBezTo>
                      <a:pt x="26821" y="3721"/>
                      <a:pt x="24538" y="3995"/>
                      <a:pt x="21982" y="4291"/>
                    </a:cubicBezTo>
                    <a:cubicBezTo>
                      <a:pt x="20544" y="4565"/>
                      <a:pt x="19129" y="4862"/>
                      <a:pt x="17691" y="4862"/>
                    </a:cubicBezTo>
                    <a:cubicBezTo>
                      <a:pt x="16275" y="5136"/>
                      <a:pt x="15134" y="5433"/>
                      <a:pt x="13696" y="5707"/>
                    </a:cubicBezTo>
                    <a:close/>
                    <a:moveTo>
                      <a:pt x="5433" y="6848"/>
                    </a:moveTo>
                    <a:lnTo>
                      <a:pt x="5433" y="6848"/>
                    </a:lnTo>
                    <a:cubicBezTo>
                      <a:pt x="4292" y="7418"/>
                      <a:pt x="3425" y="7715"/>
                      <a:pt x="2580" y="8286"/>
                    </a:cubicBezTo>
                    <a:cubicBezTo>
                      <a:pt x="572" y="9998"/>
                      <a:pt x="1142" y="12280"/>
                      <a:pt x="3425" y="13125"/>
                    </a:cubicBezTo>
                    <a:cubicBezTo>
                      <a:pt x="4863" y="13695"/>
                      <a:pt x="6278" y="13695"/>
                      <a:pt x="7990" y="13421"/>
                    </a:cubicBezTo>
                    <a:cubicBezTo>
                      <a:pt x="7990" y="13125"/>
                      <a:pt x="8287" y="13125"/>
                      <a:pt x="8287" y="12851"/>
                    </a:cubicBezTo>
                    <a:cubicBezTo>
                      <a:pt x="8287" y="11139"/>
                      <a:pt x="7990" y="9130"/>
                      <a:pt x="7145" y="7715"/>
                    </a:cubicBezTo>
                    <a:cubicBezTo>
                      <a:pt x="6575" y="6574"/>
                      <a:pt x="6575" y="6574"/>
                      <a:pt x="5433" y="6848"/>
                    </a:cubicBezTo>
                    <a:close/>
                    <a:moveTo>
                      <a:pt x="11140" y="12851"/>
                    </a:moveTo>
                    <a:cubicBezTo>
                      <a:pt x="11984" y="12554"/>
                      <a:pt x="13125" y="12554"/>
                      <a:pt x="13993" y="12280"/>
                    </a:cubicBezTo>
                    <a:cubicBezTo>
                      <a:pt x="14563" y="12280"/>
                      <a:pt x="14563" y="11983"/>
                      <a:pt x="14563" y="11413"/>
                    </a:cubicBezTo>
                    <a:cubicBezTo>
                      <a:pt x="14563" y="9701"/>
                      <a:pt x="14267" y="7715"/>
                      <a:pt x="13125" y="6277"/>
                    </a:cubicBezTo>
                    <a:cubicBezTo>
                      <a:pt x="12852" y="6003"/>
                      <a:pt x="12852" y="5707"/>
                      <a:pt x="12281" y="5707"/>
                    </a:cubicBezTo>
                    <a:cubicBezTo>
                      <a:pt x="11710" y="6003"/>
                      <a:pt x="11140" y="6003"/>
                      <a:pt x="10569" y="6003"/>
                    </a:cubicBezTo>
                    <a:cubicBezTo>
                      <a:pt x="9428" y="6277"/>
                      <a:pt x="8560" y="6277"/>
                      <a:pt x="7419" y="6574"/>
                    </a:cubicBezTo>
                    <a:cubicBezTo>
                      <a:pt x="8857" y="8560"/>
                      <a:pt x="9428" y="10842"/>
                      <a:pt x="9131" y="13125"/>
                    </a:cubicBezTo>
                    <a:cubicBezTo>
                      <a:pt x="9702" y="13125"/>
                      <a:pt x="9998" y="12851"/>
                      <a:pt x="10569" y="12851"/>
                    </a:cubicBezTo>
                    <a:cubicBezTo>
                      <a:pt x="10272" y="11710"/>
                      <a:pt x="10569" y="10568"/>
                      <a:pt x="10272" y="9427"/>
                    </a:cubicBezTo>
                    <a:cubicBezTo>
                      <a:pt x="9998" y="9701"/>
                      <a:pt x="9702" y="9701"/>
                      <a:pt x="9428" y="9998"/>
                    </a:cubicBezTo>
                    <a:cubicBezTo>
                      <a:pt x="9131" y="9130"/>
                      <a:pt x="9428" y="8856"/>
                      <a:pt x="9998" y="8856"/>
                    </a:cubicBezTo>
                    <a:cubicBezTo>
                      <a:pt x="9702" y="8286"/>
                      <a:pt x="9702" y="7715"/>
                      <a:pt x="9428" y="7145"/>
                    </a:cubicBezTo>
                    <a:lnTo>
                      <a:pt x="9702" y="7145"/>
                    </a:lnTo>
                    <a:cubicBezTo>
                      <a:pt x="11140" y="8856"/>
                      <a:pt x="11414" y="10568"/>
                      <a:pt x="11140" y="12851"/>
                    </a:cubicBezTo>
                    <a:close/>
                    <a:moveTo>
                      <a:pt x="45378" y="6848"/>
                    </a:moveTo>
                    <a:lnTo>
                      <a:pt x="45378" y="6848"/>
                    </a:lnTo>
                    <a:lnTo>
                      <a:pt x="50513" y="4291"/>
                    </a:lnTo>
                    <a:cubicBezTo>
                      <a:pt x="50217" y="3424"/>
                      <a:pt x="49943" y="2579"/>
                      <a:pt x="49646" y="1438"/>
                    </a:cubicBezTo>
                    <a:cubicBezTo>
                      <a:pt x="47934" y="1438"/>
                      <a:pt x="45948" y="1141"/>
                      <a:pt x="43940" y="868"/>
                    </a:cubicBezTo>
                    <a:cubicBezTo>
                      <a:pt x="44236" y="1438"/>
                      <a:pt x="44807" y="1712"/>
                      <a:pt x="45081" y="2283"/>
                    </a:cubicBezTo>
                    <a:lnTo>
                      <a:pt x="45948" y="4862"/>
                    </a:lnTo>
                    <a:cubicBezTo>
                      <a:pt x="45948" y="5433"/>
                      <a:pt x="45378" y="6003"/>
                      <a:pt x="45378" y="6848"/>
                    </a:cubicBezTo>
                    <a:close/>
                    <a:moveTo>
                      <a:pt x="54508" y="2009"/>
                    </a:moveTo>
                    <a:cubicBezTo>
                      <a:pt x="53366" y="2009"/>
                      <a:pt x="52225" y="2009"/>
                      <a:pt x="51358" y="1712"/>
                    </a:cubicBezTo>
                    <a:cubicBezTo>
                      <a:pt x="50513" y="1712"/>
                      <a:pt x="50513" y="1712"/>
                      <a:pt x="50513" y="2579"/>
                    </a:cubicBezTo>
                    <a:cubicBezTo>
                      <a:pt x="50513" y="2853"/>
                      <a:pt x="50787" y="3150"/>
                      <a:pt x="51084" y="3424"/>
                    </a:cubicBezTo>
                    <a:cubicBezTo>
                      <a:pt x="51084" y="3721"/>
                      <a:pt x="51358" y="3721"/>
                      <a:pt x="51655" y="3721"/>
                    </a:cubicBezTo>
                    <a:cubicBezTo>
                      <a:pt x="52499" y="3150"/>
                      <a:pt x="53366" y="2579"/>
                      <a:pt x="54508" y="20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42"/>
              <p:cNvSpPr/>
              <p:nvPr/>
            </p:nvSpPr>
            <p:spPr>
              <a:xfrm rot="-1649708">
                <a:off x="1103427" y="3798426"/>
                <a:ext cx="19113" cy="25796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142" extrusionOk="0">
                    <a:moveTo>
                      <a:pt x="845" y="571"/>
                    </a:moveTo>
                    <a:cubicBezTo>
                      <a:pt x="845" y="868"/>
                      <a:pt x="845" y="868"/>
                      <a:pt x="571" y="1142"/>
                    </a:cubicBezTo>
                    <a:cubicBezTo>
                      <a:pt x="571" y="868"/>
                      <a:pt x="1" y="868"/>
                      <a:pt x="1" y="868"/>
                    </a:cubicBezTo>
                    <a:cubicBezTo>
                      <a:pt x="1" y="571"/>
                      <a:pt x="275" y="297"/>
                      <a:pt x="275" y="1"/>
                    </a:cubicBezTo>
                    <a:cubicBezTo>
                      <a:pt x="571" y="297"/>
                      <a:pt x="845" y="297"/>
                      <a:pt x="845" y="5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8" name="Google Shape;478;p42"/>
            <p:cNvSpPr/>
            <p:nvPr/>
          </p:nvSpPr>
          <p:spPr>
            <a:xfrm rot="-1649708">
              <a:off x="4117326" y="2199359"/>
              <a:ext cx="12922" cy="25796"/>
            </a:xfrm>
            <a:custGeom>
              <a:avLst/>
              <a:gdLst/>
              <a:ahLst/>
              <a:cxnLst/>
              <a:rect l="l" t="t" r="r" b="b"/>
              <a:pathLst>
                <a:path w="572" h="1142" extrusionOk="0">
                  <a:moveTo>
                    <a:pt x="297" y="1141"/>
                  </a:moveTo>
                  <a:lnTo>
                    <a:pt x="0" y="867"/>
                  </a:lnTo>
                  <a:cubicBezTo>
                    <a:pt x="0" y="571"/>
                    <a:pt x="0" y="297"/>
                    <a:pt x="297" y="0"/>
                  </a:cubicBezTo>
                  <a:cubicBezTo>
                    <a:pt x="297" y="297"/>
                    <a:pt x="571" y="297"/>
                    <a:pt x="571" y="571"/>
                  </a:cubicBezTo>
                  <a:cubicBezTo>
                    <a:pt x="571" y="571"/>
                    <a:pt x="297" y="867"/>
                    <a:pt x="297" y="11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2"/>
            <p:cNvSpPr/>
            <p:nvPr/>
          </p:nvSpPr>
          <p:spPr>
            <a:xfrm>
              <a:off x="4174814" y="2700012"/>
              <a:ext cx="169920" cy="231955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0" name="Google Shape;480;p42"/>
            <p:cNvGrpSpPr/>
            <p:nvPr/>
          </p:nvGrpSpPr>
          <p:grpSpPr>
            <a:xfrm rot="2400657">
              <a:off x="4431085" y="2076821"/>
              <a:ext cx="827535" cy="856063"/>
              <a:chOff x="9589650" y="635638"/>
              <a:chExt cx="827450" cy="855975"/>
            </a:xfrm>
          </p:grpSpPr>
          <p:sp>
            <p:nvSpPr>
              <p:cNvPr id="481" name="Google Shape;481;p42"/>
              <p:cNvSpPr/>
              <p:nvPr/>
            </p:nvSpPr>
            <p:spPr>
              <a:xfrm>
                <a:off x="9589650" y="635638"/>
                <a:ext cx="827450" cy="851950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4078" extrusionOk="0">
                    <a:moveTo>
                      <a:pt x="18179" y="6534"/>
                    </a:moveTo>
                    <a:cubicBezTo>
                      <a:pt x="19813" y="6534"/>
                      <a:pt x="21763" y="7741"/>
                      <a:pt x="22529" y="7990"/>
                    </a:cubicBezTo>
                    <a:cubicBezTo>
                      <a:pt x="23397" y="8286"/>
                      <a:pt x="25382" y="10569"/>
                      <a:pt x="26250" y="12281"/>
                    </a:cubicBezTo>
                    <a:cubicBezTo>
                      <a:pt x="27391" y="13993"/>
                      <a:pt x="27094" y="16549"/>
                      <a:pt x="26524" y="17416"/>
                    </a:cubicBezTo>
                    <a:cubicBezTo>
                      <a:pt x="26250" y="18261"/>
                      <a:pt x="25108" y="19973"/>
                      <a:pt x="23967" y="21411"/>
                    </a:cubicBezTo>
                    <a:cubicBezTo>
                      <a:pt x="23171" y="22194"/>
                      <a:pt x="22732" y="22369"/>
                      <a:pt x="22498" y="22369"/>
                    </a:cubicBezTo>
                    <a:cubicBezTo>
                      <a:pt x="22310" y="22369"/>
                      <a:pt x="22255" y="22255"/>
                      <a:pt x="22255" y="22255"/>
                    </a:cubicBezTo>
                    <a:lnTo>
                      <a:pt x="19402" y="18832"/>
                    </a:lnTo>
                    <a:lnTo>
                      <a:pt x="14837" y="13125"/>
                    </a:lnTo>
                    <a:cubicBezTo>
                      <a:pt x="14837" y="13125"/>
                      <a:pt x="12555" y="9998"/>
                      <a:pt x="11984" y="9701"/>
                    </a:cubicBezTo>
                    <a:cubicBezTo>
                      <a:pt x="11687" y="9131"/>
                      <a:pt x="11984" y="8857"/>
                      <a:pt x="11984" y="8857"/>
                    </a:cubicBezTo>
                    <a:cubicBezTo>
                      <a:pt x="11984" y="8857"/>
                      <a:pt x="13125" y="7716"/>
                      <a:pt x="13696" y="7419"/>
                    </a:cubicBezTo>
                    <a:cubicBezTo>
                      <a:pt x="13970" y="7419"/>
                      <a:pt x="16252" y="6848"/>
                      <a:pt x="17690" y="6574"/>
                    </a:cubicBezTo>
                    <a:cubicBezTo>
                      <a:pt x="17849" y="6547"/>
                      <a:pt x="18013" y="6534"/>
                      <a:pt x="18179" y="6534"/>
                    </a:cubicBezTo>
                    <a:close/>
                    <a:moveTo>
                      <a:pt x="20817" y="1"/>
                    </a:moveTo>
                    <a:cubicBezTo>
                      <a:pt x="18832" y="1"/>
                      <a:pt x="16823" y="1"/>
                      <a:pt x="14837" y="571"/>
                    </a:cubicBezTo>
                    <a:cubicBezTo>
                      <a:pt x="12258" y="1439"/>
                      <a:pt x="9701" y="2009"/>
                      <a:pt x="7419" y="3721"/>
                    </a:cubicBezTo>
                    <a:cubicBezTo>
                      <a:pt x="7122" y="3425"/>
                      <a:pt x="6848" y="3151"/>
                      <a:pt x="6552" y="2580"/>
                    </a:cubicBezTo>
                    <a:cubicBezTo>
                      <a:pt x="6415" y="2432"/>
                      <a:pt x="6203" y="2357"/>
                      <a:pt x="5989" y="2357"/>
                    </a:cubicBezTo>
                    <a:cubicBezTo>
                      <a:pt x="5775" y="2357"/>
                      <a:pt x="5559" y="2432"/>
                      <a:pt x="5410" y="2580"/>
                    </a:cubicBezTo>
                    <a:cubicBezTo>
                      <a:pt x="4566" y="3151"/>
                      <a:pt x="3424" y="3995"/>
                      <a:pt x="2557" y="4566"/>
                    </a:cubicBezTo>
                    <a:cubicBezTo>
                      <a:pt x="1986" y="5136"/>
                      <a:pt x="1416" y="5707"/>
                      <a:pt x="571" y="6278"/>
                    </a:cubicBezTo>
                    <a:cubicBezTo>
                      <a:pt x="571" y="6574"/>
                      <a:pt x="1" y="6848"/>
                      <a:pt x="571" y="7145"/>
                    </a:cubicBezTo>
                    <a:cubicBezTo>
                      <a:pt x="1416" y="8560"/>
                      <a:pt x="2557" y="9998"/>
                      <a:pt x="3698" y="11139"/>
                    </a:cubicBezTo>
                    <a:cubicBezTo>
                      <a:pt x="4840" y="12555"/>
                      <a:pt x="5981" y="13993"/>
                      <a:pt x="6848" y="15408"/>
                    </a:cubicBezTo>
                    <a:cubicBezTo>
                      <a:pt x="7990" y="16549"/>
                      <a:pt x="8834" y="17987"/>
                      <a:pt x="9975" y="19402"/>
                    </a:cubicBezTo>
                    <a:cubicBezTo>
                      <a:pt x="11117" y="20840"/>
                      <a:pt x="12258" y="22255"/>
                      <a:pt x="13399" y="23967"/>
                    </a:cubicBezTo>
                    <a:lnTo>
                      <a:pt x="18535" y="29970"/>
                    </a:lnTo>
                    <a:cubicBezTo>
                      <a:pt x="19402" y="31112"/>
                      <a:pt x="20247" y="32527"/>
                      <a:pt x="21114" y="33668"/>
                    </a:cubicBezTo>
                    <a:cubicBezTo>
                      <a:pt x="21308" y="33879"/>
                      <a:pt x="21514" y="34078"/>
                      <a:pt x="21821" y="34078"/>
                    </a:cubicBezTo>
                    <a:cubicBezTo>
                      <a:pt x="21947" y="34078"/>
                      <a:pt x="22090" y="34044"/>
                      <a:pt x="22255" y="33965"/>
                    </a:cubicBezTo>
                    <a:lnTo>
                      <a:pt x="24812" y="32253"/>
                    </a:lnTo>
                    <a:cubicBezTo>
                      <a:pt x="25953" y="31385"/>
                      <a:pt x="26820" y="30244"/>
                      <a:pt x="27962" y="29400"/>
                    </a:cubicBezTo>
                    <a:cubicBezTo>
                      <a:pt x="28236" y="29103"/>
                      <a:pt x="28236" y="29103"/>
                      <a:pt x="27665" y="28829"/>
                    </a:cubicBezTo>
                    <a:cubicBezTo>
                      <a:pt x="27391" y="28258"/>
                      <a:pt x="27094" y="27962"/>
                      <a:pt x="26820" y="27688"/>
                    </a:cubicBezTo>
                    <a:cubicBezTo>
                      <a:pt x="27094" y="27117"/>
                      <a:pt x="27391" y="26820"/>
                      <a:pt x="27665" y="26547"/>
                    </a:cubicBezTo>
                    <a:cubicBezTo>
                      <a:pt x="28532" y="25109"/>
                      <a:pt x="29674" y="23397"/>
                      <a:pt x="30518" y="21685"/>
                    </a:cubicBezTo>
                    <a:cubicBezTo>
                      <a:pt x="31385" y="19973"/>
                      <a:pt x="32230" y="18558"/>
                      <a:pt x="32527" y="16549"/>
                    </a:cubicBezTo>
                    <a:lnTo>
                      <a:pt x="32527" y="14267"/>
                    </a:lnTo>
                    <a:cubicBezTo>
                      <a:pt x="33097" y="10843"/>
                      <a:pt x="32230" y="7990"/>
                      <a:pt x="29947" y="5707"/>
                    </a:cubicBezTo>
                    <a:lnTo>
                      <a:pt x="27962" y="3721"/>
                    </a:lnTo>
                    <a:cubicBezTo>
                      <a:pt x="27665" y="3425"/>
                      <a:pt x="27094" y="3151"/>
                      <a:pt x="26820" y="2854"/>
                    </a:cubicBezTo>
                    <a:cubicBezTo>
                      <a:pt x="25953" y="2283"/>
                      <a:pt x="25382" y="2009"/>
                      <a:pt x="24538" y="1439"/>
                    </a:cubicBezTo>
                    <a:cubicBezTo>
                      <a:pt x="24241" y="1142"/>
                      <a:pt x="23967" y="1142"/>
                      <a:pt x="23397" y="868"/>
                    </a:cubicBezTo>
                    <a:cubicBezTo>
                      <a:pt x="22529" y="571"/>
                      <a:pt x="21685" y="1"/>
                      <a:pt x="20817" y="1"/>
                    </a:cubicBezTo>
                    <a:close/>
                  </a:path>
                </a:pathLst>
              </a:custGeom>
              <a:solidFill>
                <a:srgbClr val="FC8B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42"/>
              <p:cNvSpPr/>
              <p:nvPr/>
            </p:nvSpPr>
            <p:spPr>
              <a:xfrm>
                <a:off x="9589650" y="635638"/>
                <a:ext cx="827450" cy="85597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4239" extrusionOk="0">
                    <a:moveTo>
                      <a:pt x="29947" y="5707"/>
                    </a:moveTo>
                    <a:lnTo>
                      <a:pt x="27962" y="3721"/>
                    </a:lnTo>
                    <a:cubicBezTo>
                      <a:pt x="27665" y="3425"/>
                      <a:pt x="27094" y="3151"/>
                      <a:pt x="26820" y="2854"/>
                    </a:cubicBezTo>
                    <a:cubicBezTo>
                      <a:pt x="25953" y="2283"/>
                      <a:pt x="25382" y="2009"/>
                      <a:pt x="24538" y="1439"/>
                    </a:cubicBezTo>
                    <a:cubicBezTo>
                      <a:pt x="24241" y="1142"/>
                      <a:pt x="23967" y="1142"/>
                      <a:pt x="23397" y="868"/>
                    </a:cubicBezTo>
                    <a:cubicBezTo>
                      <a:pt x="22529" y="571"/>
                      <a:pt x="21685" y="1"/>
                      <a:pt x="20817" y="1"/>
                    </a:cubicBezTo>
                    <a:cubicBezTo>
                      <a:pt x="18832" y="1"/>
                      <a:pt x="16823" y="1"/>
                      <a:pt x="14837" y="571"/>
                    </a:cubicBezTo>
                    <a:cubicBezTo>
                      <a:pt x="12258" y="1439"/>
                      <a:pt x="9701" y="2009"/>
                      <a:pt x="7419" y="3721"/>
                    </a:cubicBezTo>
                    <a:cubicBezTo>
                      <a:pt x="7122" y="3425"/>
                      <a:pt x="6848" y="3151"/>
                      <a:pt x="6552" y="2580"/>
                    </a:cubicBezTo>
                    <a:cubicBezTo>
                      <a:pt x="6278" y="2283"/>
                      <a:pt x="5707" y="2283"/>
                      <a:pt x="5410" y="2580"/>
                    </a:cubicBezTo>
                    <a:cubicBezTo>
                      <a:pt x="4566" y="3151"/>
                      <a:pt x="3424" y="3995"/>
                      <a:pt x="2557" y="4566"/>
                    </a:cubicBezTo>
                    <a:cubicBezTo>
                      <a:pt x="1986" y="5136"/>
                      <a:pt x="1416" y="5707"/>
                      <a:pt x="571" y="6278"/>
                    </a:cubicBezTo>
                    <a:cubicBezTo>
                      <a:pt x="571" y="6574"/>
                      <a:pt x="1" y="6848"/>
                      <a:pt x="571" y="7145"/>
                    </a:cubicBezTo>
                    <a:cubicBezTo>
                      <a:pt x="1416" y="8560"/>
                      <a:pt x="2557" y="9998"/>
                      <a:pt x="3698" y="11139"/>
                    </a:cubicBezTo>
                    <a:cubicBezTo>
                      <a:pt x="4840" y="12555"/>
                      <a:pt x="5981" y="13993"/>
                      <a:pt x="6848" y="15408"/>
                    </a:cubicBezTo>
                    <a:cubicBezTo>
                      <a:pt x="7990" y="16549"/>
                      <a:pt x="8834" y="17987"/>
                      <a:pt x="9975" y="19402"/>
                    </a:cubicBezTo>
                    <a:cubicBezTo>
                      <a:pt x="11117" y="20840"/>
                      <a:pt x="12258" y="22255"/>
                      <a:pt x="13399" y="23967"/>
                    </a:cubicBezTo>
                    <a:lnTo>
                      <a:pt x="18535" y="29970"/>
                    </a:lnTo>
                    <a:cubicBezTo>
                      <a:pt x="19402" y="31112"/>
                      <a:pt x="20247" y="32527"/>
                      <a:pt x="21114" y="33668"/>
                    </a:cubicBezTo>
                    <a:cubicBezTo>
                      <a:pt x="21388" y="33965"/>
                      <a:pt x="21685" y="34239"/>
                      <a:pt x="22255" y="33965"/>
                    </a:cubicBezTo>
                    <a:lnTo>
                      <a:pt x="24812" y="32253"/>
                    </a:lnTo>
                    <a:cubicBezTo>
                      <a:pt x="25953" y="31385"/>
                      <a:pt x="26820" y="30244"/>
                      <a:pt x="27962" y="29400"/>
                    </a:cubicBezTo>
                    <a:cubicBezTo>
                      <a:pt x="28236" y="29103"/>
                      <a:pt x="28236" y="29103"/>
                      <a:pt x="27665" y="28829"/>
                    </a:cubicBezTo>
                    <a:cubicBezTo>
                      <a:pt x="27391" y="28258"/>
                      <a:pt x="27094" y="27962"/>
                      <a:pt x="26820" y="27688"/>
                    </a:cubicBezTo>
                    <a:cubicBezTo>
                      <a:pt x="27094" y="27117"/>
                      <a:pt x="27391" y="26820"/>
                      <a:pt x="27665" y="26547"/>
                    </a:cubicBezTo>
                    <a:cubicBezTo>
                      <a:pt x="28532" y="25109"/>
                      <a:pt x="29674" y="23397"/>
                      <a:pt x="30518" y="21685"/>
                    </a:cubicBezTo>
                    <a:cubicBezTo>
                      <a:pt x="31385" y="19973"/>
                      <a:pt x="32230" y="18558"/>
                      <a:pt x="32527" y="16549"/>
                    </a:cubicBezTo>
                    <a:lnTo>
                      <a:pt x="32527" y="14267"/>
                    </a:lnTo>
                    <a:cubicBezTo>
                      <a:pt x="33097" y="10843"/>
                      <a:pt x="32230" y="7990"/>
                      <a:pt x="29947" y="5707"/>
                    </a:cubicBezTo>
                    <a:close/>
                    <a:moveTo>
                      <a:pt x="31089" y="8560"/>
                    </a:moveTo>
                    <a:lnTo>
                      <a:pt x="31089" y="8857"/>
                    </a:lnTo>
                    <a:cubicBezTo>
                      <a:pt x="31659" y="9701"/>
                      <a:pt x="31956" y="10569"/>
                      <a:pt x="31956" y="11710"/>
                    </a:cubicBezTo>
                    <a:lnTo>
                      <a:pt x="31956" y="11710"/>
                    </a:lnTo>
                    <a:lnTo>
                      <a:pt x="31956" y="11710"/>
                    </a:lnTo>
                    <a:lnTo>
                      <a:pt x="31956" y="13125"/>
                    </a:lnTo>
                    <a:cubicBezTo>
                      <a:pt x="32230" y="14267"/>
                      <a:pt x="31659" y="17416"/>
                      <a:pt x="31385" y="17690"/>
                    </a:cubicBezTo>
                    <a:cubicBezTo>
                      <a:pt x="31089" y="18832"/>
                      <a:pt x="30518" y="19973"/>
                      <a:pt x="29947" y="21114"/>
                    </a:cubicBezTo>
                    <a:cubicBezTo>
                      <a:pt x="29377" y="22255"/>
                      <a:pt x="28806" y="23693"/>
                      <a:pt x="28236" y="24835"/>
                    </a:cubicBezTo>
                    <a:cubicBezTo>
                      <a:pt x="27391" y="25679"/>
                      <a:pt x="26524" y="26820"/>
                      <a:pt x="25953" y="27688"/>
                    </a:cubicBezTo>
                    <a:cubicBezTo>
                      <a:pt x="26250" y="28258"/>
                      <a:pt x="26820" y="28532"/>
                      <a:pt x="27391" y="29400"/>
                    </a:cubicBezTo>
                    <a:cubicBezTo>
                      <a:pt x="25679" y="30541"/>
                      <a:pt x="23967" y="31956"/>
                      <a:pt x="22255" y="33097"/>
                    </a:cubicBezTo>
                    <a:cubicBezTo>
                      <a:pt x="21959" y="33394"/>
                      <a:pt x="21685" y="33394"/>
                      <a:pt x="21388" y="33097"/>
                    </a:cubicBezTo>
                    <a:cubicBezTo>
                      <a:pt x="19676" y="30541"/>
                      <a:pt x="17690" y="28258"/>
                      <a:pt x="15978" y="25679"/>
                    </a:cubicBezTo>
                    <a:cubicBezTo>
                      <a:pt x="13970" y="23397"/>
                      <a:pt x="11984" y="20840"/>
                      <a:pt x="9975" y="18261"/>
                    </a:cubicBezTo>
                    <a:cubicBezTo>
                      <a:pt x="8560" y="16549"/>
                      <a:pt x="7419" y="14837"/>
                      <a:pt x="5981" y="12851"/>
                    </a:cubicBezTo>
                    <a:cubicBezTo>
                      <a:pt x="4566" y="11139"/>
                      <a:pt x="2854" y="9131"/>
                      <a:pt x="1142" y="7145"/>
                    </a:cubicBezTo>
                    <a:lnTo>
                      <a:pt x="1142" y="6848"/>
                    </a:lnTo>
                    <a:cubicBezTo>
                      <a:pt x="2557" y="5707"/>
                      <a:pt x="4269" y="4292"/>
                      <a:pt x="5707" y="3151"/>
                    </a:cubicBezTo>
                    <a:cubicBezTo>
                      <a:pt x="6278" y="3425"/>
                      <a:pt x="6552" y="3995"/>
                      <a:pt x="7122" y="4292"/>
                    </a:cubicBezTo>
                    <a:cubicBezTo>
                      <a:pt x="7419" y="4566"/>
                      <a:pt x="7419" y="4566"/>
                      <a:pt x="7693" y="4292"/>
                    </a:cubicBezTo>
                    <a:cubicBezTo>
                      <a:pt x="8263" y="3721"/>
                      <a:pt x="9131" y="3425"/>
                      <a:pt x="9701" y="3151"/>
                    </a:cubicBezTo>
                    <a:cubicBezTo>
                      <a:pt x="11413" y="2283"/>
                      <a:pt x="15408" y="868"/>
                      <a:pt x="17964" y="571"/>
                    </a:cubicBezTo>
                    <a:cubicBezTo>
                      <a:pt x="21114" y="297"/>
                      <a:pt x="23397" y="1439"/>
                      <a:pt x="25953" y="3151"/>
                    </a:cubicBezTo>
                    <a:cubicBezTo>
                      <a:pt x="28236" y="4566"/>
                      <a:pt x="29947" y="6574"/>
                      <a:pt x="31089" y="85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42"/>
              <p:cNvSpPr/>
              <p:nvPr/>
            </p:nvSpPr>
            <p:spPr>
              <a:xfrm>
                <a:off x="9860700" y="778313"/>
                <a:ext cx="420575" cy="427975"/>
              </a:xfrm>
              <a:custGeom>
                <a:avLst/>
                <a:gdLst/>
                <a:ahLst/>
                <a:cxnLst/>
                <a:rect l="l" t="t" r="r" b="b"/>
                <a:pathLst>
                  <a:path w="16823" h="17119" extrusionOk="0">
                    <a:moveTo>
                      <a:pt x="11413" y="17119"/>
                    </a:moveTo>
                    <a:cubicBezTo>
                      <a:pt x="9975" y="15407"/>
                      <a:pt x="8263" y="13421"/>
                      <a:pt x="6848" y="11709"/>
                    </a:cubicBezTo>
                    <a:cubicBezTo>
                      <a:pt x="5707" y="10568"/>
                      <a:pt x="4840" y="9130"/>
                      <a:pt x="3698" y="7989"/>
                    </a:cubicBezTo>
                    <a:cubicBezTo>
                      <a:pt x="2854" y="6574"/>
                      <a:pt x="1713" y="5432"/>
                      <a:pt x="845" y="3994"/>
                    </a:cubicBezTo>
                    <a:cubicBezTo>
                      <a:pt x="1" y="3150"/>
                      <a:pt x="1" y="2283"/>
                      <a:pt x="1416" y="2009"/>
                    </a:cubicBezTo>
                    <a:lnTo>
                      <a:pt x="1713" y="2009"/>
                    </a:lnTo>
                    <a:cubicBezTo>
                      <a:pt x="5136" y="0"/>
                      <a:pt x="8560" y="0"/>
                      <a:pt x="11984" y="1712"/>
                    </a:cubicBezTo>
                    <a:cubicBezTo>
                      <a:pt x="13399" y="2579"/>
                      <a:pt x="14266" y="3994"/>
                      <a:pt x="15111" y="5136"/>
                    </a:cubicBezTo>
                    <a:cubicBezTo>
                      <a:pt x="15682" y="6277"/>
                      <a:pt x="16549" y="7418"/>
                      <a:pt x="16549" y="8560"/>
                    </a:cubicBezTo>
                    <a:cubicBezTo>
                      <a:pt x="16823" y="11139"/>
                      <a:pt x="15682" y="13125"/>
                      <a:pt x="14266" y="14836"/>
                    </a:cubicBezTo>
                    <a:cubicBezTo>
                      <a:pt x="13399" y="15704"/>
                      <a:pt x="12555" y="16548"/>
                      <a:pt x="11413" y="17119"/>
                    </a:cubicBezTo>
                    <a:close/>
                    <a:moveTo>
                      <a:pt x="11687" y="16274"/>
                    </a:moveTo>
                    <a:cubicBezTo>
                      <a:pt x="12258" y="15407"/>
                      <a:pt x="13125" y="14836"/>
                      <a:pt x="13696" y="14266"/>
                    </a:cubicBezTo>
                    <a:cubicBezTo>
                      <a:pt x="15408" y="12280"/>
                      <a:pt x="16549" y="9998"/>
                      <a:pt x="15408" y="7144"/>
                    </a:cubicBezTo>
                    <a:cubicBezTo>
                      <a:pt x="14540" y="5432"/>
                      <a:pt x="13399" y="4291"/>
                      <a:pt x="12258" y="3150"/>
                    </a:cubicBezTo>
                    <a:cubicBezTo>
                      <a:pt x="11117" y="2283"/>
                      <a:pt x="10272" y="1712"/>
                      <a:pt x="8834" y="1438"/>
                    </a:cubicBezTo>
                    <a:cubicBezTo>
                      <a:pt x="6552" y="867"/>
                      <a:pt x="4269" y="1438"/>
                      <a:pt x="1986" y="2579"/>
                    </a:cubicBezTo>
                    <a:cubicBezTo>
                      <a:pt x="1142" y="3150"/>
                      <a:pt x="1142" y="3424"/>
                      <a:pt x="1713" y="3994"/>
                    </a:cubicBezTo>
                    <a:cubicBezTo>
                      <a:pt x="2854" y="5432"/>
                      <a:pt x="3698" y="6574"/>
                      <a:pt x="4840" y="7989"/>
                    </a:cubicBezTo>
                    <a:cubicBezTo>
                      <a:pt x="7122" y="10568"/>
                      <a:pt x="9131" y="13421"/>
                      <a:pt x="11687" y="162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42"/>
              <p:cNvSpPr/>
              <p:nvPr/>
            </p:nvSpPr>
            <p:spPr>
              <a:xfrm>
                <a:off x="9675250" y="821088"/>
                <a:ext cx="477650" cy="606625"/>
              </a:xfrm>
              <a:custGeom>
                <a:avLst/>
                <a:gdLst/>
                <a:ahLst/>
                <a:cxnLst/>
                <a:rect l="l" t="t" r="r" b="b"/>
                <a:pathLst>
                  <a:path w="19106" h="24265" extrusionOk="0">
                    <a:moveTo>
                      <a:pt x="17964" y="22552"/>
                    </a:moveTo>
                    <a:cubicBezTo>
                      <a:pt x="17690" y="21982"/>
                      <a:pt x="17119" y="21685"/>
                      <a:pt x="16823" y="21114"/>
                    </a:cubicBezTo>
                    <a:cubicBezTo>
                      <a:pt x="15978" y="19973"/>
                      <a:pt x="15111" y="19129"/>
                      <a:pt x="14266" y="17987"/>
                    </a:cubicBezTo>
                    <a:cubicBezTo>
                      <a:pt x="12828" y="15705"/>
                      <a:pt x="11116" y="13696"/>
                      <a:pt x="9701" y="11710"/>
                    </a:cubicBezTo>
                    <a:cubicBezTo>
                      <a:pt x="8834" y="10569"/>
                      <a:pt x="8263" y="9702"/>
                      <a:pt x="7419" y="8857"/>
                    </a:cubicBezTo>
                    <a:cubicBezTo>
                      <a:pt x="6551" y="7716"/>
                      <a:pt x="5707" y="6849"/>
                      <a:pt x="4839" y="5707"/>
                    </a:cubicBezTo>
                    <a:cubicBezTo>
                      <a:pt x="4566" y="5433"/>
                      <a:pt x="4269" y="5137"/>
                      <a:pt x="3995" y="4566"/>
                    </a:cubicBezTo>
                    <a:cubicBezTo>
                      <a:pt x="3424" y="3995"/>
                      <a:pt x="1142" y="868"/>
                      <a:pt x="274" y="1"/>
                    </a:cubicBezTo>
                    <a:cubicBezTo>
                      <a:pt x="0" y="1"/>
                      <a:pt x="0" y="1"/>
                      <a:pt x="0" y="298"/>
                    </a:cubicBezTo>
                    <a:lnTo>
                      <a:pt x="845" y="1142"/>
                    </a:lnTo>
                    <a:cubicBezTo>
                      <a:pt x="1142" y="1713"/>
                      <a:pt x="3424" y="5137"/>
                      <a:pt x="4269" y="6004"/>
                    </a:cubicBezTo>
                    <a:cubicBezTo>
                      <a:pt x="5981" y="7716"/>
                      <a:pt x="7693" y="9998"/>
                      <a:pt x="9131" y="11984"/>
                    </a:cubicBezTo>
                    <a:cubicBezTo>
                      <a:pt x="10842" y="13993"/>
                      <a:pt x="12258" y="15979"/>
                      <a:pt x="13696" y="17987"/>
                    </a:cubicBezTo>
                    <a:lnTo>
                      <a:pt x="16252" y="21411"/>
                    </a:lnTo>
                    <a:cubicBezTo>
                      <a:pt x="17119" y="22256"/>
                      <a:pt x="17690" y="23397"/>
                      <a:pt x="18831" y="23967"/>
                    </a:cubicBezTo>
                    <a:cubicBezTo>
                      <a:pt x="18831" y="24264"/>
                      <a:pt x="19105" y="23967"/>
                      <a:pt x="18831" y="23694"/>
                    </a:cubicBezTo>
                    <a:cubicBezTo>
                      <a:pt x="18831" y="23397"/>
                      <a:pt x="18261" y="22826"/>
                      <a:pt x="17964" y="225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42"/>
              <p:cNvSpPr/>
              <p:nvPr/>
            </p:nvSpPr>
            <p:spPr>
              <a:xfrm>
                <a:off x="9689525" y="778313"/>
                <a:ext cx="42800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1712" h="1712" extrusionOk="0">
                    <a:moveTo>
                      <a:pt x="1415" y="297"/>
                    </a:moveTo>
                    <a:cubicBezTo>
                      <a:pt x="1415" y="0"/>
                      <a:pt x="1415" y="0"/>
                      <a:pt x="1141" y="297"/>
                    </a:cubicBezTo>
                    <a:lnTo>
                      <a:pt x="845" y="571"/>
                    </a:lnTo>
                    <a:lnTo>
                      <a:pt x="571" y="867"/>
                    </a:lnTo>
                    <a:lnTo>
                      <a:pt x="274" y="1141"/>
                    </a:lnTo>
                    <a:cubicBezTo>
                      <a:pt x="0" y="1438"/>
                      <a:pt x="274" y="1712"/>
                      <a:pt x="274" y="1712"/>
                    </a:cubicBezTo>
                    <a:cubicBezTo>
                      <a:pt x="845" y="1438"/>
                      <a:pt x="845" y="1141"/>
                      <a:pt x="1415" y="867"/>
                    </a:cubicBezTo>
                    <a:cubicBezTo>
                      <a:pt x="1415" y="571"/>
                      <a:pt x="1712" y="297"/>
                      <a:pt x="1415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42"/>
              <p:cNvSpPr/>
              <p:nvPr/>
            </p:nvSpPr>
            <p:spPr>
              <a:xfrm>
                <a:off x="10160275" y="1356363"/>
                <a:ext cx="49675" cy="496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986" extrusionOk="0">
                    <a:moveTo>
                      <a:pt x="1713" y="274"/>
                    </a:moveTo>
                    <a:cubicBezTo>
                      <a:pt x="1416" y="274"/>
                      <a:pt x="1142" y="571"/>
                      <a:pt x="845" y="845"/>
                    </a:cubicBezTo>
                    <a:cubicBezTo>
                      <a:pt x="572" y="1141"/>
                      <a:pt x="275" y="1415"/>
                      <a:pt x="1" y="1415"/>
                    </a:cubicBezTo>
                    <a:cubicBezTo>
                      <a:pt x="1" y="1712"/>
                      <a:pt x="1" y="1986"/>
                      <a:pt x="275" y="1986"/>
                    </a:cubicBezTo>
                    <a:cubicBezTo>
                      <a:pt x="845" y="1712"/>
                      <a:pt x="1416" y="1141"/>
                      <a:pt x="1987" y="571"/>
                    </a:cubicBezTo>
                    <a:cubicBezTo>
                      <a:pt x="1987" y="274"/>
                      <a:pt x="1713" y="0"/>
                      <a:pt x="1713" y="2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42"/>
              <p:cNvSpPr/>
              <p:nvPr/>
            </p:nvSpPr>
            <p:spPr>
              <a:xfrm>
                <a:off x="9938875" y="1085313"/>
                <a:ext cx="42825" cy="3540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416" extrusionOk="0">
                    <a:moveTo>
                      <a:pt x="1439" y="0"/>
                    </a:moveTo>
                    <a:cubicBezTo>
                      <a:pt x="1142" y="0"/>
                      <a:pt x="868" y="571"/>
                      <a:pt x="571" y="845"/>
                    </a:cubicBezTo>
                    <a:cubicBezTo>
                      <a:pt x="297" y="845"/>
                      <a:pt x="1" y="1141"/>
                      <a:pt x="1" y="1415"/>
                    </a:cubicBezTo>
                    <a:lnTo>
                      <a:pt x="297" y="1415"/>
                    </a:lnTo>
                    <a:cubicBezTo>
                      <a:pt x="571" y="1415"/>
                      <a:pt x="571" y="1141"/>
                      <a:pt x="868" y="1141"/>
                    </a:cubicBezTo>
                    <a:lnTo>
                      <a:pt x="1713" y="274"/>
                    </a:lnTo>
                    <a:cubicBezTo>
                      <a:pt x="1713" y="274"/>
                      <a:pt x="1713" y="0"/>
                      <a:pt x="14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42"/>
              <p:cNvSpPr/>
              <p:nvPr/>
            </p:nvSpPr>
            <p:spPr>
              <a:xfrm>
                <a:off x="9810500" y="928388"/>
                <a:ext cx="57075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1712" extrusionOk="0">
                    <a:moveTo>
                      <a:pt x="1712" y="274"/>
                    </a:moveTo>
                    <a:lnTo>
                      <a:pt x="1712" y="274"/>
                    </a:lnTo>
                    <a:cubicBezTo>
                      <a:pt x="1141" y="571"/>
                      <a:pt x="867" y="845"/>
                      <a:pt x="297" y="1415"/>
                    </a:cubicBezTo>
                    <a:cubicBezTo>
                      <a:pt x="0" y="1415"/>
                      <a:pt x="297" y="1712"/>
                      <a:pt x="571" y="1712"/>
                    </a:cubicBezTo>
                    <a:cubicBezTo>
                      <a:pt x="1141" y="1415"/>
                      <a:pt x="1438" y="1141"/>
                      <a:pt x="2009" y="571"/>
                    </a:cubicBezTo>
                    <a:cubicBezTo>
                      <a:pt x="2283" y="571"/>
                      <a:pt x="2009" y="0"/>
                      <a:pt x="1712" y="2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42"/>
              <p:cNvSpPr/>
              <p:nvPr/>
            </p:nvSpPr>
            <p:spPr>
              <a:xfrm>
                <a:off x="10053000" y="1227963"/>
                <a:ext cx="57100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987" extrusionOk="0">
                    <a:moveTo>
                      <a:pt x="1713" y="274"/>
                    </a:moveTo>
                    <a:cubicBezTo>
                      <a:pt x="1142" y="571"/>
                      <a:pt x="868" y="1142"/>
                      <a:pt x="298" y="1416"/>
                    </a:cubicBezTo>
                    <a:cubicBezTo>
                      <a:pt x="1" y="1712"/>
                      <a:pt x="298" y="1986"/>
                      <a:pt x="298" y="1712"/>
                    </a:cubicBezTo>
                    <a:cubicBezTo>
                      <a:pt x="868" y="1712"/>
                      <a:pt x="868" y="1416"/>
                      <a:pt x="1142" y="1416"/>
                    </a:cubicBezTo>
                    <a:cubicBezTo>
                      <a:pt x="1439" y="1142"/>
                      <a:pt x="1713" y="845"/>
                      <a:pt x="2009" y="845"/>
                    </a:cubicBezTo>
                    <a:cubicBezTo>
                      <a:pt x="2283" y="571"/>
                      <a:pt x="2009" y="0"/>
                      <a:pt x="1713" y="2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42"/>
              <p:cNvSpPr/>
              <p:nvPr/>
            </p:nvSpPr>
            <p:spPr>
              <a:xfrm>
                <a:off x="9710625" y="8142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68" y="0"/>
                    </a:moveTo>
                    <a:cubicBezTo>
                      <a:pt x="571" y="0"/>
                      <a:pt x="571" y="274"/>
                      <a:pt x="297" y="274"/>
                    </a:cubicBezTo>
                    <a:lnTo>
                      <a:pt x="297" y="571"/>
                    </a:lnTo>
                    <a:cubicBezTo>
                      <a:pt x="1" y="571"/>
                      <a:pt x="1" y="571"/>
                      <a:pt x="1" y="845"/>
                    </a:cubicBezTo>
                    <a:lnTo>
                      <a:pt x="297" y="845"/>
                    </a:lnTo>
                    <a:lnTo>
                      <a:pt x="297" y="845"/>
                    </a:lnTo>
                    <a:lnTo>
                      <a:pt x="571" y="845"/>
                    </a:lnTo>
                    <a:lnTo>
                      <a:pt x="571" y="845"/>
                    </a:lnTo>
                    <a:cubicBezTo>
                      <a:pt x="571" y="845"/>
                      <a:pt x="571" y="571"/>
                      <a:pt x="868" y="571"/>
                    </a:cubicBezTo>
                    <a:lnTo>
                      <a:pt x="1142" y="2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42"/>
              <p:cNvSpPr/>
              <p:nvPr/>
            </p:nvSpPr>
            <p:spPr>
              <a:xfrm>
                <a:off x="9724900" y="835363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68" y="1"/>
                    </a:moveTo>
                    <a:lnTo>
                      <a:pt x="571" y="297"/>
                    </a:lnTo>
                    <a:lnTo>
                      <a:pt x="297" y="571"/>
                    </a:lnTo>
                    <a:cubicBezTo>
                      <a:pt x="0" y="868"/>
                      <a:pt x="297" y="868"/>
                      <a:pt x="297" y="868"/>
                    </a:cubicBezTo>
                    <a:cubicBezTo>
                      <a:pt x="571" y="868"/>
                      <a:pt x="571" y="868"/>
                      <a:pt x="868" y="571"/>
                    </a:cubicBezTo>
                    <a:lnTo>
                      <a:pt x="868" y="571"/>
                    </a:lnTo>
                    <a:cubicBezTo>
                      <a:pt x="1142" y="571"/>
                      <a:pt x="1142" y="297"/>
                      <a:pt x="1142" y="297"/>
                    </a:cubicBezTo>
                    <a:cubicBezTo>
                      <a:pt x="1142" y="297"/>
                      <a:pt x="1142" y="1"/>
                      <a:pt x="8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42"/>
              <p:cNvSpPr/>
              <p:nvPr/>
            </p:nvSpPr>
            <p:spPr>
              <a:xfrm>
                <a:off x="9746575" y="863888"/>
                <a:ext cx="28550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9" extrusionOk="0">
                    <a:moveTo>
                      <a:pt x="845" y="1"/>
                    </a:moveTo>
                    <a:lnTo>
                      <a:pt x="571" y="1"/>
                    </a:lnTo>
                    <a:cubicBezTo>
                      <a:pt x="571" y="298"/>
                      <a:pt x="571" y="298"/>
                      <a:pt x="275" y="298"/>
                    </a:cubicBezTo>
                    <a:cubicBezTo>
                      <a:pt x="275" y="298"/>
                      <a:pt x="275" y="571"/>
                      <a:pt x="1" y="571"/>
                    </a:cubicBezTo>
                    <a:cubicBezTo>
                      <a:pt x="1" y="571"/>
                      <a:pt x="1" y="868"/>
                      <a:pt x="275" y="868"/>
                    </a:cubicBezTo>
                    <a:cubicBezTo>
                      <a:pt x="275" y="868"/>
                      <a:pt x="571" y="868"/>
                      <a:pt x="571" y="571"/>
                    </a:cubicBezTo>
                    <a:cubicBezTo>
                      <a:pt x="845" y="571"/>
                      <a:pt x="845" y="571"/>
                      <a:pt x="1142" y="298"/>
                    </a:cubicBezTo>
                    <a:cubicBezTo>
                      <a:pt x="1142" y="1"/>
                      <a:pt x="845" y="1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42"/>
              <p:cNvSpPr/>
              <p:nvPr/>
            </p:nvSpPr>
            <p:spPr>
              <a:xfrm>
                <a:off x="9767700" y="892438"/>
                <a:ext cx="217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868" extrusionOk="0">
                    <a:moveTo>
                      <a:pt x="868" y="0"/>
                    </a:moveTo>
                    <a:lnTo>
                      <a:pt x="571" y="0"/>
                    </a:lnTo>
                    <a:lnTo>
                      <a:pt x="297" y="0"/>
                    </a:lnTo>
                    <a:cubicBezTo>
                      <a:pt x="0" y="297"/>
                      <a:pt x="0" y="297"/>
                      <a:pt x="0" y="571"/>
                    </a:cubicBezTo>
                    <a:cubicBezTo>
                      <a:pt x="0" y="571"/>
                      <a:pt x="297" y="867"/>
                      <a:pt x="297" y="571"/>
                    </a:cubicBezTo>
                    <a:lnTo>
                      <a:pt x="571" y="571"/>
                    </a:lnTo>
                    <a:cubicBezTo>
                      <a:pt x="571" y="571"/>
                      <a:pt x="571" y="297"/>
                      <a:pt x="868" y="297"/>
                    </a:cubicBezTo>
                    <a:lnTo>
                      <a:pt x="868" y="2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42"/>
              <p:cNvSpPr/>
              <p:nvPr/>
            </p:nvSpPr>
            <p:spPr>
              <a:xfrm>
                <a:off x="9781950" y="914113"/>
                <a:ext cx="359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845" extrusionOk="0">
                    <a:moveTo>
                      <a:pt x="1142" y="0"/>
                    </a:moveTo>
                    <a:cubicBezTo>
                      <a:pt x="868" y="0"/>
                      <a:pt x="868" y="0"/>
                      <a:pt x="571" y="274"/>
                    </a:cubicBezTo>
                    <a:cubicBezTo>
                      <a:pt x="571" y="274"/>
                      <a:pt x="298" y="274"/>
                      <a:pt x="298" y="571"/>
                    </a:cubicBezTo>
                    <a:cubicBezTo>
                      <a:pt x="1" y="845"/>
                      <a:pt x="571" y="845"/>
                      <a:pt x="571" y="845"/>
                    </a:cubicBezTo>
                    <a:cubicBezTo>
                      <a:pt x="571" y="571"/>
                      <a:pt x="868" y="571"/>
                      <a:pt x="868" y="571"/>
                    </a:cubicBezTo>
                    <a:cubicBezTo>
                      <a:pt x="1142" y="571"/>
                      <a:pt x="1142" y="274"/>
                      <a:pt x="1142" y="274"/>
                    </a:cubicBezTo>
                    <a:cubicBezTo>
                      <a:pt x="1439" y="274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42"/>
              <p:cNvSpPr/>
              <p:nvPr/>
            </p:nvSpPr>
            <p:spPr>
              <a:xfrm>
                <a:off x="9803650" y="935213"/>
                <a:ext cx="28550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9" extrusionOk="0">
                    <a:moveTo>
                      <a:pt x="845" y="1"/>
                    </a:moveTo>
                    <a:cubicBezTo>
                      <a:pt x="571" y="1"/>
                      <a:pt x="274" y="298"/>
                      <a:pt x="0" y="572"/>
                    </a:cubicBezTo>
                    <a:cubicBezTo>
                      <a:pt x="0" y="868"/>
                      <a:pt x="274" y="868"/>
                      <a:pt x="274" y="868"/>
                    </a:cubicBezTo>
                    <a:cubicBezTo>
                      <a:pt x="571" y="572"/>
                      <a:pt x="845" y="572"/>
                      <a:pt x="1141" y="298"/>
                    </a:cubicBezTo>
                    <a:cubicBezTo>
                      <a:pt x="1141" y="298"/>
                      <a:pt x="1141" y="1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42"/>
              <p:cNvSpPr/>
              <p:nvPr/>
            </p:nvSpPr>
            <p:spPr>
              <a:xfrm>
                <a:off x="9832175" y="971163"/>
                <a:ext cx="28550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6" extrusionOk="0">
                    <a:moveTo>
                      <a:pt x="845" y="1"/>
                    </a:moveTo>
                    <a:cubicBezTo>
                      <a:pt x="571" y="1"/>
                      <a:pt x="274" y="275"/>
                      <a:pt x="274" y="572"/>
                    </a:cubicBezTo>
                    <a:cubicBezTo>
                      <a:pt x="0" y="572"/>
                      <a:pt x="0" y="846"/>
                      <a:pt x="274" y="846"/>
                    </a:cubicBezTo>
                    <a:cubicBezTo>
                      <a:pt x="571" y="846"/>
                      <a:pt x="571" y="572"/>
                      <a:pt x="571" y="572"/>
                    </a:cubicBezTo>
                    <a:cubicBezTo>
                      <a:pt x="845" y="572"/>
                      <a:pt x="845" y="572"/>
                      <a:pt x="1142" y="275"/>
                    </a:cubicBezTo>
                    <a:cubicBezTo>
                      <a:pt x="1142" y="275"/>
                      <a:pt x="1142" y="1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2"/>
              <p:cNvSpPr/>
              <p:nvPr/>
            </p:nvSpPr>
            <p:spPr>
              <a:xfrm>
                <a:off x="9846450" y="999713"/>
                <a:ext cx="285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571" extrusionOk="0">
                    <a:moveTo>
                      <a:pt x="1141" y="0"/>
                    </a:moveTo>
                    <a:cubicBezTo>
                      <a:pt x="845" y="0"/>
                      <a:pt x="571" y="0"/>
                      <a:pt x="274" y="274"/>
                    </a:cubicBezTo>
                    <a:cubicBezTo>
                      <a:pt x="0" y="274"/>
                      <a:pt x="274" y="571"/>
                      <a:pt x="571" y="571"/>
                    </a:cubicBezTo>
                    <a:cubicBezTo>
                      <a:pt x="845" y="571"/>
                      <a:pt x="1141" y="274"/>
                      <a:pt x="1141" y="2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2"/>
              <p:cNvSpPr/>
              <p:nvPr/>
            </p:nvSpPr>
            <p:spPr>
              <a:xfrm>
                <a:off x="9867550" y="1013963"/>
                <a:ext cx="28550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143" extrusionOk="0">
                    <a:moveTo>
                      <a:pt x="868" y="1"/>
                    </a:moveTo>
                    <a:lnTo>
                      <a:pt x="571" y="275"/>
                    </a:lnTo>
                    <a:cubicBezTo>
                      <a:pt x="297" y="275"/>
                      <a:pt x="297" y="572"/>
                      <a:pt x="1" y="572"/>
                    </a:cubicBezTo>
                    <a:cubicBezTo>
                      <a:pt x="1" y="845"/>
                      <a:pt x="297" y="1142"/>
                      <a:pt x="297" y="845"/>
                    </a:cubicBezTo>
                    <a:cubicBezTo>
                      <a:pt x="571" y="845"/>
                      <a:pt x="571" y="845"/>
                      <a:pt x="868" y="572"/>
                    </a:cubicBezTo>
                    <a:lnTo>
                      <a:pt x="1142" y="275"/>
                    </a:lnTo>
                    <a:cubicBezTo>
                      <a:pt x="1142" y="275"/>
                      <a:pt x="1142" y="1"/>
                      <a:pt x="8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2"/>
              <p:cNvSpPr/>
              <p:nvPr/>
            </p:nvSpPr>
            <p:spPr>
              <a:xfrm>
                <a:off x="9881825" y="10350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68" y="297"/>
                    </a:moveTo>
                    <a:lnTo>
                      <a:pt x="571" y="297"/>
                    </a:lnTo>
                    <a:cubicBezTo>
                      <a:pt x="571" y="297"/>
                      <a:pt x="297" y="297"/>
                      <a:pt x="297" y="571"/>
                    </a:cubicBezTo>
                    <a:cubicBezTo>
                      <a:pt x="0" y="571"/>
                      <a:pt x="297" y="868"/>
                      <a:pt x="571" y="868"/>
                    </a:cubicBezTo>
                    <a:cubicBezTo>
                      <a:pt x="571" y="571"/>
                      <a:pt x="1141" y="571"/>
                      <a:pt x="1141" y="571"/>
                    </a:cubicBezTo>
                    <a:cubicBezTo>
                      <a:pt x="1141" y="297"/>
                      <a:pt x="1141" y="0"/>
                      <a:pt x="868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2"/>
              <p:cNvSpPr/>
              <p:nvPr/>
            </p:nvSpPr>
            <p:spPr>
              <a:xfrm>
                <a:off x="9903500" y="1056763"/>
                <a:ext cx="28550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6" extrusionOk="0">
                    <a:moveTo>
                      <a:pt x="845" y="1"/>
                    </a:moveTo>
                    <a:lnTo>
                      <a:pt x="571" y="1"/>
                    </a:lnTo>
                    <a:cubicBezTo>
                      <a:pt x="571" y="275"/>
                      <a:pt x="571" y="275"/>
                      <a:pt x="274" y="275"/>
                    </a:cubicBezTo>
                    <a:lnTo>
                      <a:pt x="1" y="571"/>
                    </a:lnTo>
                    <a:cubicBezTo>
                      <a:pt x="1" y="845"/>
                      <a:pt x="274" y="845"/>
                      <a:pt x="571" y="845"/>
                    </a:cubicBezTo>
                    <a:lnTo>
                      <a:pt x="571" y="571"/>
                    </a:lnTo>
                    <a:lnTo>
                      <a:pt x="845" y="571"/>
                    </a:lnTo>
                    <a:cubicBezTo>
                      <a:pt x="845" y="571"/>
                      <a:pt x="845" y="275"/>
                      <a:pt x="1142" y="275"/>
                    </a:cubicBezTo>
                    <a:cubicBezTo>
                      <a:pt x="1142" y="275"/>
                      <a:pt x="1142" y="1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2"/>
              <p:cNvSpPr/>
              <p:nvPr/>
            </p:nvSpPr>
            <p:spPr>
              <a:xfrm>
                <a:off x="9924625" y="10778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571" y="0"/>
                    </a:moveTo>
                    <a:lnTo>
                      <a:pt x="297" y="297"/>
                    </a:lnTo>
                    <a:cubicBezTo>
                      <a:pt x="297" y="297"/>
                      <a:pt x="0" y="297"/>
                      <a:pt x="0" y="571"/>
                    </a:cubicBezTo>
                    <a:lnTo>
                      <a:pt x="0" y="868"/>
                    </a:lnTo>
                    <a:cubicBezTo>
                      <a:pt x="297" y="868"/>
                      <a:pt x="571" y="868"/>
                      <a:pt x="571" y="571"/>
                    </a:cubicBezTo>
                    <a:cubicBezTo>
                      <a:pt x="867" y="571"/>
                      <a:pt x="867" y="571"/>
                      <a:pt x="867" y="297"/>
                    </a:cubicBezTo>
                    <a:cubicBezTo>
                      <a:pt x="1141" y="0"/>
                      <a:pt x="867" y="0"/>
                      <a:pt x="57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2"/>
              <p:cNvSpPr/>
              <p:nvPr/>
            </p:nvSpPr>
            <p:spPr>
              <a:xfrm>
                <a:off x="9953150" y="11206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68" y="297"/>
                    </a:moveTo>
                    <a:lnTo>
                      <a:pt x="571" y="297"/>
                    </a:lnTo>
                    <a:lnTo>
                      <a:pt x="297" y="571"/>
                    </a:lnTo>
                    <a:cubicBezTo>
                      <a:pt x="0" y="571"/>
                      <a:pt x="297" y="868"/>
                      <a:pt x="571" y="868"/>
                    </a:cubicBezTo>
                    <a:cubicBezTo>
                      <a:pt x="571" y="868"/>
                      <a:pt x="1142" y="571"/>
                      <a:pt x="1142" y="297"/>
                    </a:cubicBezTo>
                    <a:cubicBezTo>
                      <a:pt x="1142" y="297"/>
                      <a:pt x="1142" y="0"/>
                      <a:pt x="868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42"/>
              <p:cNvSpPr/>
              <p:nvPr/>
            </p:nvSpPr>
            <p:spPr>
              <a:xfrm>
                <a:off x="9967425" y="1142363"/>
                <a:ext cx="35950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846" extrusionOk="0">
                    <a:moveTo>
                      <a:pt x="1141" y="1"/>
                    </a:moveTo>
                    <a:cubicBezTo>
                      <a:pt x="867" y="1"/>
                      <a:pt x="571" y="274"/>
                      <a:pt x="297" y="571"/>
                    </a:cubicBezTo>
                    <a:cubicBezTo>
                      <a:pt x="0" y="571"/>
                      <a:pt x="297" y="845"/>
                      <a:pt x="571" y="845"/>
                    </a:cubicBezTo>
                    <a:cubicBezTo>
                      <a:pt x="867" y="845"/>
                      <a:pt x="1141" y="571"/>
                      <a:pt x="1141" y="274"/>
                    </a:cubicBezTo>
                    <a:cubicBezTo>
                      <a:pt x="1438" y="274"/>
                      <a:pt x="1141" y="1"/>
                      <a:pt x="114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2"/>
              <p:cNvSpPr/>
              <p:nvPr/>
            </p:nvSpPr>
            <p:spPr>
              <a:xfrm>
                <a:off x="9989100" y="11634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45" y="0"/>
                    </a:moveTo>
                    <a:lnTo>
                      <a:pt x="845" y="0"/>
                    </a:lnTo>
                    <a:cubicBezTo>
                      <a:pt x="571" y="0"/>
                      <a:pt x="571" y="0"/>
                      <a:pt x="571" y="297"/>
                    </a:cubicBezTo>
                    <a:cubicBezTo>
                      <a:pt x="274" y="297"/>
                      <a:pt x="274" y="297"/>
                      <a:pt x="0" y="571"/>
                    </a:cubicBezTo>
                    <a:cubicBezTo>
                      <a:pt x="0" y="867"/>
                      <a:pt x="274" y="867"/>
                      <a:pt x="274" y="867"/>
                    </a:cubicBezTo>
                    <a:cubicBezTo>
                      <a:pt x="571" y="571"/>
                      <a:pt x="571" y="571"/>
                      <a:pt x="845" y="571"/>
                    </a:cubicBezTo>
                    <a:cubicBezTo>
                      <a:pt x="845" y="571"/>
                      <a:pt x="845" y="297"/>
                      <a:pt x="1142" y="297"/>
                    </a:cubicBezTo>
                    <a:cubicBezTo>
                      <a:pt x="1142" y="297"/>
                      <a:pt x="1142" y="0"/>
                      <a:pt x="84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2"/>
              <p:cNvSpPr/>
              <p:nvPr/>
            </p:nvSpPr>
            <p:spPr>
              <a:xfrm>
                <a:off x="10003350" y="1192013"/>
                <a:ext cx="35425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571" extrusionOk="0">
                    <a:moveTo>
                      <a:pt x="1142" y="0"/>
                    </a:moveTo>
                    <a:cubicBezTo>
                      <a:pt x="846" y="0"/>
                      <a:pt x="572" y="0"/>
                      <a:pt x="275" y="297"/>
                    </a:cubicBezTo>
                    <a:cubicBezTo>
                      <a:pt x="1" y="297"/>
                      <a:pt x="275" y="571"/>
                      <a:pt x="572" y="571"/>
                    </a:cubicBezTo>
                    <a:cubicBezTo>
                      <a:pt x="846" y="297"/>
                      <a:pt x="1142" y="297"/>
                      <a:pt x="1142" y="0"/>
                    </a:cubicBezTo>
                    <a:cubicBezTo>
                      <a:pt x="1416" y="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42"/>
              <p:cNvSpPr/>
              <p:nvPr/>
            </p:nvSpPr>
            <p:spPr>
              <a:xfrm>
                <a:off x="10024475" y="1206263"/>
                <a:ext cx="3597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43" extrusionOk="0">
                    <a:moveTo>
                      <a:pt x="1142" y="1"/>
                    </a:moveTo>
                    <a:cubicBezTo>
                      <a:pt x="868" y="1"/>
                      <a:pt x="868" y="298"/>
                      <a:pt x="571" y="298"/>
                    </a:cubicBezTo>
                    <a:cubicBezTo>
                      <a:pt x="571" y="298"/>
                      <a:pt x="297" y="572"/>
                      <a:pt x="1" y="572"/>
                    </a:cubicBezTo>
                    <a:cubicBezTo>
                      <a:pt x="1" y="868"/>
                      <a:pt x="1" y="1142"/>
                      <a:pt x="297" y="868"/>
                    </a:cubicBezTo>
                    <a:cubicBezTo>
                      <a:pt x="571" y="868"/>
                      <a:pt x="1142" y="572"/>
                      <a:pt x="1142" y="298"/>
                    </a:cubicBezTo>
                    <a:cubicBezTo>
                      <a:pt x="1439" y="1"/>
                      <a:pt x="1142" y="1"/>
                      <a:pt x="114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42"/>
              <p:cNvSpPr/>
              <p:nvPr/>
            </p:nvSpPr>
            <p:spPr>
              <a:xfrm>
                <a:off x="10038750" y="1227963"/>
                <a:ext cx="35975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42" extrusionOk="0">
                    <a:moveTo>
                      <a:pt x="1141" y="0"/>
                    </a:moveTo>
                    <a:cubicBezTo>
                      <a:pt x="868" y="274"/>
                      <a:pt x="571" y="274"/>
                      <a:pt x="297" y="571"/>
                    </a:cubicBezTo>
                    <a:cubicBezTo>
                      <a:pt x="0" y="571"/>
                      <a:pt x="297" y="1142"/>
                      <a:pt x="571" y="845"/>
                    </a:cubicBezTo>
                    <a:cubicBezTo>
                      <a:pt x="868" y="845"/>
                      <a:pt x="1141" y="571"/>
                      <a:pt x="1438" y="2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42"/>
              <p:cNvSpPr/>
              <p:nvPr/>
            </p:nvSpPr>
            <p:spPr>
              <a:xfrm>
                <a:off x="10074700" y="12707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45" y="0"/>
                    </a:moveTo>
                    <a:cubicBezTo>
                      <a:pt x="845" y="274"/>
                      <a:pt x="571" y="274"/>
                      <a:pt x="571" y="274"/>
                    </a:cubicBezTo>
                    <a:cubicBezTo>
                      <a:pt x="274" y="274"/>
                      <a:pt x="274" y="274"/>
                      <a:pt x="274" y="571"/>
                    </a:cubicBezTo>
                    <a:cubicBezTo>
                      <a:pt x="0" y="571"/>
                      <a:pt x="0" y="845"/>
                      <a:pt x="274" y="845"/>
                    </a:cubicBezTo>
                    <a:cubicBezTo>
                      <a:pt x="571" y="845"/>
                      <a:pt x="571" y="571"/>
                      <a:pt x="845" y="571"/>
                    </a:cubicBezTo>
                    <a:cubicBezTo>
                      <a:pt x="845" y="571"/>
                      <a:pt x="1141" y="571"/>
                      <a:pt x="1141" y="274"/>
                    </a:cubicBezTo>
                    <a:cubicBezTo>
                      <a:pt x="1141" y="274"/>
                      <a:pt x="1141" y="0"/>
                      <a:pt x="84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42"/>
              <p:cNvSpPr/>
              <p:nvPr/>
            </p:nvSpPr>
            <p:spPr>
              <a:xfrm>
                <a:off x="10095800" y="1291863"/>
                <a:ext cx="217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69" extrusionOk="0">
                    <a:moveTo>
                      <a:pt x="571" y="1"/>
                    </a:moveTo>
                    <a:cubicBezTo>
                      <a:pt x="297" y="1"/>
                      <a:pt x="1" y="298"/>
                      <a:pt x="1" y="571"/>
                    </a:cubicBezTo>
                    <a:lnTo>
                      <a:pt x="1" y="571"/>
                    </a:lnTo>
                    <a:lnTo>
                      <a:pt x="1" y="868"/>
                    </a:lnTo>
                    <a:cubicBezTo>
                      <a:pt x="297" y="571"/>
                      <a:pt x="571" y="571"/>
                      <a:pt x="868" y="298"/>
                    </a:cubicBezTo>
                    <a:cubicBezTo>
                      <a:pt x="868" y="298"/>
                      <a:pt x="868" y="1"/>
                      <a:pt x="57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42"/>
              <p:cNvSpPr/>
              <p:nvPr/>
            </p:nvSpPr>
            <p:spPr>
              <a:xfrm>
                <a:off x="10110075" y="13135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68" y="0"/>
                    </a:moveTo>
                    <a:cubicBezTo>
                      <a:pt x="571" y="0"/>
                      <a:pt x="571" y="274"/>
                      <a:pt x="297" y="274"/>
                    </a:cubicBezTo>
                    <a:cubicBezTo>
                      <a:pt x="0" y="274"/>
                      <a:pt x="0" y="571"/>
                      <a:pt x="0" y="571"/>
                    </a:cubicBezTo>
                    <a:cubicBezTo>
                      <a:pt x="0" y="845"/>
                      <a:pt x="297" y="845"/>
                      <a:pt x="297" y="845"/>
                    </a:cubicBezTo>
                    <a:cubicBezTo>
                      <a:pt x="297" y="571"/>
                      <a:pt x="571" y="571"/>
                      <a:pt x="571" y="571"/>
                    </a:cubicBezTo>
                    <a:cubicBezTo>
                      <a:pt x="868" y="571"/>
                      <a:pt x="868" y="274"/>
                      <a:pt x="1142" y="274"/>
                    </a:cubicBezTo>
                    <a:cubicBezTo>
                      <a:pt x="1142" y="0"/>
                      <a:pt x="868" y="0"/>
                      <a:pt x="8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42"/>
              <p:cNvSpPr/>
              <p:nvPr/>
            </p:nvSpPr>
            <p:spPr>
              <a:xfrm>
                <a:off x="10124325" y="1334663"/>
                <a:ext cx="2857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69" extrusionOk="0">
                    <a:moveTo>
                      <a:pt x="868" y="1"/>
                    </a:moveTo>
                    <a:lnTo>
                      <a:pt x="572" y="1"/>
                    </a:lnTo>
                    <a:lnTo>
                      <a:pt x="1" y="571"/>
                    </a:lnTo>
                    <a:cubicBezTo>
                      <a:pt x="1" y="571"/>
                      <a:pt x="1" y="868"/>
                      <a:pt x="298" y="868"/>
                    </a:cubicBezTo>
                    <a:cubicBezTo>
                      <a:pt x="298" y="571"/>
                      <a:pt x="572" y="571"/>
                      <a:pt x="572" y="571"/>
                    </a:cubicBezTo>
                    <a:cubicBezTo>
                      <a:pt x="868" y="571"/>
                      <a:pt x="868" y="571"/>
                      <a:pt x="1142" y="297"/>
                    </a:cubicBezTo>
                    <a:cubicBezTo>
                      <a:pt x="1142" y="297"/>
                      <a:pt x="1142" y="1"/>
                      <a:pt x="86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42"/>
              <p:cNvSpPr/>
              <p:nvPr/>
            </p:nvSpPr>
            <p:spPr>
              <a:xfrm>
                <a:off x="10138600" y="13563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68" y="0"/>
                    </a:moveTo>
                    <a:cubicBezTo>
                      <a:pt x="571" y="0"/>
                      <a:pt x="297" y="274"/>
                      <a:pt x="1" y="274"/>
                    </a:cubicBezTo>
                    <a:cubicBezTo>
                      <a:pt x="1" y="571"/>
                      <a:pt x="1" y="845"/>
                      <a:pt x="297" y="845"/>
                    </a:cubicBezTo>
                    <a:cubicBezTo>
                      <a:pt x="571" y="571"/>
                      <a:pt x="868" y="571"/>
                      <a:pt x="868" y="274"/>
                    </a:cubicBezTo>
                    <a:cubicBezTo>
                      <a:pt x="1142" y="0"/>
                      <a:pt x="868" y="0"/>
                      <a:pt x="8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3" name="Google Shape;513;p42"/>
          <p:cNvGrpSpPr/>
          <p:nvPr/>
        </p:nvGrpSpPr>
        <p:grpSpPr>
          <a:xfrm>
            <a:off x="3683250" y="3004505"/>
            <a:ext cx="1777500" cy="1176600"/>
            <a:chOff x="3476100" y="3177989"/>
            <a:chExt cx="1777500" cy="1176600"/>
          </a:xfrm>
        </p:grpSpPr>
        <p:sp>
          <p:nvSpPr>
            <p:cNvPr id="514" name="Google Shape;514;p42"/>
            <p:cNvSpPr/>
            <p:nvPr/>
          </p:nvSpPr>
          <p:spPr>
            <a:xfrm>
              <a:off x="3476100" y="3177989"/>
              <a:ext cx="1777500" cy="1176600"/>
            </a:xfrm>
            <a:prstGeom prst="rect">
              <a:avLst/>
            </a:pr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5" name="Google Shape;515;p42"/>
            <p:cNvGrpSpPr/>
            <p:nvPr/>
          </p:nvGrpSpPr>
          <p:grpSpPr>
            <a:xfrm rot="1495738">
              <a:off x="3691316" y="3439022"/>
              <a:ext cx="721965" cy="787137"/>
              <a:chOff x="6860126" y="1082080"/>
              <a:chExt cx="1411295" cy="1519827"/>
            </a:xfrm>
          </p:grpSpPr>
          <p:sp>
            <p:nvSpPr>
              <p:cNvPr id="516" name="Google Shape;516;p42"/>
              <p:cNvSpPr/>
              <p:nvPr/>
            </p:nvSpPr>
            <p:spPr>
              <a:xfrm>
                <a:off x="6860126" y="1082080"/>
                <a:ext cx="1411295" cy="1510506"/>
              </a:xfrm>
              <a:custGeom>
                <a:avLst/>
                <a:gdLst/>
                <a:ahLst/>
                <a:cxnLst/>
                <a:rect l="l" t="t" r="r" b="b"/>
                <a:pathLst>
                  <a:path w="29674" h="31760" extrusionOk="0">
                    <a:moveTo>
                      <a:pt x="15944" y="1808"/>
                    </a:moveTo>
                    <a:cubicBezTo>
                      <a:pt x="16589" y="1808"/>
                      <a:pt x="17191" y="1946"/>
                      <a:pt x="17690" y="2283"/>
                    </a:cubicBezTo>
                    <a:cubicBezTo>
                      <a:pt x="18831" y="2853"/>
                      <a:pt x="19402" y="3995"/>
                      <a:pt x="19699" y="5136"/>
                    </a:cubicBezTo>
                    <a:cubicBezTo>
                      <a:pt x="19973" y="5136"/>
                      <a:pt x="19699" y="5410"/>
                      <a:pt x="19699" y="5410"/>
                    </a:cubicBezTo>
                    <a:cubicBezTo>
                      <a:pt x="17987" y="5980"/>
                      <a:pt x="16549" y="7122"/>
                      <a:pt x="15134" y="7692"/>
                    </a:cubicBezTo>
                    <a:cubicBezTo>
                      <a:pt x="14563" y="7989"/>
                      <a:pt x="14266" y="8263"/>
                      <a:pt x="13696" y="8263"/>
                    </a:cubicBezTo>
                    <a:cubicBezTo>
                      <a:pt x="12851" y="8263"/>
                      <a:pt x="12280" y="7692"/>
                      <a:pt x="11710" y="7692"/>
                    </a:cubicBezTo>
                    <a:cubicBezTo>
                      <a:pt x="11413" y="7692"/>
                      <a:pt x="11139" y="7692"/>
                      <a:pt x="11139" y="7418"/>
                    </a:cubicBezTo>
                    <a:cubicBezTo>
                      <a:pt x="11139" y="5410"/>
                      <a:pt x="12554" y="2853"/>
                      <a:pt x="14563" y="1986"/>
                    </a:cubicBezTo>
                    <a:cubicBezTo>
                      <a:pt x="15030" y="1874"/>
                      <a:pt x="15497" y="1808"/>
                      <a:pt x="15944" y="1808"/>
                    </a:cubicBezTo>
                    <a:close/>
                    <a:moveTo>
                      <a:pt x="10939" y="9007"/>
                    </a:moveTo>
                    <a:cubicBezTo>
                      <a:pt x="10990" y="9007"/>
                      <a:pt x="11052" y="9043"/>
                      <a:pt x="11139" y="9130"/>
                    </a:cubicBezTo>
                    <a:cubicBezTo>
                      <a:pt x="11413" y="9130"/>
                      <a:pt x="11984" y="9130"/>
                      <a:pt x="12280" y="9404"/>
                    </a:cubicBezTo>
                    <a:cubicBezTo>
                      <a:pt x="12280" y="9404"/>
                      <a:pt x="12554" y="9701"/>
                      <a:pt x="12280" y="9701"/>
                    </a:cubicBezTo>
                    <a:cubicBezTo>
                      <a:pt x="11984" y="10272"/>
                      <a:pt x="11413" y="10272"/>
                      <a:pt x="11139" y="10842"/>
                    </a:cubicBezTo>
                    <a:cubicBezTo>
                      <a:pt x="11053" y="10922"/>
                      <a:pt x="10969" y="10955"/>
                      <a:pt x="10893" y="10955"/>
                    </a:cubicBezTo>
                    <a:cubicBezTo>
                      <a:pt x="10706" y="10955"/>
                      <a:pt x="10569" y="10756"/>
                      <a:pt x="10569" y="10545"/>
                    </a:cubicBezTo>
                    <a:cubicBezTo>
                      <a:pt x="10842" y="10272"/>
                      <a:pt x="10569" y="9701"/>
                      <a:pt x="10569" y="9404"/>
                    </a:cubicBezTo>
                    <a:cubicBezTo>
                      <a:pt x="10762" y="9211"/>
                      <a:pt x="10819" y="9007"/>
                      <a:pt x="10939" y="9007"/>
                    </a:cubicBezTo>
                    <a:close/>
                    <a:moveTo>
                      <a:pt x="19933" y="6765"/>
                    </a:moveTo>
                    <a:cubicBezTo>
                      <a:pt x="20045" y="6765"/>
                      <a:pt x="20157" y="6789"/>
                      <a:pt x="20269" y="6848"/>
                    </a:cubicBezTo>
                    <a:cubicBezTo>
                      <a:pt x="20840" y="7122"/>
                      <a:pt x="20840" y="7989"/>
                      <a:pt x="20840" y="8560"/>
                    </a:cubicBezTo>
                    <a:cubicBezTo>
                      <a:pt x="20840" y="9404"/>
                      <a:pt x="20840" y="10272"/>
                      <a:pt x="21411" y="11116"/>
                    </a:cubicBezTo>
                    <a:cubicBezTo>
                      <a:pt x="21411" y="11413"/>
                      <a:pt x="21114" y="11413"/>
                      <a:pt x="21114" y="11413"/>
                    </a:cubicBezTo>
                    <a:cubicBezTo>
                      <a:pt x="19973" y="11413"/>
                      <a:pt x="19402" y="10842"/>
                      <a:pt x="18557" y="10272"/>
                    </a:cubicBezTo>
                    <a:cubicBezTo>
                      <a:pt x="17987" y="9975"/>
                      <a:pt x="16846" y="9975"/>
                      <a:pt x="16275" y="9404"/>
                    </a:cubicBezTo>
                    <a:lnTo>
                      <a:pt x="16275" y="9130"/>
                    </a:lnTo>
                    <a:cubicBezTo>
                      <a:pt x="16275" y="9130"/>
                      <a:pt x="15978" y="8834"/>
                      <a:pt x="16275" y="8834"/>
                    </a:cubicBezTo>
                    <a:cubicBezTo>
                      <a:pt x="16846" y="7989"/>
                      <a:pt x="17690" y="7692"/>
                      <a:pt x="18557" y="7418"/>
                    </a:cubicBezTo>
                    <a:cubicBezTo>
                      <a:pt x="19016" y="7180"/>
                      <a:pt x="19474" y="6765"/>
                      <a:pt x="19933" y="6765"/>
                    </a:cubicBezTo>
                    <a:close/>
                    <a:moveTo>
                      <a:pt x="23624" y="6111"/>
                    </a:moveTo>
                    <a:cubicBezTo>
                      <a:pt x="24777" y="6111"/>
                      <a:pt x="25972" y="6366"/>
                      <a:pt x="26546" y="7122"/>
                    </a:cubicBezTo>
                    <a:cubicBezTo>
                      <a:pt x="27391" y="8834"/>
                      <a:pt x="27117" y="10545"/>
                      <a:pt x="26250" y="11983"/>
                    </a:cubicBezTo>
                    <a:cubicBezTo>
                      <a:pt x="25976" y="12554"/>
                      <a:pt x="25679" y="13399"/>
                      <a:pt x="25108" y="13399"/>
                    </a:cubicBezTo>
                    <a:cubicBezTo>
                      <a:pt x="24834" y="13125"/>
                      <a:pt x="24538" y="12828"/>
                      <a:pt x="24264" y="12828"/>
                    </a:cubicBezTo>
                    <a:cubicBezTo>
                      <a:pt x="23693" y="12828"/>
                      <a:pt x="23396" y="12554"/>
                      <a:pt x="23122" y="12257"/>
                    </a:cubicBezTo>
                    <a:cubicBezTo>
                      <a:pt x="22826" y="12257"/>
                      <a:pt x="22552" y="11983"/>
                      <a:pt x="22552" y="11687"/>
                    </a:cubicBezTo>
                    <a:lnTo>
                      <a:pt x="22552" y="9975"/>
                    </a:lnTo>
                    <a:lnTo>
                      <a:pt x="21684" y="6551"/>
                    </a:lnTo>
                    <a:lnTo>
                      <a:pt x="21981" y="6277"/>
                    </a:lnTo>
                    <a:cubicBezTo>
                      <a:pt x="22459" y="6177"/>
                      <a:pt x="23036" y="6111"/>
                      <a:pt x="23624" y="6111"/>
                    </a:cubicBezTo>
                    <a:close/>
                    <a:moveTo>
                      <a:pt x="8286" y="8263"/>
                    </a:moveTo>
                    <a:cubicBezTo>
                      <a:pt x="8560" y="8263"/>
                      <a:pt x="9131" y="8263"/>
                      <a:pt x="9131" y="8560"/>
                    </a:cubicBezTo>
                    <a:cubicBezTo>
                      <a:pt x="9427" y="9130"/>
                      <a:pt x="9427" y="9404"/>
                      <a:pt x="9427" y="9701"/>
                    </a:cubicBezTo>
                    <a:lnTo>
                      <a:pt x="9427" y="11116"/>
                    </a:lnTo>
                    <a:cubicBezTo>
                      <a:pt x="9427" y="11413"/>
                      <a:pt x="9427" y="11983"/>
                      <a:pt x="9131" y="12257"/>
                    </a:cubicBezTo>
                    <a:cubicBezTo>
                      <a:pt x="8857" y="12828"/>
                      <a:pt x="8286" y="13399"/>
                      <a:pt x="7989" y="13695"/>
                    </a:cubicBezTo>
                    <a:cubicBezTo>
                      <a:pt x="7419" y="14266"/>
                      <a:pt x="7145" y="14837"/>
                      <a:pt x="6574" y="15111"/>
                    </a:cubicBezTo>
                    <a:cubicBezTo>
                      <a:pt x="6277" y="15407"/>
                      <a:pt x="6004" y="15681"/>
                      <a:pt x="5433" y="15681"/>
                    </a:cubicBezTo>
                    <a:cubicBezTo>
                      <a:pt x="5136" y="15407"/>
                      <a:pt x="4862" y="15111"/>
                      <a:pt x="4566" y="14540"/>
                    </a:cubicBezTo>
                    <a:cubicBezTo>
                      <a:pt x="3150" y="13399"/>
                      <a:pt x="2009" y="11413"/>
                      <a:pt x="3150" y="9701"/>
                    </a:cubicBezTo>
                    <a:cubicBezTo>
                      <a:pt x="3424" y="9130"/>
                      <a:pt x="4566" y="8560"/>
                      <a:pt x="5136" y="8560"/>
                    </a:cubicBezTo>
                    <a:cubicBezTo>
                      <a:pt x="6277" y="8263"/>
                      <a:pt x="7419" y="8263"/>
                      <a:pt x="8286" y="8263"/>
                    </a:cubicBezTo>
                    <a:close/>
                    <a:moveTo>
                      <a:pt x="23396" y="14266"/>
                    </a:moveTo>
                    <a:cubicBezTo>
                      <a:pt x="23693" y="14266"/>
                      <a:pt x="23693" y="14540"/>
                      <a:pt x="23693" y="14837"/>
                    </a:cubicBezTo>
                    <a:cubicBezTo>
                      <a:pt x="23693" y="15111"/>
                      <a:pt x="23396" y="15407"/>
                      <a:pt x="23396" y="15681"/>
                    </a:cubicBezTo>
                    <a:cubicBezTo>
                      <a:pt x="23122" y="15681"/>
                      <a:pt x="22826" y="15681"/>
                      <a:pt x="22826" y="15407"/>
                    </a:cubicBezTo>
                    <a:lnTo>
                      <a:pt x="22826" y="14540"/>
                    </a:lnTo>
                    <a:cubicBezTo>
                      <a:pt x="22826" y="14540"/>
                      <a:pt x="22826" y="14266"/>
                      <a:pt x="23122" y="14266"/>
                    </a:cubicBezTo>
                    <a:close/>
                    <a:moveTo>
                      <a:pt x="8860" y="14427"/>
                    </a:moveTo>
                    <a:cubicBezTo>
                      <a:pt x="9115" y="14427"/>
                      <a:pt x="9341" y="14626"/>
                      <a:pt x="9131" y="14837"/>
                    </a:cubicBezTo>
                    <a:lnTo>
                      <a:pt x="9131" y="17119"/>
                    </a:lnTo>
                    <a:cubicBezTo>
                      <a:pt x="9131" y="17393"/>
                      <a:pt x="8857" y="17393"/>
                      <a:pt x="8560" y="17393"/>
                    </a:cubicBezTo>
                    <a:cubicBezTo>
                      <a:pt x="8286" y="17119"/>
                      <a:pt x="7715" y="16822"/>
                      <a:pt x="7419" y="16549"/>
                    </a:cubicBezTo>
                    <a:cubicBezTo>
                      <a:pt x="7145" y="16549"/>
                      <a:pt x="7145" y="16252"/>
                      <a:pt x="7419" y="16252"/>
                    </a:cubicBezTo>
                    <a:cubicBezTo>
                      <a:pt x="7715" y="15681"/>
                      <a:pt x="8286" y="15111"/>
                      <a:pt x="8560" y="14540"/>
                    </a:cubicBezTo>
                    <a:cubicBezTo>
                      <a:pt x="8646" y="14460"/>
                      <a:pt x="8755" y="14427"/>
                      <a:pt x="8860" y="14427"/>
                    </a:cubicBezTo>
                    <a:close/>
                    <a:moveTo>
                      <a:pt x="15134" y="10272"/>
                    </a:moveTo>
                    <a:lnTo>
                      <a:pt x="16846" y="11116"/>
                    </a:lnTo>
                    <a:lnTo>
                      <a:pt x="18557" y="11983"/>
                    </a:lnTo>
                    <a:cubicBezTo>
                      <a:pt x="19128" y="12257"/>
                      <a:pt x="19973" y="12554"/>
                      <a:pt x="20543" y="12828"/>
                    </a:cubicBezTo>
                    <a:cubicBezTo>
                      <a:pt x="20840" y="13125"/>
                      <a:pt x="21114" y="13399"/>
                      <a:pt x="21114" y="13969"/>
                    </a:cubicBezTo>
                    <a:cubicBezTo>
                      <a:pt x="21114" y="14540"/>
                      <a:pt x="21411" y="15407"/>
                      <a:pt x="21411" y="16252"/>
                    </a:cubicBezTo>
                    <a:cubicBezTo>
                      <a:pt x="21114" y="16822"/>
                      <a:pt x="21114" y="17393"/>
                      <a:pt x="20840" y="17964"/>
                    </a:cubicBezTo>
                    <a:cubicBezTo>
                      <a:pt x="20543" y="18260"/>
                      <a:pt x="19973" y="18534"/>
                      <a:pt x="19402" y="18831"/>
                    </a:cubicBezTo>
                    <a:cubicBezTo>
                      <a:pt x="19128" y="19105"/>
                      <a:pt x="18557" y="19676"/>
                      <a:pt x="17987" y="19972"/>
                    </a:cubicBezTo>
                    <a:cubicBezTo>
                      <a:pt x="17701" y="20109"/>
                      <a:pt x="17485" y="20178"/>
                      <a:pt x="17268" y="20178"/>
                    </a:cubicBezTo>
                    <a:cubicBezTo>
                      <a:pt x="17051" y="20178"/>
                      <a:pt x="16834" y="20109"/>
                      <a:pt x="16549" y="19972"/>
                    </a:cubicBezTo>
                    <a:cubicBezTo>
                      <a:pt x="15704" y="19676"/>
                      <a:pt x="14837" y="19402"/>
                      <a:pt x="13992" y="19402"/>
                    </a:cubicBezTo>
                    <a:cubicBezTo>
                      <a:pt x="13422" y="19105"/>
                      <a:pt x="12554" y="19105"/>
                      <a:pt x="11984" y="18831"/>
                    </a:cubicBezTo>
                    <a:cubicBezTo>
                      <a:pt x="11413" y="18831"/>
                      <a:pt x="10842" y="18534"/>
                      <a:pt x="10569" y="18260"/>
                    </a:cubicBezTo>
                    <a:lnTo>
                      <a:pt x="10569" y="17119"/>
                    </a:lnTo>
                    <a:cubicBezTo>
                      <a:pt x="10569" y="16822"/>
                      <a:pt x="10272" y="16549"/>
                      <a:pt x="10272" y="15978"/>
                    </a:cubicBezTo>
                    <a:lnTo>
                      <a:pt x="10272" y="13399"/>
                    </a:lnTo>
                    <a:lnTo>
                      <a:pt x="10272" y="13125"/>
                    </a:lnTo>
                    <a:cubicBezTo>
                      <a:pt x="10569" y="13125"/>
                      <a:pt x="10569" y="12828"/>
                      <a:pt x="10842" y="12828"/>
                    </a:cubicBezTo>
                    <a:cubicBezTo>
                      <a:pt x="11139" y="12554"/>
                      <a:pt x="11413" y="12257"/>
                      <a:pt x="11984" y="11983"/>
                    </a:cubicBezTo>
                    <a:cubicBezTo>
                      <a:pt x="12554" y="11413"/>
                      <a:pt x="13125" y="10842"/>
                      <a:pt x="13696" y="10545"/>
                    </a:cubicBezTo>
                    <a:cubicBezTo>
                      <a:pt x="13992" y="10272"/>
                      <a:pt x="14563" y="10272"/>
                      <a:pt x="15134" y="10272"/>
                    </a:cubicBezTo>
                    <a:close/>
                    <a:moveTo>
                      <a:pt x="25405" y="15978"/>
                    </a:moveTo>
                    <a:cubicBezTo>
                      <a:pt x="25405" y="15978"/>
                      <a:pt x="25679" y="15978"/>
                      <a:pt x="25679" y="16252"/>
                    </a:cubicBezTo>
                    <a:cubicBezTo>
                      <a:pt x="25976" y="16252"/>
                      <a:pt x="25976" y="16549"/>
                      <a:pt x="26250" y="16549"/>
                    </a:cubicBezTo>
                    <a:cubicBezTo>
                      <a:pt x="27391" y="17393"/>
                      <a:pt x="27688" y="19402"/>
                      <a:pt x="26820" y="20543"/>
                    </a:cubicBezTo>
                    <a:cubicBezTo>
                      <a:pt x="26546" y="21114"/>
                      <a:pt x="25679" y="21684"/>
                      <a:pt x="25108" y="21958"/>
                    </a:cubicBezTo>
                    <a:cubicBezTo>
                      <a:pt x="24827" y="22057"/>
                      <a:pt x="24543" y="22090"/>
                      <a:pt x="24258" y="22090"/>
                    </a:cubicBezTo>
                    <a:cubicBezTo>
                      <a:pt x="23688" y="22090"/>
                      <a:pt x="23115" y="21958"/>
                      <a:pt x="22552" y="21958"/>
                    </a:cubicBezTo>
                    <a:cubicBezTo>
                      <a:pt x="22255" y="21958"/>
                      <a:pt x="21981" y="21684"/>
                      <a:pt x="22255" y="21684"/>
                    </a:cubicBezTo>
                    <a:cubicBezTo>
                      <a:pt x="22255" y="21114"/>
                      <a:pt x="22255" y="20817"/>
                      <a:pt x="22552" y="20246"/>
                    </a:cubicBezTo>
                    <a:cubicBezTo>
                      <a:pt x="22552" y="19972"/>
                      <a:pt x="22826" y="19402"/>
                      <a:pt x="22552" y="19105"/>
                    </a:cubicBezTo>
                    <a:lnTo>
                      <a:pt x="22552" y="18831"/>
                    </a:lnTo>
                    <a:cubicBezTo>
                      <a:pt x="22552" y="18534"/>
                      <a:pt x="22552" y="18534"/>
                      <a:pt x="22826" y="18534"/>
                    </a:cubicBezTo>
                    <a:cubicBezTo>
                      <a:pt x="23122" y="17964"/>
                      <a:pt x="23693" y="17690"/>
                      <a:pt x="23967" y="17393"/>
                    </a:cubicBezTo>
                    <a:lnTo>
                      <a:pt x="25405" y="15978"/>
                    </a:lnTo>
                    <a:close/>
                    <a:moveTo>
                      <a:pt x="11139" y="19676"/>
                    </a:moveTo>
                    <a:cubicBezTo>
                      <a:pt x="12554" y="20543"/>
                      <a:pt x="13992" y="20543"/>
                      <a:pt x="15408" y="21114"/>
                    </a:cubicBezTo>
                    <a:lnTo>
                      <a:pt x="15408" y="21684"/>
                    </a:lnTo>
                    <a:lnTo>
                      <a:pt x="13696" y="22529"/>
                    </a:lnTo>
                    <a:cubicBezTo>
                      <a:pt x="13125" y="22825"/>
                      <a:pt x="12280" y="23099"/>
                      <a:pt x="11710" y="23396"/>
                    </a:cubicBezTo>
                    <a:cubicBezTo>
                      <a:pt x="11611" y="23487"/>
                      <a:pt x="11545" y="23518"/>
                      <a:pt x="11501" y="23518"/>
                    </a:cubicBezTo>
                    <a:cubicBezTo>
                      <a:pt x="11413" y="23518"/>
                      <a:pt x="11413" y="23396"/>
                      <a:pt x="11413" y="23396"/>
                    </a:cubicBezTo>
                    <a:lnTo>
                      <a:pt x="10569" y="19972"/>
                    </a:lnTo>
                    <a:cubicBezTo>
                      <a:pt x="10569" y="19676"/>
                      <a:pt x="11139" y="19676"/>
                      <a:pt x="11139" y="19676"/>
                    </a:cubicBezTo>
                    <a:close/>
                    <a:moveTo>
                      <a:pt x="6206" y="17558"/>
                    </a:moveTo>
                    <a:cubicBezTo>
                      <a:pt x="6247" y="17558"/>
                      <a:pt x="6277" y="17591"/>
                      <a:pt x="6277" y="17690"/>
                    </a:cubicBezTo>
                    <a:cubicBezTo>
                      <a:pt x="7145" y="17964"/>
                      <a:pt x="8560" y="18260"/>
                      <a:pt x="9131" y="19105"/>
                    </a:cubicBezTo>
                    <a:cubicBezTo>
                      <a:pt x="9427" y="19676"/>
                      <a:pt x="9427" y="20543"/>
                      <a:pt x="9701" y="21114"/>
                    </a:cubicBezTo>
                    <a:cubicBezTo>
                      <a:pt x="9701" y="21958"/>
                      <a:pt x="9701" y="23099"/>
                      <a:pt x="9998" y="23967"/>
                    </a:cubicBezTo>
                    <a:cubicBezTo>
                      <a:pt x="9998" y="24241"/>
                      <a:pt x="9998" y="24241"/>
                      <a:pt x="9701" y="24537"/>
                    </a:cubicBezTo>
                    <a:cubicBezTo>
                      <a:pt x="8767" y="24806"/>
                      <a:pt x="7767" y="25074"/>
                      <a:pt x="6852" y="25074"/>
                    </a:cubicBezTo>
                    <a:cubicBezTo>
                      <a:pt x="5821" y="25074"/>
                      <a:pt x="4896" y="24734"/>
                      <a:pt x="4292" y="23670"/>
                    </a:cubicBezTo>
                    <a:cubicBezTo>
                      <a:pt x="2854" y="21387"/>
                      <a:pt x="4566" y="19676"/>
                      <a:pt x="5707" y="17964"/>
                    </a:cubicBezTo>
                    <a:cubicBezTo>
                      <a:pt x="5707" y="17690"/>
                      <a:pt x="6004" y="17690"/>
                      <a:pt x="6004" y="17690"/>
                    </a:cubicBezTo>
                    <a:cubicBezTo>
                      <a:pt x="6004" y="17690"/>
                      <a:pt x="6125" y="17558"/>
                      <a:pt x="6206" y="17558"/>
                    </a:cubicBezTo>
                    <a:close/>
                    <a:moveTo>
                      <a:pt x="17913" y="22350"/>
                    </a:moveTo>
                    <a:cubicBezTo>
                      <a:pt x="18186" y="22350"/>
                      <a:pt x="18486" y="22417"/>
                      <a:pt x="18831" y="22529"/>
                    </a:cubicBezTo>
                    <a:cubicBezTo>
                      <a:pt x="19402" y="22529"/>
                      <a:pt x="19973" y="22825"/>
                      <a:pt x="20543" y="23099"/>
                    </a:cubicBezTo>
                    <a:lnTo>
                      <a:pt x="20543" y="23396"/>
                    </a:lnTo>
                    <a:cubicBezTo>
                      <a:pt x="19973" y="25382"/>
                      <a:pt x="19699" y="27961"/>
                      <a:pt x="17690" y="29102"/>
                    </a:cubicBezTo>
                    <a:cubicBezTo>
                      <a:pt x="17268" y="29388"/>
                      <a:pt x="16771" y="29530"/>
                      <a:pt x="16238" y="29530"/>
                    </a:cubicBezTo>
                    <a:cubicBezTo>
                      <a:pt x="15704" y="29530"/>
                      <a:pt x="15134" y="29388"/>
                      <a:pt x="14563" y="29102"/>
                    </a:cubicBezTo>
                    <a:cubicBezTo>
                      <a:pt x="13992" y="28806"/>
                      <a:pt x="13422" y="28235"/>
                      <a:pt x="13125" y="27664"/>
                    </a:cubicBezTo>
                    <a:cubicBezTo>
                      <a:pt x="12851" y="27391"/>
                      <a:pt x="12851" y="27094"/>
                      <a:pt x="12554" y="26523"/>
                    </a:cubicBezTo>
                    <a:cubicBezTo>
                      <a:pt x="12554" y="26523"/>
                      <a:pt x="12280" y="26249"/>
                      <a:pt x="12280" y="25953"/>
                    </a:cubicBezTo>
                    <a:lnTo>
                      <a:pt x="12280" y="25679"/>
                    </a:lnTo>
                    <a:cubicBezTo>
                      <a:pt x="11984" y="25679"/>
                      <a:pt x="11984" y="25382"/>
                      <a:pt x="12280" y="25382"/>
                    </a:cubicBezTo>
                    <a:lnTo>
                      <a:pt x="12280" y="25108"/>
                    </a:lnTo>
                    <a:cubicBezTo>
                      <a:pt x="13125" y="24811"/>
                      <a:pt x="13696" y="24537"/>
                      <a:pt x="14563" y="23967"/>
                    </a:cubicBezTo>
                    <a:cubicBezTo>
                      <a:pt x="15408" y="23670"/>
                      <a:pt x="15978" y="23099"/>
                      <a:pt x="16846" y="22825"/>
                    </a:cubicBezTo>
                    <a:cubicBezTo>
                      <a:pt x="17183" y="22488"/>
                      <a:pt x="17520" y="22350"/>
                      <a:pt x="17913" y="22350"/>
                    </a:cubicBezTo>
                    <a:close/>
                    <a:moveTo>
                      <a:pt x="15134" y="0"/>
                    </a:moveTo>
                    <a:cubicBezTo>
                      <a:pt x="13992" y="274"/>
                      <a:pt x="12851" y="845"/>
                      <a:pt x="11984" y="1712"/>
                    </a:cubicBezTo>
                    <a:cubicBezTo>
                      <a:pt x="11139" y="3127"/>
                      <a:pt x="10569" y="4565"/>
                      <a:pt x="9998" y="5980"/>
                    </a:cubicBezTo>
                    <a:cubicBezTo>
                      <a:pt x="9998" y="6277"/>
                      <a:pt x="9701" y="6551"/>
                      <a:pt x="9701" y="7122"/>
                    </a:cubicBezTo>
                    <a:cubicBezTo>
                      <a:pt x="9131" y="6848"/>
                      <a:pt x="8560" y="6848"/>
                      <a:pt x="7989" y="6551"/>
                    </a:cubicBezTo>
                    <a:lnTo>
                      <a:pt x="6277" y="6551"/>
                    </a:lnTo>
                    <a:cubicBezTo>
                      <a:pt x="5136" y="6551"/>
                      <a:pt x="3995" y="6848"/>
                      <a:pt x="2854" y="7122"/>
                    </a:cubicBezTo>
                    <a:cubicBezTo>
                      <a:pt x="571" y="7989"/>
                      <a:pt x="0" y="10545"/>
                      <a:pt x="571" y="11983"/>
                    </a:cubicBezTo>
                    <a:cubicBezTo>
                      <a:pt x="1142" y="13125"/>
                      <a:pt x="1712" y="13969"/>
                      <a:pt x="2580" y="15111"/>
                    </a:cubicBezTo>
                    <a:lnTo>
                      <a:pt x="4292" y="16822"/>
                    </a:lnTo>
                    <a:cubicBezTo>
                      <a:pt x="3721" y="17964"/>
                      <a:pt x="3150" y="18831"/>
                      <a:pt x="2580" y="20246"/>
                    </a:cubicBezTo>
                    <a:cubicBezTo>
                      <a:pt x="2009" y="21114"/>
                      <a:pt x="1712" y="22529"/>
                      <a:pt x="2009" y="23670"/>
                    </a:cubicBezTo>
                    <a:cubicBezTo>
                      <a:pt x="2283" y="24241"/>
                      <a:pt x="2580" y="25108"/>
                      <a:pt x="3150" y="25382"/>
                    </a:cubicBezTo>
                    <a:cubicBezTo>
                      <a:pt x="3813" y="26511"/>
                      <a:pt x="4842" y="27274"/>
                      <a:pt x="6082" y="27274"/>
                    </a:cubicBezTo>
                    <a:cubicBezTo>
                      <a:pt x="6421" y="27274"/>
                      <a:pt x="6777" y="27216"/>
                      <a:pt x="7145" y="27094"/>
                    </a:cubicBezTo>
                    <a:cubicBezTo>
                      <a:pt x="7715" y="27094"/>
                      <a:pt x="8286" y="26820"/>
                      <a:pt x="9131" y="26820"/>
                    </a:cubicBezTo>
                    <a:cubicBezTo>
                      <a:pt x="9427" y="26523"/>
                      <a:pt x="9998" y="26249"/>
                      <a:pt x="10272" y="26249"/>
                    </a:cubicBezTo>
                    <a:cubicBezTo>
                      <a:pt x="11139" y="27391"/>
                      <a:pt x="11710" y="28806"/>
                      <a:pt x="12554" y="29947"/>
                    </a:cubicBezTo>
                    <a:cubicBezTo>
                      <a:pt x="13448" y="31287"/>
                      <a:pt x="14690" y="31760"/>
                      <a:pt x="16152" y="31760"/>
                    </a:cubicBezTo>
                    <a:cubicBezTo>
                      <a:pt x="16557" y="31760"/>
                      <a:pt x="16980" y="31723"/>
                      <a:pt x="17416" y="31659"/>
                    </a:cubicBezTo>
                    <a:cubicBezTo>
                      <a:pt x="19128" y="31088"/>
                      <a:pt x="20543" y="29673"/>
                      <a:pt x="21114" y="27961"/>
                    </a:cubicBezTo>
                    <a:cubicBezTo>
                      <a:pt x="21684" y="26523"/>
                      <a:pt x="21981" y="25108"/>
                      <a:pt x="22255" y="23967"/>
                    </a:cubicBezTo>
                    <a:lnTo>
                      <a:pt x="25405" y="23967"/>
                    </a:lnTo>
                    <a:cubicBezTo>
                      <a:pt x="27391" y="23670"/>
                      <a:pt x="28829" y="22529"/>
                      <a:pt x="29103" y="20817"/>
                    </a:cubicBezTo>
                    <a:cubicBezTo>
                      <a:pt x="29673" y="19402"/>
                      <a:pt x="29103" y="17690"/>
                      <a:pt x="28258" y="16549"/>
                    </a:cubicBezTo>
                    <a:cubicBezTo>
                      <a:pt x="27961" y="15978"/>
                      <a:pt x="27391" y="15111"/>
                      <a:pt x="26820" y="14540"/>
                    </a:cubicBezTo>
                    <a:cubicBezTo>
                      <a:pt x="27391" y="13969"/>
                      <a:pt x="27688" y="13125"/>
                      <a:pt x="27961" y="12257"/>
                    </a:cubicBezTo>
                    <a:cubicBezTo>
                      <a:pt x="28829" y="10545"/>
                      <a:pt x="29103" y="8834"/>
                      <a:pt x="28532" y="7122"/>
                    </a:cubicBezTo>
                    <a:cubicBezTo>
                      <a:pt x="28018" y="5332"/>
                      <a:pt x="26354" y="4228"/>
                      <a:pt x="24777" y="4228"/>
                    </a:cubicBezTo>
                    <a:cubicBezTo>
                      <a:pt x="24604" y="4228"/>
                      <a:pt x="24433" y="4241"/>
                      <a:pt x="24264" y="4269"/>
                    </a:cubicBezTo>
                    <a:cubicBezTo>
                      <a:pt x="23396" y="4269"/>
                      <a:pt x="22552" y="4565"/>
                      <a:pt x="21981" y="4565"/>
                    </a:cubicBezTo>
                    <a:cubicBezTo>
                      <a:pt x="21684" y="4565"/>
                      <a:pt x="21684" y="4565"/>
                      <a:pt x="21411" y="4269"/>
                    </a:cubicBezTo>
                    <a:cubicBezTo>
                      <a:pt x="21114" y="3995"/>
                      <a:pt x="21114" y="3424"/>
                      <a:pt x="20840" y="2853"/>
                    </a:cubicBezTo>
                    <a:cubicBezTo>
                      <a:pt x="19699" y="1712"/>
                      <a:pt x="18557" y="274"/>
                      <a:pt x="16846" y="0"/>
                    </a:cubicBezTo>
                    <a:close/>
                  </a:path>
                </a:pathLst>
              </a:custGeom>
              <a:solidFill>
                <a:srgbClr val="F7E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2"/>
              <p:cNvSpPr/>
              <p:nvPr/>
            </p:nvSpPr>
            <p:spPr>
              <a:xfrm>
                <a:off x="6860126" y="1082080"/>
                <a:ext cx="1411295" cy="1519827"/>
              </a:xfrm>
              <a:custGeom>
                <a:avLst/>
                <a:gdLst/>
                <a:ahLst/>
                <a:cxnLst/>
                <a:rect l="l" t="t" r="r" b="b"/>
                <a:pathLst>
                  <a:path w="29674" h="31956" extrusionOk="0">
                    <a:moveTo>
                      <a:pt x="4292" y="16822"/>
                    </a:moveTo>
                    <a:lnTo>
                      <a:pt x="2580" y="15111"/>
                    </a:lnTo>
                    <a:cubicBezTo>
                      <a:pt x="1712" y="13969"/>
                      <a:pt x="1142" y="13125"/>
                      <a:pt x="571" y="11983"/>
                    </a:cubicBezTo>
                    <a:cubicBezTo>
                      <a:pt x="0" y="10545"/>
                      <a:pt x="571" y="7989"/>
                      <a:pt x="2854" y="7122"/>
                    </a:cubicBezTo>
                    <a:cubicBezTo>
                      <a:pt x="3995" y="6848"/>
                      <a:pt x="5136" y="6551"/>
                      <a:pt x="6277" y="6551"/>
                    </a:cubicBezTo>
                    <a:lnTo>
                      <a:pt x="7989" y="6551"/>
                    </a:lnTo>
                    <a:cubicBezTo>
                      <a:pt x="8560" y="6848"/>
                      <a:pt x="9131" y="6848"/>
                      <a:pt x="9701" y="7122"/>
                    </a:cubicBezTo>
                    <a:cubicBezTo>
                      <a:pt x="9701" y="6551"/>
                      <a:pt x="9998" y="6277"/>
                      <a:pt x="9998" y="5980"/>
                    </a:cubicBezTo>
                    <a:cubicBezTo>
                      <a:pt x="10569" y="4565"/>
                      <a:pt x="11139" y="3127"/>
                      <a:pt x="11984" y="1712"/>
                    </a:cubicBezTo>
                    <a:cubicBezTo>
                      <a:pt x="12851" y="845"/>
                      <a:pt x="13992" y="274"/>
                      <a:pt x="15134" y="0"/>
                    </a:cubicBezTo>
                    <a:lnTo>
                      <a:pt x="16846" y="0"/>
                    </a:lnTo>
                    <a:cubicBezTo>
                      <a:pt x="18557" y="274"/>
                      <a:pt x="19699" y="1712"/>
                      <a:pt x="20840" y="2853"/>
                    </a:cubicBezTo>
                    <a:cubicBezTo>
                      <a:pt x="21114" y="3424"/>
                      <a:pt x="21114" y="3995"/>
                      <a:pt x="21411" y="4269"/>
                    </a:cubicBezTo>
                    <a:cubicBezTo>
                      <a:pt x="21684" y="4565"/>
                      <a:pt x="21684" y="4565"/>
                      <a:pt x="21981" y="4565"/>
                    </a:cubicBezTo>
                    <a:cubicBezTo>
                      <a:pt x="22552" y="4565"/>
                      <a:pt x="23396" y="4269"/>
                      <a:pt x="24264" y="4269"/>
                    </a:cubicBezTo>
                    <a:cubicBezTo>
                      <a:pt x="25976" y="3995"/>
                      <a:pt x="27961" y="5136"/>
                      <a:pt x="28532" y="7122"/>
                    </a:cubicBezTo>
                    <a:cubicBezTo>
                      <a:pt x="29103" y="8834"/>
                      <a:pt x="28829" y="10545"/>
                      <a:pt x="27961" y="12257"/>
                    </a:cubicBezTo>
                    <a:cubicBezTo>
                      <a:pt x="27688" y="13125"/>
                      <a:pt x="27391" y="13969"/>
                      <a:pt x="26820" y="14540"/>
                    </a:cubicBezTo>
                    <a:cubicBezTo>
                      <a:pt x="27391" y="15111"/>
                      <a:pt x="27961" y="15978"/>
                      <a:pt x="28258" y="16549"/>
                    </a:cubicBezTo>
                    <a:cubicBezTo>
                      <a:pt x="29103" y="17690"/>
                      <a:pt x="29673" y="19402"/>
                      <a:pt x="29103" y="20817"/>
                    </a:cubicBezTo>
                    <a:cubicBezTo>
                      <a:pt x="28829" y="22529"/>
                      <a:pt x="27391" y="23670"/>
                      <a:pt x="25405" y="23967"/>
                    </a:cubicBezTo>
                    <a:lnTo>
                      <a:pt x="22255" y="23967"/>
                    </a:lnTo>
                    <a:cubicBezTo>
                      <a:pt x="21981" y="25108"/>
                      <a:pt x="21684" y="26523"/>
                      <a:pt x="21114" y="27961"/>
                    </a:cubicBezTo>
                    <a:cubicBezTo>
                      <a:pt x="20543" y="29673"/>
                      <a:pt x="19128" y="31088"/>
                      <a:pt x="17416" y="31659"/>
                    </a:cubicBezTo>
                    <a:cubicBezTo>
                      <a:pt x="15408" y="31956"/>
                      <a:pt x="13696" y="31659"/>
                      <a:pt x="12554" y="29947"/>
                    </a:cubicBezTo>
                    <a:cubicBezTo>
                      <a:pt x="11710" y="28806"/>
                      <a:pt x="11139" y="27391"/>
                      <a:pt x="10272" y="26249"/>
                    </a:cubicBezTo>
                    <a:cubicBezTo>
                      <a:pt x="9998" y="26249"/>
                      <a:pt x="9427" y="26523"/>
                      <a:pt x="9131" y="26820"/>
                    </a:cubicBezTo>
                    <a:cubicBezTo>
                      <a:pt x="8286" y="26820"/>
                      <a:pt x="7715" y="27094"/>
                      <a:pt x="7145" y="27094"/>
                    </a:cubicBezTo>
                    <a:cubicBezTo>
                      <a:pt x="5433" y="27664"/>
                      <a:pt x="3995" y="26820"/>
                      <a:pt x="3150" y="25382"/>
                    </a:cubicBezTo>
                    <a:cubicBezTo>
                      <a:pt x="2580" y="25108"/>
                      <a:pt x="2283" y="24241"/>
                      <a:pt x="2009" y="23670"/>
                    </a:cubicBezTo>
                    <a:cubicBezTo>
                      <a:pt x="1712" y="22529"/>
                      <a:pt x="2009" y="21114"/>
                      <a:pt x="2580" y="20246"/>
                    </a:cubicBezTo>
                    <a:cubicBezTo>
                      <a:pt x="3150" y="18831"/>
                      <a:pt x="3721" y="17964"/>
                      <a:pt x="4292" y="16822"/>
                    </a:cubicBezTo>
                    <a:close/>
                    <a:moveTo>
                      <a:pt x="10569" y="14540"/>
                    </a:moveTo>
                    <a:cubicBezTo>
                      <a:pt x="10842" y="15681"/>
                      <a:pt x="10842" y="16549"/>
                      <a:pt x="10842" y="17393"/>
                    </a:cubicBezTo>
                    <a:cubicBezTo>
                      <a:pt x="10842" y="17964"/>
                      <a:pt x="11139" y="17964"/>
                      <a:pt x="11413" y="18260"/>
                    </a:cubicBezTo>
                    <a:cubicBezTo>
                      <a:pt x="13422" y="18831"/>
                      <a:pt x="15408" y="19402"/>
                      <a:pt x="17119" y="19972"/>
                    </a:cubicBezTo>
                    <a:cubicBezTo>
                      <a:pt x="17416" y="20246"/>
                      <a:pt x="17690" y="19972"/>
                      <a:pt x="17690" y="19972"/>
                    </a:cubicBezTo>
                    <a:cubicBezTo>
                      <a:pt x="18831" y="19105"/>
                      <a:pt x="19699" y="18534"/>
                      <a:pt x="20543" y="17964"/>
                    </a:cubicBezTo>
                    <a:cubicBezTo>
                      <a:pt x="20840" y="17690"/>
                      <a:pt x="21114" y="17393"/>
                      <a:pt x="21114" y="17119"/>
                    </a:cubicBezTo>
                    <a:lnTo>
                      <a:pt x="21114" y="13969"/>
                    </a:lnTo>
                    <a:cubicBezTo>
                      <a:pt x="21114" y="13695"/>
                      <a:pt x="20840" y="13399"/>
                      <a:pt x="20543" y="13125"/>
                    </a:cubicBezTo>
                    <a:cubicBezTo>
                      <a:pt x="18831" y="11983"/>
                      <a:pt x="16549" y="11116"/>
                      <a:pt x="14563" y="10545"/>
                    </a:cubicBezTo>
                    <a:lnTo>
                      <a:pt x="13992" y="10545"/>
                    </a:lnTo>
                    <a:cubicBezTo>
                      <a:pt x="13125" y="11413"/>
                      <a:pt x="12554" y="11983"/>
                      <a:pt x="11710" y="12554"/>
                    </a:cubicBezTo>
                    <a:cubicBezTo>
                      <a:pt x="11139" y="13125"/>
                      <a:pt x="10272" y="13695"/>
                      <a:pt x="10569" y="14540"/>
                    </a:cubicBezTo>
                    <a:close/>
                    <a:moveTo>
                      <a:pt x="11710" y="25679"/>
                    </a:moveTo>
                    <a:cubicBezTo>
                      <a:pt x="11413" y="25679"/>
                      <a:pt x="11139" y="25679"/>
                      <a:pt x="11413" y="26249"/>
                    </a:cubicBezTo>
                    <a:cubicBezTo>
                      <a:pt x="11984" y="27391"/>
                      <a:pt x="12280" y="28235"/>
                      <a:pt x="12851" y="29102"/>
                    </a:cubicBezTo>
                    <a:cubicBezTo>
                      <a:pt x="13992" y="30518"/>
                      <a:pt x="15408" y="31088"/>
                      <a:pt x="17119" y="30814"/>
                    </a:cubicBezTo>
                    <a:cubicBezTo>
                      <a:pt x="18831" y="30244"/>
                      <a:pt x="19973" y="29376"/>
                      <a:pt x="20543" y="27664"/>
                    </a:cubicBezTo>
                    <a:cubicBezTo>
                      <a:pt x="21684" y="24811"/>
                      <a:pt x="21981" y="21958"/>
                      <a:pt x="22255" y="19402"/>
                    </a:cubicBezTo>
                    <a:cubicBezTo>
                      <a:pt x="22255" y="19105"/>
                      <a:pt x="21981" y="18831"/>
                      <a:pt x="21981" y="18534"/>
                    </a:cubicBezTo>
                    <a:cubicBezTo>
                      <a:pt x="22255" y="17964"/>
                      <a:pt x="22255" y="17690"/>
                      <a:pt x="22255" y="17119"/>
                    </a:cubicBezTo>
                    <a:cubicBezTo>
                      <a:pt x="22255" y="15407"/>
                      <a:pt x="22552" y="13399"/>
                      <a:pt x="22255" y="11687"/>
                    </a:cubicBezTo>
                    <a:cubicBezTo>
                      <a:pt x="22255" y="10272"/>
                      <a:pt x="21981" y="9130"/>
                      <a:pt x="21684" y="7692"/>
                    </a:cubicBezTo>
                    <a:cubicBezTo>
                      <a:pt x="21411" y="5980"/>
                      <a:pt x="21114" y="4269"/>
                      <a:pt x="19973" y="2853"/>
                    </a:cubicBezTo>
                    <a:cubicBezTo>
                      <a:pt x="18831" y="1415"/>
                      <a:pt x="17416" y="571"/>
                      <a:pt x="15408" y="845"/>
                    </a:cubicBezTo>
                    <a:cubicBezTo>
                      <a:pt x="14266" y="1141"/>
                      <a:pt x="13125" y="1415"/>
                      <a:pt x="12554" y="2557"/>
                    </a:cubicBezTo>
                    <a:cubicBezTo>
                      <a:pt x="11984" y="3424"/>
                      <a:pt x="11413" y="4269"/>
                      <a:pt x="10842" y="5410"/>
                    </a:cubicBezTo>
                    <a:cubicBezTo>
                      <a:pt x="10842" y="5707"/>
                      <a:pt x="10569" y="6277"/>
                      <a:pt x="10569" y="6551"/>
                    </a:cubicBezTo>
                    <a:cubicBezTo>
                      <a:pt x="10272" y="6848"/>
                      <a:pt x="10272" y="7122"/>
                      <a:pt x="10842" y="7122"/>
                    </a:cubicBezTo>
                    <a:cubicBezTo>
                      <a:pt x="10842" y="5707"/>
                      <a:pt x="11413" y="4565"/>
                      <a:pt x="12280" y="3698"/>
                    </a:cubicBezTo>
                    <a:cubicBezTo>
                      <a:pt x="13125" y="2283"/>
                      <a:pt x="14266" y="1415"/>
                      <a:pt x="15978" y="1415"/>
                    </a:cubicBezTo>
                    <a:cubicBezTo>
                      <a:pt x="17416" y="1141"/>
                      <a:pt x="18831" y="1986"/>
                      <a:pt x="19699" y="3424"/>
                    </a:cubicBezTo>
                    <a:cubicBezTo>
                      <a:pt x="20269" y="4565"/>
                      <a:pt x="20543" y="5707"/>
                      <a:pt x="20840" y="6551"/>
                    </a:cubicBezTo>
                    <a:cubicBezTo>
                      <a:pt x="21114" y="8263"/>
                      <a:pt x="21411" y="9975"/>
                      <a:pt x="21684" y="11983"/>
                    </a:cubicBezTo>
                    <a:lnTo>
                      <a:pt x="21684" y="15681"/>
                    </a:lnTo>
                    <a:cubicBezTo>
                      <a:pt x="21684" y="17690"/>
                      <a:pt x="21411" y="19676"/>
                      <a:pt x="21114" y="21387"/>
                    </a:cubicBezTo>
                    <a:cubicBezTo>
                      <a:pt x="20840" y="23670"/>
                      <a:pt x="20269" y="25953"/>
                      <a:pt x="19402" y="27961"/>
                    </a:cubicBezTo>
                    <a:cubicBezTo>
                      <a:pt x="18831" y="29102"/>
                      <a:pt x="17987" y="29947"/>
                      <a:pt x="16549" y="30244"/>
                    </a:cubicBezTo>
                    <a:cubicBezTo>
                      <a:pt x="15134" y="30244"/>
                      <a:pt x="13992" y="29673"/>
                      <a:pt x="13125" y="28532"/>
                    </a:cubicBezTo>
                    <a:cubicBezTo>
                      <a:pt x="12554" y="27664"/>
                      <a:pt x="12280" y="26820"/>
                      <a:pt x="11710" y="25679"/>
                    </a:cubicBezTo>
                    <a:close/>
                    <a:moveTo>
                      <a:pt x="12554" y="25382"/>
                    </a:moveTo>
                    <a:cubicBezTo>
                      <a:pt x="12554" y="25679"/>
                      <a:pt x="12851" y="26249"/>
                      <a:pt x="13125" y="26523"/>
                    </a:cubicBezTo>
                    <a:cubicBezTo>
                      <a:pt x="13422" y="27664"/>
                      <a:pt x="13992" y="28532"/>
                      <a:pt x="15134" y="29102"/>
                    </a:cubicBezTo>
                    <a:cubicBezTo>
                      <a:pt x="16549" y="29947"/>
                      <a:pt x="17987" y="29376"/>
                      <a:pt x="18831" y="27961"/>
                    </a:cubicBezTo>
                    <a:cubicBezTo>
                      <a:pt x="19128" y="26820"/>
                      <a:pt x="19699" y="25382"/>
                      <a:pt x="19973" y="24241"/>
                    </a:cubicBezTo>
                    <a:cubicBezTo>
                      <a:pt x="20269" y="23099"/>
                      <a:pt x="20269" y="23099"/>
                      <a:pt x="19128" y="22825"/>
                    </a:cubicBezTo>
                    <a:lnTo>
                      <a:pt x="19128" y="22825"/>
                    </a:lnTo>
                    <a:cubicBezTo>
                      <a:pt x="18261" y="22529"/>
                      <a:pt x="17416" y="22255"/>
                      <a:pt x="16549" y="23099"/>
                    </a:cubicBezTo>
                    <a:lnTo>
                      <a:pt x="16275" y="23099"/>
                    </a:lnTo>
                    <a:cubicBezTo>
                      <a:pt x="15134" y="23967"/>
                      <a:pt x="13696" y="24537"/>
                      <a:pt x="12554" y="25382"/>
                    </a:cubicBezTo>
                    <a:close/>
                    <a:moveTo>
                      <a:pt x="11413" y="7418"/>
                    </a:moveTo>
                    <a:cubicBezTo>
                      <a:pt x="12280" y="7692"/>
                      <a:pt x="12851" y="7989"/>
                      <a:pt x="13696" y="7989"/>
                    </a:cubicBezTo>
                    <a:lnTo>
                      <a:pt x="14266" y="7989"/>
                    </a:lnTo>
                    <a:cubicBezTo>
                      <a:pt x="15978" y="6848"/>
                      <a:pt x="17416" y="5980"/>
                      <a:pt x="19402" y="5410"/>
                    </a:cubicBezTo>
                    <a:cubicBezTo>
                      <a:pt x="19699" y="5410"/>
                      <a:pt x="19699" y="5136"/>
                      <a:pt x="19699" y="4839"/>
                    </a:cubicBezTo>
                    <a:cubicBezTo>
                      <a:pt x="19128" y="3995"/>
                      <a:pt x="18557" y="3127"/>
                      <a:pt x="17987" y="2853"/>
                    </a:cubicBezTo>
                    <a:cubicBezTo>
                      <a:pt x="15978" y="1415"/>
                      <a:pt x="15134" y="1712"/>
                      <a:pt x="13422" y="3127"/>
                    </a:cubicBezTo>
                    <a:cubicBezTo>
                      <a:pt x="12280" y="4269"/>
                      <a:pt x="11710" y="5707"/>
                      <a:pt x="11413" y="7418"/>
                    </a:cubicBezTo>
                    <a:close/>
                    <a:moveTo>
                      <a:pt x="5707" y="15407"/>
                    </a:moveTo>
                    <a:cubicBezTo>
                      <a:pt x="6848" y="14266"/>
                      <a:pt x="7715" y="13399"/>
                      <a:pt x="8857" y="12554"/>
                    </a:cubicBezTo>
                    <a:cubicBezTo>
                      <a:pt x="8857" y="12257"/>
                      <a:pt x="9131" y="11983"/>
                      <a:pt x="9131" y="11687"/>
                    </a:cubicBezTo>
                    <a:lnTo>
                      <a:pt x="9131" y="10272"/>
                    </a:lnTo>
                    <a:cubicBezTo>
                      <a:pt x="9131" y="8834"/>
                      <a:pt x="9427" y="8834"/>
                      <a:pt x="7989" y="8834"/>
                    </a:cubicBezTo>
                    <a:cubicBezTo>
                      <a:pt x="6848" y="8560"/>
                      <a:pt x="5433" y="8560"/>
                      <a:pt x="3995" y="9130"/>
                    </a:cubicBezTo>
                    <a:cubicBezTo>
                      <a:pt x="3150" y="9701"/>
                      <a:pt x="2580" y="10272"/>
                      <a:pt x="2854" y="11116"/>
                    </a:cubicBezTo>
                    <a:cubicBezTo>
                      <a:pt x="2854" y="11687"/>
                      <a:pt x="2854" y="12257"/>
                      <a:pt x="3150" y="12554"/>
                    </a:cubicBezTo>
                    <a:cubicBezTo>
                      <a:pt x="3995" y="13399"/>
                      <a:pt x="4862" y="14540"/>
                      <a:pt x="5707" y="15407"/>
                    </a:cubicBezTo>
                    <a:close/>
                    <a:moveTo>
                      <a:pt x="3995" y="22255"/>
                    </a:moveTo>
                    <a:lnTo>
                      <a:pt x="3995" y="22529"/>
                    </a:lnTo>
                    <a:lnTo>
                      <a:pt x="4862" y="24241"/>
                    </a:lnTo>
                    <a:cubicBezTo>
                      <a:pt x="5136" y="24537"/>
                      <a:pt x="5433" y="24811"/>
                      <a:pt x="6004" y="24537"/>
                    </a:cubicBezTo>
                    <a:lnTo>
                      <a:pt x="6277" y="24811"/>
                    </a:lnTo>
                    <a:cubicBezTo>
                      <a:pt x="6574" y="25108"/>
                      <a:pt x="7145" y="24811"/>
                      <a:pt x="7715" y="24811"/>
                    </a:cubicBezTo>
                    <a:cubicBezTo>
                      <a:pt x="8286" y="24537"/>
                      <a:pt x="8560" y="24241"/>
                      <a:pt x="9131" y="24241"/>
                    </a:cubicBezTo>
                    <a:cubicBezTo>
                      <a:pt x="9701" y="23967"/>
                      <a:pt x="9701" y="23967"/>
                      <a:pt x="9701" y="23396"/>
                    </a:cubicBezTo>
                    <a:cubicBezTo>
                      <a:pt x="9427" y="22255"/>
                      <a:pt x="9131" y="21114"/>
                      <a:pt x="9131" y="19972"/>
                    </a:cubicBezTo>
                    <a:cubicBezTo>
                      <a:pt x="9131" y="19402"/>
                      <a:pt x="8857" y="18831"/>
                      <a:pt x="7989" y="18534"/>
                    </a:cubicBezTo>
                    <a:cubicBezTo>
                      <a:pt x="7715" y="18534"/>
                      <a:pt x="7145" y="18260"/>
                      <a:pt x="6848" y="17964"/>
                    </a:cubicBezTo>
                    <a:cubicBezTo>
                      <a:pt x="6574" y="17690"/>
                      <a:pt x="6277" y="17690"/>
                      <a:pt x="6004" y="18260"/>
                    </a:cubicBezTo>
                    <a:cubicBezTo>
                      <a:pt x="5707" y="18534"/>
                      <a:pt x="5433" y="18831"/>
                      <a:pt x="5433" y="19105"/>
                    </a:cubicBezTo>
                    <a:cubicBezTo>
                      <a:pt x="4566" y="19972"/>
                      <a:pt x="3995" y="20817"/>
                      <a:pt x="3995" y="22255"/>
                    </a:cubicBezTo>
                    <a:close/>
                    <a:moveTo>
                      <a:pt x="20840" y="18534"/>
                    </a:moveTo>
                    <a:cubicBezTo>
                      <a:pt x="20543" y="18831"/>
                      <a:pt x="20269" y="19105"/>
                      <a:pt x="19973" y="19105"/>
                    </a:cubicBezTo>
                    <a:cubicBezTo>
                      <a:pt x="18261" y="20246"/>
                      <a:pt x="16549" y="21387"/>
                      <a:pt x="14563" y="22529"/>
                    </a:cubicBezTo>
                    <a:cubicBezTo>
                      <a:pt x="13125" y="23396"/>
                      <a:pt x="11710" y="23967"/>
                      <a:pt x="10272" y="24537"/>
                    </a:cubicBezTo>
                    <a:cubicBezTo>
                      <a:pt x="9131" y="25108"/>
                      <a:pt x="7989" y="25679"/>
                      <a:pt x="6848" y="25679"/>
                    </a:cubicBezTo>
                    <a:cubicBezTo>
                      <a:pt x="6004" y="25679"/>
                      <a:pt x="5136" y="25679"/>
                      <a:pt x="4566" y="25108"/>
                    </a:cubicBezTo>
                    <a:cubicBezTo>
                      <a:pt x="3424" y="23670"/>
                      <a:pt x="2854" y="22529"/>
                      <a:pt x="3721" y="20817"/>
                    </a:cubicBezTo>
                    <a:cubicBezTo>
                      <a:pt x="4292" y="19402"/>
                      <a:pt x="5136" y="18260"/>
                      <a:pt x="6004" y="17119"/>
                    </a:cubicBezTo>
                    <a:cubicBezTo>
                      <a:pt x="6574" y="16252"/>
                      <a:pt x="7419" y="15407"/>
                      <a:pt x="7989" y="14837"/>
                    </a:cubicBezTo>
                    <a:cubicBezTo>
                      <a:pt x="9701" y="13125"/>
                      <a:pt x="11710" y="11687"/>
                      <a:pt x="13422" y="9975"/>
                    </a:cubicBezTo>
                    <a:lnTo>
                      <a:pt x="12851" y="9975"/>
                    </a:lnTo>
                    <a:cubicBezTo>
                      <a:pt x="11710" y="10545"/>
                      <a:pt x="10842" y="11413"/>
                      <a:pt x="10272" y="11983"/>
                    </a:cubicBezTo>
                    <a:cubicBezTo>
                      <a:pt x="8286" y="13695"/>
                      <a:pt x="6277" y="15681"/>
                      <a:pt x="4862" y="17690"/>
                    </a:cubicBezTo>
                    <a:cubicBezTo>
                      <a:pt x="3995" y="18831"/>
                      <a:pt x="3150" y="19676"/>
                      <a:pt x="2854" y="21114"/>
                    </a:cubicBezTo>
                    <a:cubicBezTo>
                      <a:pt x="2854" y="21958"/>
                      <a:pt x="2580" y="22825"/>
                      <a:pt x="2854" y="23967"/>
                    </a:cubicBezTo>
                    <a:cubicBezTo>
                      <a:pt x="3995" y="26249"/>
                      <a:pt x="5707" y="26820"/>
                      <a:pt x="7989" y="26523"/>
                    </a:cubicBezTo>
                    <a:cubicBezTo>
                      <a:pt x="9131" y="26249"/>
                      <a:pt x="10272" y="25679"/>
                      <a:pt x="11413" y="25108"/>
                    </a:cubicBezTo>
                    <a:lnTo>
                      <a:pt x="11710" y="24811"/>
                    </a:lnTo>
                    <a:cubicBezTo>
                      <a:pt x="11710" y="24241"/>
                      <a:pt x="11984" y="24241"/>
                      <a:pt x="11984" y="24537"/>
                    </a:cubicBezTo>
                    <a:cubicBezTo>
                      <a:pt x="12280" y="24811"/>
                      <a:pt x="12554" y="24537"/>
                      <a:pt x="12851" y="24537"/>
                    </a:cubicBezTo>
                    <a:cubicBezTo>
                      <a:pt x="13125" y="24241"/>
                      <a:pt x="13422" y="24241"/>
                      <a:pt x="13992" y="23967"/>
                    </a:cubicBezTo>
                    <a:cubicBezTo>
                      <a:pt x="15978" y="22825"/>
                      <a:pt x="17987" y="21387"/>
                      <a:pt x="19973" y="20246"/>
                    </a:cubicBezTo>
                    <a:cubicBezTo>
                      <a:pt x="20543" y="19676"/>
                      <a:pt x="21114" y="19402"/>
                      <a:pt x="20840" y="18534"/>
                    </a:cubicBezTo>
                    <a:close/>
                    <a:moveTo>
                      <a:pt x="22255" y="6277"/>
                    </a:moveTo>
                    <a:lnTo>
                      <a:pt x="22255" y="6551"/>
                    </a:lnTo>
                    <a:cubicBezTo>
                      <a:pt x="22255" y="8263"/>
                      <a:pt x="22552" y="9975"/>
                      <a:pt x="22826" y="11687"/>
                    </a:cubicBezTo>
                    <a:cubicBezTo>
                      <a:pt x="22826" y="11983"/>
                      <a:pt x="23122" y="11983"/>
                      <a:pt x="23122" y="12257"/>
                    </a:cubicBezTo>
                    <a:lnTo>
                      <a:pt x="24834" y="13125"/>
                    </a:lnTo>
                    <a:cubicBezTo>
                      <a:pt x="25108" y="13399"/>
                      <a:pt x="25108" y="13399"/>
                      <a:pt x="25405" y="13125"/>
                    </a:cubicBezTo>
                    <a:cubicBezTo>
                      <a:pt x="26250" y="11687"/>
                      <a:pt x="26820" y="10272"/>
                      <a:pt x="26546" y="8560"/>
                    </a:cubicBezTo>
                    <a:cubicBezTo>
                      <a:pt x="26546" y="7692"/>
                      <a:pt x="25976" y="7122"/>
                      <a:pt x="25405" y="6551"/>
                    </a:cubicBezTo>
                    <a:cubicBezTo>
                      <a:pt x="24264" y="6277"/>
                      <a:pt x="23122" y="6277"/>
                      <a:pt x="22255" y="6277"/>
                    </a:cubicBezTo>
                    <a:close/>
                    <a:moveTo>
                      <a:pt x="20840" y="12554"/>
                    </a:moveTo>
                    <a:lnTo>
                      <a:pt x="21114" y="12554"/>
                    </a:lnTo>
                    <a:cubicBezTo>
                      <a:pt x="20840" y="12257"/>
                      <a:pt x="20840" y="11983"/>
                      <a:pt x="20543" y="11983"/>
                    </a:cubicBezTo>
                    <a:cubicBezTo>
                      <a:pt x="19128" y="11116"/>
                      <a:pt x="17987" y="10272"/>
                      <a:pt x="16549" y="9701"/>
                    </a:cubicBezTo>
                    <a:cubicBezTo>
                      <a:pt x="14266" y="8560"/>
                      <a:pt x="11710" y="7989"/>
                      <a:pt x="9131" y="7418"/>
                    </a:cubicBezTo>
                    <a:cubicBezTo>
                      <a:pt x="7419" y="7122"/>
                      <a:pt x="5707" y="6848"/>
                      <a:pt x="3995" y="7418"/>
                    </a:cubicBezTo>
                    <a:cubicBezTo>
                      <a:pt x="3150" y="7692"/>
                      <a:pt x="2283" y="7989"/>
                      <a:pt x="1712" y="8834"/>
                    </a:cubicBezTo>
                    <a:cubicBezTo>
                      <a:pt x="1142" y="9701"/>
                      <a:pt x="868" y="11116"/>
                      <a:pt x="1438" y="12257"/>
                    </a:cubicBezTo>
                    <a:cubicBezTo>
                      <a:pt x="2283" y="13695"/>
                      <a:pt x="3424" y="15111"/>
                      <a:pt x="5136" y="16252"/>
                    </a:cubicBezTo>
                    <a:cubicBezTo>
                      <a:pt x="5136" y="16252"/>
                      <a:pt x="5136" y="15978"/>
                      <a:pt x="5433" y="15978"/>
                    </a:cubicBezTo>
                    <a:cubicBezTo>
                      <a:pt x="5136" y="15681"/>
                      <a:pt x="5136" y="15681"/>
                      <a:pt x="4862" y="15681"/>
                    </a:cubicBezTo>
                    <a:cubicBezTo>
                      <a:pt x="3721" y="14540"/>
                      <a:pt x="2580" y="13399"/>
                      <a:pt x="2009" y="11687"/>
                    </a:cubicBezTo>
                    <a:cubicBezTo>
                      <a:pt x="1712" y="10545"/>
                      <a:pt x="2580" y="9130"/>
                      <a:pt x="3721" y="8560"/>
                    </a:cubicBezTo>
                    <a:cubicBezTo>
                      <a:pt x="4862" y="7989"/>
                      <a:pt x="6277" y="7989"/>
                      <a:pt x="7715" y="7989"/>
                    </a:cubicBezTo>
                    <a:cubicBezTo>
                      <a:pt x="11139" y="8263"/>
                      <a:pt x="14266" y="9701"/>
                      <a:pt x="17119" y="10842"/>
                    </a:cubicBezTo>
                    <a:cubicBezTo>
                      <a:pt x="18557" y="11413"/>
                      <a:pt x="19699" y="11983"/>
                      <a:pt x="20840" y="12554"/>
                    </a:cubicBezTo>
                    <a:close/>
                    <a:moveTo>
                      <a:pt x="25405" y="16252"/>
                    </a:moveTo>
                    <a:cubicBezTo>
                      <a:pt x="24538" y="16822"/>
                      <a:pt x="23967" y="17690"/>
                      <a:pt x="23396" y="18260"/>
                    </a:cubicBezTo>
                    <a:cubicBezTo>
                      <a:pt x="23122" y="18260"/>
                      <a:pt x="22826" y="18534"/>
                      <a:pt x="22826" y="18831"/>
                    </a:cubicBezTo>
                    <a:cubicBezTo>
                      <a:pt x="22826" y="19676"/>
                      <a:pt x="22552" y="20543"/>
                      <a:pt x="22552" y="21684"/>
                    </a:cubicBezTo>
                    <a:cubicBezTo>
                      <a:pt x="23693" y="21958"/>
                      <a:pt x="24834" y="21958"/>
                      <a:pt x="25976" y="21387"/>
                    </a:cubicBezTo>
                    <a:cubicBezTo>
                      <a:pt x="26820" y="21114"/>
                      <a:pt x="27391" y="19402"/>
                      <a:pt x="27117" y="18534"/>
                    </a:cubicBezTo>
                    <a:cubicBezTo>
                      <a:pt x="26820" y="17690"/>
                      <a:pt x="26250" y="16822"/>
                      <a:pt x="25405" y="16252"/>
                    </a:cubicBezTo>
                    <a:close/>
                    <a:moveTo>
                      <a:pt x="22552" y="22529"/>
                    </a:moveTo>
                    <a:cubicBezTo>
                      <a:pt x="22255" y="23099"/>
                      <a:pt x="22255" y="23099"/>
                      <a:pt x="23122" y="23396"/>
                    </a:cubicBezTo>
                    <a:cubicBezTo>
                      <a:pt x="24264" y="23396"/>
                      <a:pt x="25405" y="23396"/>
                      <a:pt x="26546" y="22825"/>
                    </a:cubicBezTo>
                    <a:cubicBezTo>
                      <a:pt x="27391" y="22529"/>
                      <a:pt x="28258" y="21958"/>
                      <a:pt x="28532" y="21114"/>
                    </a:cubicBezTo>
                    <a:cubicBezTo>
                      <a:pt x="28829" y="19402"/>
                      <a:pt x="28532" y="17964"/>
                      <a:pt x="27688" y="16549"/>
                    </a:cubicBezTo>
                    <a:cubicBezTo>
                      <a:pt x="26820" y="15407"/>
                      <a:pt x="25405" y="14266"/>
                      <a:pt x="24264" y="13399"/>
                    </a:cubicBezTo>
                    <a:cubicBezTo>
                      <a:pt x="23693" y="13125"/>
                      <a:pt x="23396" y="13125"/>
                      <a:pt x="23122" y="12828"/>
                    </a:cubicBezTo>
                    <a:lnTo>
                      <a:pt x="22826" y="12828"/>
                    </a:lnTo>
                    <a:cubicBezTo>
                      <a:pt x="23122" y="13125"/>
                      <a:pt x="23122" y="13695"/>
                      <a:pt x="23396" y="13969"/>
                    </a:cubicBezTo>
                    <a:cubicBezTo>
                      <a:pt x="24264" y="14540"/>
                      <a:pt x="25405" y="15407"/>
                      <a:pt x="26250" y="16252"/>
                    </a:cubicBezTo>
                    <a:cubicBezTo>
                      <a:pt x="27117" y="17119"/>
                      <a:pt x="27961" y="17964"/>
                      <a:pt x="27688" y="19676"/>
                    </a:cubicBezTo>
                    <a:cubicBezTo>
                      <a:pt x="27391" y="21114"/>
                      <a:pt x="26546" y="22255"/>
                      <a:pt x="25108" y="22529"/>
                    </a:cubicBezTo>
                    <a:close/>
                    <a:moveTo>
                      <a:pt x="21981" y="5136"/>
                    </a:moveTo>
                    <a:cubicBezTo>
                      <a:pt x="21981" y="5410"/>
                      <a:pt x="21684" y="5980"/>
                      <a:pt x="22255" y="5980"/>
                    </a:cubicBezTo>
                    <a:cubicBezTo>
                      <a:pt x="22826" y="5707"/>
                      <a:pt x="23693" y="5707"/>
                      <a:pt x="24264" y="5707"/>
                    </a:cubicBezTo>
                    <a:cubicBezTo>
                      <a:pt x="25405" y="5707"/>
                      <a:pt x="26250" y="6277"/>
                      <a:pt x="26820" y="7122"/>
                    </a:cubicBezTo>
                    <a:cubicBezTo>
                      <a:pt x="27688" y="7989"/>
                      <a:pt x="27391" y="9130"/>
                      <a:pt x="27391" y="10272"/>
                    </a:cubicBezTo>
                    <a:cubicBezTo>
                      <a:pt x="27117" y="11413"/>
                      <a:pt x="26546" y="12828"/>
                      <a:pt x="25679" y="13695"/>
                    </a:cubicBezTo>
                    <a:cubicBezTo>
                      <a:pt x="25976" y="13969"/>
                      <a:pt x="26250" y="13969"/>
                      <a:pt x="26546" y="14266"/>
                    </a:cubicBezTo>
                    <a:cubicBezTo>
                      <a:pt x="26546" y="13695"/>
                      <a:pt x="26820" y="13399"/>
                      <a:pt x="27117" y="12828"/>
                    </a:cubicBezTo>
                    <a:cubicBezTo>
                      <a:pt x="27961" y="11413"/>
                      <a:pt x="28532" y="9701"/>
                      <a:pt x="27961" y="7989"/>
                    </a:cubicBezTo>
                    <a:cubicBezTo>
                      <a:pt x="27688" y="6277"/>
                      <a:pt x="26820" y="5410"/>
                      <a:pt x="25405" y="5136"/>
                    </a:cubicBezTo>
                    <a:cubicBezTo>
                      <a:pt x="24264" y="4565"/>
                      <a:pt x="23122" y="4839"/>
                      <a:pt x="21981" y="5136"/>
                    </a:cubicBezTo>
                    <a:close/>
                    <a:moveTo>
                      <a:pt x="16275" y="8834"/>
                    </a:moveTo>
                    <a:cubicBezTo>
                      <a:pt x="17987" y="9701"/>
                      <a:pt x="19402" y="10545"/>
                      <a:pt x="20840" y="11116"/>
                    </a:cubicBezTo>
                    <a:lnTo>
                      <a:pt x="20840" y="11116"/>
                    </a:lnTo>
                    <a:cubicBezTo>
                      <a:pt x="20543" y="9701"/>
                      <a:pt x="20543" y="8560"/>
                      <a:pt x="20269" y="7418"/>
                    </a:cubicBezTo>
                    <a:cubicBezTo>
                      <a:pt x="20269" y="6848"/>
                      <a:pt x="19973" y="7122"/>
                      <a:pt x="19699" y="7122"/>
                    </a:cubicBezTo>
                    <a:close/>
                    <a:moveTo>
                      <a:pt x="15134" y="21387"/>
                    </a:moveTo>
                    <a:cubicBezTo>
                      <a:pt x="13696" y="20817"/>
                      <a:pt x="12280" y="20543"/>
                      <a:pt x="10842" y="19972"/>
                    </a:cubicBezTo>
                    <a:cubicBezTo>
                      <a:pt x="11139" y="21114"/>
                      <a:pt x="11413" y="21958"/>
                      <a:pt x="11413" y="23396"/>
                    </a:cubicBezTo>
                    <a:cubicBezTo>
                      <a:pt x="12851" y="22529"/>
                      <a:pt x="13992" y="21958"/>
                      <a:pt x="15134" y="21387"/>
                    </a:cubicBezTo>
                    <a:close/>
                    <a:moveTo>
                      <a:pt x="16549" y="20817"/>
                    </a:moveTo>
                    <a:lnTo>
                      <a:pt x="16549" y="20543"/>
                    </a:lnTo>
                    <a:cubicBezTo>
                      <a:pt x="15704" y="20246"/>
                      <a:pt x="15134" y="20246"/>
                      <a:pt x="14266" y="19972"/>
                    </a:cubicBezTo>
                    <a:cubicBezTo>
                      <a:pt x="11984" y="19105"/>
                      <a:pt x="9701" y="18260"/>
                      <a:pt x="7419" y="17119"/>
                    </a:cubicBezTo>
                    <a:cubicBezTo>
                      <a:pt x="7145" y="16822"/>
                      <a:pt x="7145" y="16822"/>
                      <a:pt x="6848" y="17119"/>
                    </a:cubicBezTo>
                    <a:lnTo>
                      <a:pt x="6848" y="17393"/>
                    </a:lnTo>
                    <a:cubicBezTo>
                      <a:pt x="8560" y="17964"/>
                      <a:pt x="9998" y="18831"/>
                      <a:pt x="11413" y="19402"/>
                    </a:cubicBezTo>
                    <a:cubicBezTo>
                      <a:pt x="12851" y="19972"/>
                      <a:pt x="14266" y="20246"/>
                      <a:pt x="15704" y="20817"/>
                    </a:cubicBezTo>
                    <a:close/>
                    <a:moveTo>
                      <a:pt x="14837" y="8263"/>
                    </a:moveTo>
                    <a:cubicBezTo>
                      <a:pt x="15408" y="8560"/>
                      <a:pt x="15704" y="8834"/>
                      <a:pt x="16275" y="8263"/>
                    </a:cubicBezTo>
                    <a:cubicBezTo>
                      <a:pt x="16275" y="8263"/>
                      <a:pt x="16549" y="8263"/>
                      <a:pt x="16846" y="7989"/>
                    </a:cubicBezTo>
                    <a:cubicBezTo>
                      <a:pt x="17690" y="7418"/>
                      <a:pt x="18831" y="6848"/>
                      <a:pt x="19973" y="6277"/>
                    </a:cubicBezTo>
                    <a:cubicBezTo>
                      <a:pt x="19973" y="6277"/>
                      <a:pt x="19973" y="5980"/>
                      <a:pt x="19699" y="5707"/>
                    </a:cubicBezTo>
                    <a:cubicBezTo>
                      <a:pt x="17987" y="6551"/>
                      <a:pt x="16549" y="7418"/>
                      <a:pt x="14837" y="8263"/>
                    </a:cubicBezTo>
                    <a:close/>
                    <a:moveTo>
                      <a:pt x="10842" y="23396"/>
                    </a:moveTo>
                    <a:cubicBezTo>
                      <a:pt x="10842" y="22255"/>
                      <a:pt x="10569" y="21114"/>
                      <a:pt x="10272" y="19972"/>
                    </a:cubicBezTo>
                    <a:cubicBezTo>
                      <a:pt x="10272" y="19676"/>
                      <a:pt x="9998" y="19402"/>
                      <a:pt x="9701" y="19402"/>
                    </a:cubicBezTo>
                    <a:cubicBezTo>
                      <a:pt x="9701" y="20817"/>
                      <a:pt x="9998" y="22255"/>
                      <a:pt x="10272" y="23670"/>
                    </a:cubicBezTo>
                    <a:cubicBezTo>
                      <a:pt x="10569" y="23670"/>
                      <a:pt x="10842" y="23396"/>
                      <a:pt x="10842" y="23396"/>
                    </a:cubicBezTo>
                    <a:close/>
                    <a:moveTo>
                      <a:pt x="9998" y="13969"/>
                    </a:moveTo>
                    <a:cubicBezTo>
                      <a:pt x="9427" y="14266"/>
                      <a:pt x="9427" y="14266"/>
                      <a:pt x="9427" y="14837"/>
                    </a:cubicBezTo>
                    <a:cubicBezTo>
                      <a:pt x="9427" y="15407"/>
                      <a:pt x="9701" y="16252"/>
                      <a:pt x="9701" y="16822"/>
                    </a:cubicBezTo>
                    <a:cubicBezTo>
                      <a:pt x="9701" y="17393"/>
                      <a:pt x="9998" y="17690"/>
                      <a:pt x="10272" y="17690"/>
                    </a:cubicBezTo>
                    <a:cubicBezTo>
                      <a:pt x="10272" y="16549"/>
                      <a:pt x="10272" y="15407"/>
                      <a:pt x="9998" y="13969"/>
                    </a:cubicBezTo>
                    <a:close/>
                    <a:moveTo>
                      <a:pt x="7419" y="16252"/>
                    </a:moveTo>
                    <a:cubicBezTo>
                      <a:pt x="7989" y="16549"/>
                      <a:pt x="8560" y="16822"/>
                      <a:pt x="8857" y="17119"/>
                    </a:cubicBezTo>
                    <a:lnTo>
                      <a:pt x="8857" y="14837"/>
                    </a:lnTo>
                    <a:cubicBezTo>
                      <a:pt x="8560" y="15407"/>
                      <a:pt x="7989" y="15681"/>
                      <a:pt x="7419" y="16252"/>
                    </a:cubicBezTo>
                    <a:close/>
                    <a:moveTo>
                      <a:pt x="24264" y="15111"/>
                    </a:moveTo>
                    <a:cubicBezTo>
                      <a:pt x="23693" y="15978"/>
                      <a:pt x="22826" y="16549"/>
                      <a:pt x="23122" y="17690"/>
                    </a:cubicBezTo>
                    <a:cubicBezTo>
                      <a:pt x="23693" y="17119"/>
                      <a:pt x="24264" y="16549"/>
                      <a:pt x="24834" y="15681"/>
                    </a:cubicBezTo>
                    <a:cubicBezTo>
                      <a:pt x="24538" y="15681"/>
                      <a:pt x="24538" y="15407"/>
                      <a:pt x="24264" y="15111"/>
                    </a:cubicBezTo>
                    <a:close/>
                    <a:moveTo>
                      <a:pt x="18557" y="21958"/>
                    </a:moveTo>
                    <a:cubicBezTo>
                      <a:pt x="19128" y="22255"/>
                      <a:pt x="19402" y="22255"/>
                      <a:pt x="19973" y="22255"/>
                    </a:cubicBezTo>
                    <a:cubicBezTo>
                      <a:pt x="20269" y="22529"/>
                      <a:pt x="20543" y="22529"/>
                      <a:pt x="20543" y="22255"/>
                    </a:cubicBezTo>
                    <a:cubicBezTo>
                      <a:pt x="20543" y="21958"/>
                      <a:pt x="20543" y="21684"/>
                      <a:pt x="20269" y="21387"/>
                    </a:cubicBezTo>
                    <a:cubicBezTo>
                      <a:pt x="19402" y="21114"/>
                      <a:pt x="18831" y="21387"/>
                      <a:pt x="18557" y="21958"/>
                    </a:cubicBezTo>
                    <a:close/>
                    <a:moveTo>
                      <a:pt x="9701" y="11413"/>
                    </a:moveTo>
                    <a:lnTo>
                      <a:pt x="9998" y="11413"/>
                    </a:lnTo>
                    <a:cubicBezTo>
                      <a:pt x="9998" y="11413"/>
                      <a:pt x="9998" y="11116"/>
                      <a:pt x="10272" y="11116"/>
                    </a:cubicBezTo>
                    <a:lnTo>
                      <a:pt x="10272" y="9404"/>
                    </a:lnTo>
                    <a:lnTo>
                      <a:pt x="9998" y="9130"/>
                    </a:lnTo>
                    <a:lnTo>
                      <a:pt x="9701" y="9130"/>
                    </a:lnTo>
                    <a:close/>
                    <a:moveTo>
                      <a:pt x="10842" y="10842"/>
                    </a:moveTo>
                    <a:cubicBezTo>
                      <a:pt x="11413" y="10272"/>
                      <a:pt x="11710" y="9975"/>
                      <a:pt x="12280" y="9701"/>
                    </a:cubicBezTo>
                    <a:cubicBezTo>
                      <a:pt x="11710" y="9404"/>
                      <a:pt x="11413" y="9404"/>
                      <a:pt x="10842" y="9404"/>
                    </a:cubicBezTo>
                    <a:close/>
                    <a:moveTo>
                      <a:pt x="23122" y="14266"/>
                    </a:moveTo>
                    <a:lnTo>
                      <a:pt x="23122" y="15407"/>
                    </a:lnTo>
                    <a:lnTo>
                      <a:pt x="23693" y="148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42"/>
              <p:cNvSpPr/>
              <p:nvPr/>
            </p:nvSpPr>
            <p:spPr>
              <a:xfrm>
                <a:off x="7498429" y="1737932"/>
                <a:ext cx="190050" cy="185484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900" extrusionOk="0">
                    <a:moveTo>
                      <a:pt x="1754" y="1"/>
                    </a:moveTo>
                    <a:cubicBezTo>
                      <a:pt x="1408" y="1"/>
                      <a:pt x="1079" y="67"/>
                      <a:pt x="845" y="179"/>
                    </a:cubicBezTo>
                    <a:cubicBezTo>
                      <a:pt x="571" y="476"/>
                      <a:pt x="275" y="750"/>
                      <a:pt x="1" y="1321"/>
                    </a:cubicBezTo>
                    <a:lnTo>
                      <a:pt x="1" y="2188"/>
                    </a:lnTo>
                    <a:cubicBezTo>
                      <a:pt x="1" y="2462"/>
                      <a:pt x="1" y="2759"/>
                      <a:pt x="275" y="3032"/>
                    </a:cubicBezTo>
                    <a:cubicBezTo>
                      <a:pt x="571" y="3329"/>
                      <a:pt x="1142" y="3900"/>
                      <a:pt x="1713" y="3900"/>
                    </a:cubicBezTo>
                    <a:cubicBezTo>
                      <a:pt x="2283" y="3900"/>
                      <a:pt x="2557" y="3603"/>
                      <a:pt x="3128" y="3329"/>
                    </a:cubicBezTo>
                    <a:cubicBezTo>
                      <a:pt x="3425" y="3329"/>
                      <a:pt x="3425" y="3032"/>
                      <a:pt x="3698" y="2462"/>
                    </a:cubicBezTo>
                    <a:cubicBezTo>
                      <a:pt x="3995" y="1891"/>
                      <a:pt x="3698" y="750"/>
                      <a:pt x="3128" y="476"/>
                    </a:cubicBezTo>
                    <a:cubicBezTo>
                      <a:pt x="2791" y="139"/>
                      <a:pt x="2254" y="1"/>
                      <a:pt x="1754" y="1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42"/>
              <p:cNvSpPr/>
              <p:nvPr/>
            </p:nvSpPr>
            <p:spPr>
              <a:xfrm>
                <a:off x="7471320" y="1719288"/>
                <a:ext cx="230190" cy="217159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566" extrusionOk="0">
                    <a:moveTo>
                      <a:pt x="4565" y="2009"/>
                    </a:moveTo>
                    <a:cubicBezTo>
                      <a:pt x="4839" y="3151"/>
                      <a:pt x="3698" y="4566"/>
                      <a:pt x="2557" y="4566"/>
                    </a:cubicBezTo>
                    <a:cubicBezTo>
                      <a:pt x="1415" y="4566"/>
                      <a:pt x="274" y="3721"/>
                      <a:pt x="0" y="2580"/>
                    </a:cubicBezTo>
                    <a:cubicBezTo>
                      <a:pt x="0" y="1142"/>
                      <a:pt x="1141" y="1"/>
                      <a:pt x="2557" y="1"/>
                    </a:cubicBezTo>
                    <a:cubicBezTo>
                      <a:pt x="3698" y="1"/>
                      <a:pt x="4565" y="868"/>
                      <a:pt x="4565" y="2009"/>
                    </a:cubicBezTo>
                    <a:close/>
                    <a:moveTo>
                      <a:pt x="2557" y="571"/>
                    </a:moveTo>
                    <a:cubicBezTo>
                      <a:pt x="1415" y="571"/>
                      <a:pt x="845" y="1439"/>
                      <a:pt x="845" y="2580"/>
                    </a:cubicBezTo>
                    <a:cubicBezTo>
                      <a:pt x="845" y="3424"/>
                      <a:pt x="1712" y="3995"/>
                      <a:pt x="2557" y="3995"/>
                    </a:cubicBezTo>
                    <a:cubicBezTo>
                      <a:pt x="3698" y="3995"/>
                      <a:pt x="4268" y="2854"/>
                      <a:pt x="4268" y="2009"/>
                    </a:cubicBezTo>
                    <a:cubicBezTo>
                      <a:pt x="4268" y="1142"/>
                      <a:pt x="3424" y="571"/>
                      <a:pt x="2557" y="5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0" name="Google Shape;520;p42"/>
            <p:cNvGrpSpPr/>
            <p:nvPr/>
          </p:nvGrpSpPr>
          <p:grpSpPr>
            <a:xfrm>
              <a:off x="4540462" y="3466648"/>
              <a:ext cx="639071" cy="651214"/>
              <a:chOff x="4540462" y="3466648"/>
              <a:chExt cx="639071" cy="651214"/>
            </a:xfrm>
          </p:grpSpPr>
          <p:sp>
            <p:nvSpPr>
              <p:cNvPr id="521" name="Google Shape;521;p42"/>
              <p:cNvSpPr/>
              <p:nvPr/>
            </p:nvSpPr>
            <p:spPr>
              <a:xfrm rot="-675370">
                <a:off x="4579397" y="3691882"/>
                <a:ext cx="52614" cy="50129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978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8" y="1968"/>
                    </a:cubicBezTo>
                    <a:cubicBezTo>
                      <a:pt x="1541" y="1968"/>
                      <a:pt x="2103" y="1552"/>
                      <a:pt x="2103" y="990"/>
                    </a:cubicBezTo>
                    <a:cubicBezTo>
                      <a:pt x="2103" y="428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42"/>
              <p:cNvSpPr/>
              <p:nvPr/>
            </p:nvSpPr>
            <p:spPr>
              <a:xfrm rot="-675370">
                <a:off x="4931150" y="3622210"/>
                <a:ext cx="49237" cy="50129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79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9" y="1968"/>
                    </a:cubicBezTo>
                    <a:cubicBezTo>
                      <a:pt x="1541" y="1968"/>
                      <a:pt x="1968" y="1552"/>
                      <a:pt x="1968" y="990"/>
                    </a:cubicBezTo>
                    <a:cubicBezTo>
                      <a:pt x="1968" y="428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42"/>
              <p:cNvSpPr/>
              <p:nvPr/>
            </p:nvSpPr>
            <p:spPr>
              <a:xfrm rot="-675370">
                <a:off x="4647770" y="4046879"/>
                <a:ext cx="52614" cy="5356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978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8" y="2103"/>
                    </a:cubicBezTo>
                    <a:cubicBezTo>
                      <a:pt x="1541" y="2103"/>
                      <a:pt x="2103" y="1687"/>
                      <a:pt x="2103" y="1125"/>
                    </a:cubicBezTo>
                    <a:cubicBezTo>
                      <a:pt x="2103" y="563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42"/>
              <p:cNvSpPr/>
              <p:nvPr/>
            </p:nvSpPr>
            <p:spPr>
              <a:xfrm rot="-675370">
                <a:off x="4999523" y="3977207"/>
                <a:ext cx="49237" cy="53565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79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9" y="2103"/>
                    </a:cubicBezTo>
                    <a:cubicBezTo>
                      <a:pt x="1541" y="2103"/>
                      <a:pt x="1968" y="1687"/>
                      <a:pt x="1968" y="1125"/>
                    </a:cubicBezTo>
                    <a:cubicBezTo>
                      <a:pt x="1968" y="563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42"/>
              <p:cNvSpPr/>
              <p:nvPr/>
            </p:nvSpPr>
            <p:spPr>
              <a:xfrm rot="-675370">
                <a:off x="4671212" y="3553743"/>
                <a:ext cx="49237" cy="53565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2103"/>
                      <a:pt x="990" y="2103"/>
                    </a:cubicBezTo>
                    <a:cubicBezTo>
                      <a:pt x="1552" y="2103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42"/>
              <p:cNvSpPr/>
              <p:nvPr/>
            </p:nvSpPr>
            <p:spPr>
              <a:xfrm rot="-675370">
                <a:off x="5019588" y="3484071"/>
                <a:ext cx="52614" cy="5356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2103"/>
                      <a:pt x="1125" y="2103"/>
                    </a:cubicBezTo>
                    <a:cubicBezTo>
                      <a:pt x="1687" y="2103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42"/>
              <p:cNvSpPr/>
              <p:nvPr/>
            </p:nvSpPr>
            <p:spPr>
              <a:xfrm rot="-675370">
                <a:off x="5087960" y="3842505"/>
                <a:ext cx="52614" cy="50129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1968"/>
                      <a:pt x="1125" y="1968"/>
                    </a:cubicBezTo>
                    <a:cubicBezTo>
                      <a:pt x="1687" y="1968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42"/>
              <p:cNvSpPr/>
              <p:nvPr/>
            </p:nvSpPr>
            <p:spPr>
              <a:xfrm rot="-675370">
                <a:off x="4739584" y="3912177"/>
                <a:ext cx="49237" cy="50129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1968"/>
                      <a:pt x="990" y="1968"/>
                    </a:cubicBezTo>
                    <a:cubicBezTo>
                      <a:pt x="1552" y="1968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42"/>
              <p:cNvSpPr/>
              <p:nvPr/>
            </p:nvSpPr>
            <p:spPr>
              <a:xfrm rot="-675370">
                <a:off x="4587431" y="3514894"/>
                <a:ext cx="545134" cy="554723"/>
              </a:xfrm>
              <a:custGeom>
                <a:avLst/>
                <a:gdLst/>
                <a:ahLst/>
                <a:cxnLst/>
                <a:rect l="l" t="t" r="r" b="b"/>
                <a:pathLst>
                  <a:path w="21789" h="21789" extrusionOk="0">
                    <a:moveTo>
                      <a:pt x="6049" y="844"/>
                    </a:moveTo>
                    <a:cubicBezTo>
                      <a:pt x="6330" y="844"/>
                      <a:pt x="6611" y="1125"/>
                      <a:pt x="6611" y="1406"/>
                    </a:cubicBezTo>
                    <a:cubicBezTo>
                      <a:pt x="6611" y="1833"/>
                      <a:pt x="6330" y="2114"/>
                      <a:pt x="6049" y="2114"/>
                    </a:cubicBezTo>
                    <a:cubicBezTo>
                      <a:pt x="5768" y="2114"/>
                      <a:pt x="5486" y="1833"/>
                      <a:pt x="5486" y="1406"/>
                    </a:cubicBezTo>
                    <a:cubicBezTo>
                      <a:pt x="5486" y="1125"/>
                      <a:pt x="5768" y="844"/>
                      <a:pt x="6049" y="844"/>
                    </a:cubicBezTo>
                    <a:close/>
                    <a:moveTo>
                      <a:pt x="20383" y="844"/>
                    </a:moveTo>
                    <a:cubicBezTo>
                      <a:pt x="20664" y="844"/>
                      <a:pt x="20945" y="1125"/>
                      <a:pt x="20945" y="1406"/>
                    </a:cubicBezTo>
                    <a:cubicBezTo>
                      <a:pt x="20945" y="1833"/>
                      <a:pt x="20664" y="2114"/>
                      <a:pt x="20383" y="2114"/>
                    </a:cubicBezTo>
                    <a:cubicBezTo>
                      <a:pt x="20102" y="2114"/>
                      <a:pt x="19956" y="1968"/>
                      <a:pt x="19956" y="1833"/>
                    </a:cubicBezTo>
                    <a:lnTo>
                      <a:pt x="19821" y="1833"/>
                    </a:lnTo>
                    <a:cubicBezTo>
                      <a:pt x="19821" y="1687"/>
                      <a:pt x="19674" y="1552"/>
                      <a:pt x="19674" y="1406"/>
                    </a:cubicBezTo>
                    <a:cubicBezTo>
                      <a:pt x="19674" y="1125"/>
                      <a:pt x="19956" y="844"/>
                      <a:pt x="20383" y="844"/>
                    </a:cubicBezTo>
                    <a:close/>
                    <a:moveTo>
                      <a:pt x="5340" y="2676"/>
                    </a:moveTo>
                    <a:cubicBezTo>
                      <a:pt x="5486" y="2811"/>
                      <a:pt x="5486" y="2811"/>
                      <a:pt x="5621" y="2811"/>
                    </a:cubicBezTo>
                    <a:lnTo>
                      <a:pt x="5621" y="5622"/>
                    </a:lnTo>
                    <a:lnTo>
                      <a:pt x="2811" y="5622"/>
                    </a:lnTo>
                    <a:cubicBezTo>
                      <a:pt x="2811" y="5487"/>
                      <a:pt x="2811" y="5487"/>
                      <a:pt x="2676" y="5341"/>
                    </a:cubicBezTo>
                    <a:lnTo>
                      <a:pt x="5340" y="2676"/>
                    </a:lnTo>
                    <a:close/>
                    <a:moveTo>
                      <a:pt x="18977" y="1833"/>
                    </a:moveTo>
                    <a:lnTo>
                      <a:pt x="18977" y="2114"/>
                    </a:lnTo>
                    <a:lnTo>
                      <a:pt x="16448" y="4779"/>
                    </a:lnTo>
                    <a:cubicBezTo>
                      <a:pt x="16167" y="4644"/>
                      <a:pt x="16021" y="4644"/>
                      <a:pt x="15740" y="4644"/>
                    </a:cubicBezTo>
                    <a:cubicBezTo>
                      <a:pt x="15043" y="4644"/>
                      <a:pt x="14480" y="5060"/>
                      <a:pt x="14334" y="5622"/>
                    </a:cubicBezTo>
                    <a:lnTo>
                      <a:pt x="6465" y="5622"/>
                    </a:lnTo>
                    <a:lnTo>
                      <a:pt x="6465" y="2811"/>
                    </a:lnTo>
                    <a:cubicBezTo>
                      <a:pt x="6892" y="2676"/>
                      <a:pt x="7308" y="2395"/>
                      <a:pt x="7454" y="1833"/>
                    </a:cubicBezTo>
                    <a:close/>
                    <a:moveTo>
                      <a:pt x="1405" y="5487"/>
                    </a:moveTo>
                    <a:cubicBezTo>
                      <a:pt x="1833" y="5487"/>
                      <a:pt x="2114" y="5768"/>
                      <a:pt x="2114" y="6049"/>
                    </a:cubicBezTo>
                    <a:cubicBezTo>
                      <a:pt x="2114" y="6330"/>
                      <a:pt x="1833" y="6611"/>
                      <a:pt x="1405" y="6611"/>
                    </a:cubicBezTo>
                    <a:cubicBezTo>
                      <a:pt x="1124" y="6611"/>
                      <a:pt x="843" y="6330"/>
                      <a:pt x="843" y="6049"/>
                    </a:cubicBezTo>
                    <a:cubicBezTo>
                      <a:pt x="843" y="5768"/>
                      <a:pt x="1124" y="5487"/>
                      <a:pt x="1405" y="5487"/>
                    </a:cubicBezTo>
                    <a:close/>
                    <a:moveTo>
                      <a:pt x="15740" y="5487"/>
                    </a:moveTo>
                    <a:cubicBezTo>
                      <a:pt x="16021" y="5487"/>
                      <a:pt x="16302" y="5768"/>
                      <a:pt x="16302" y="6049"/>
                    </a:cubicBezTo>
                    <a:cubicBezTo>
                      <a:pt x="16302" y="6330"/>
                      <a:pt x="16021" y="6611"/>
                      <a:pt x="15740" y="6611"/>
                    </a:cubicBezTo>
                    <a:lnTo>
                      <a:pt x="15605" y="6611"/>
                    </a:lnTo>
                    <a:cubicBezTo>
                      <a:pt x="15324" y="6611"/>
                      <a:pt x="15177" y="6330"/>
                      <a:pt x="15177" y="6049"/>
                    </a:cubicBezTo>
                    <a:cubicBezTo>
                      <a:pt x="15177" y="5768"/>
                      <a:pt x="15459" y="5487"/>
                      <a:pt x="15740" y="5487"/>
                    </a:cubicBezTo>
                    <a:close/>
                    <a:moveTo>
                      <a:pt x="14334" y="6465"/>
                    </a:moveTo>
                    <a:cubicBezTo>
                      <a:pt x="14480" y="6892"/>
                      <a:pt x="14896" y="7308"/>
                      <a:pt x="15324" y="7454"/>
                    </a:cubicBezTo>
                    <a:lnTo>
                      <a:pt x="15324" y="15324"/>
                    </a:lnTo>
                    <a:lnTo>
                      <a:pt x="7454" y="15324"/>
                    </a:lnTo>
                    <a:cubicBezTo>
                      <a:pt x="7308" y="14897"/>
                      <a:pt x="6892" y="14481"/>
                      <a:pt x="6465" y="14335"/>
                    </a:cubicBezTo>
                    <a:lnTo>
                      <a:pt x="6465" y="6465"/>
                    </a:lnTo>
                    <a:close/>
                    <a:moveTo>
                      <a:pt x="6049" y="15178"/>
                    </a:moveTo>
                    <a:cubicBezTo>
                      <a:pt x="6330" y="15178"/>
                      <a:pt x="6611" y="15459"/>
                      <a:pt x="6611" y="15740"/>
                    </a:cubicBezTo>
                    <a:cubicBezTo>
                      <a:pt x="6611" y="16021"/>
                      <a:pt x="6330" y="16302"/>
                      <a:pt x="6049" y="16302"/>
                    </a:cubicBezTo>
                    <a:cubicBezTo>
                      <a:pt x="5768" y="16302"/>
                      <a:pt x="5486" y="16021"/>
                      <a:pt x="5486" y="15740"/>
                    </a:cubicBezTo>
                    <a:cubicBezTo>
                      <a:pt x="5486" y="15459"/>
                      <a:pt x="5768" y="15178"/>
                      <a:pt x="6049" y="15178"/>
                    </a:cubicBezTo>
                    <a:close/>
                    <a:moveTo>
                      <a:pt x="20383" y="15178"/>
                    </a:moveTo>
                    <a:cubicBezTo>
                      <a:pt x="20664" y="15178"/>
                      <a:pt x="20945" y="15459"/>
                      <a:pt x="20945" y="15740"/>
                    </a:cubicBezTo>
                    <a:cubicBezTo>
                      <a:pt x="20945" y="16021"/>
                      <a:pt x="20664" y="16302"/>
                      <a:pt x="20383" y="16302"/>
                    </a:cubicBezTo>
                    <a:cubicBezTo>
                      <a:pt x="19956" y="16302"/>
                      <a:pt x="19674" y="16021"/>
                      <a:pt x="19674" y="15740"/>
                    </a:cubicBezTo>
                    <a:cubicBezTo>
                      <a:pt x="19674" y="15459"/>
                      <a:pt x="19956" y="15178"/>
                      <a:pt x="20383" y="15178"/>
                    </a:cubicBezTo>
                    <a:close/>
                    <a:moveTo>
                      <a:pt x="18977" y="16167"/>
                    </a:moveTo>
                    <a:cubicBezTo>
                      <a:pt x="18977" y="16302"/>
                      <a:pt x="18977" y="16448"/>
                      <a:pt x="19112" y="16448"/>
                    </a:cubicBezTo>
                    <a:lnTo>
                      <a:pt x="16448" y="19113"/>
                    </a:lnTo>
                    <a:cubicBezTo>
                      <a:pt x="16448" y="18978"/>
                      <a:pt x="16302" y="18978"/>
                      <a:pt x="16167" y="18978"/>
                    </a:cubicBezTo>
                    <a:lnTo>
                      <a:pt x="16167" y="16167"/>
                    </a:lnTo>
                    <a:close/>
                    <a:moveTo>
                      <a:pt x="15324" y="16167"/>
                    </a:moveTo>
                    <a:lnTo>
                      <a:pt x="15324" y="18978"/>
                    </a:lnTo>
                    <a:cubicBezTo>
                      <a:pt x="14896" y="19113"/>
                      <a:pt x="14480" y="19394"/>
                      <a:pt x="14334" y="19956"/>
                    </a:cubicBezTo>
                    <a:lnTo>
                      <a:pt x="2811" y="19956"/>
                    </a:lnTo>
                    <a:lnTo>
                      <a:pt x="2811" y="19675"/>
                    </a:lnTo>
                    <a:lnTo>
                      <a:pt x="5486" y="17010"/>
                    </a:lnTo>
                    <a:cubicBezTo>
                      <a:pt x="5621" y="17145"/>
                      <a:pt x="5768" y="17145"/>
                      <a:pt x="6049" y="17145"/>
                    </a:cubicBezTo>
                    <a:cubicBezTo>
                      <a:pt x="6746" y="17145"/>
                      <a:pt x="7173" y="16729"/>
                      <a:pt x="7454" y="16167"/>
                    </a:cubicBezTo>
                    <a:close/>
                    <a:moveTo>
                      <a:pt x="1552" y="19675"/>
                    </a:moveTo>
                    <a:cubicBezTo>
                      <a:pt x="1833" y="19821"/>
                      <a:pt x="2114" y="19956"/>
                      <a:pt x="2114" y="20383"/>
                    </a:cubicBezTo>
                    <a:cubicBezTo>
                      <a:pt x="2114" y="20664"/>
                      <a:pt x="1833" y="20945"/>
                      <a:pt x="1405" y="20945"/>
                    </a:cubicBezTo>
                    <a:cubicBezTo>
                      <a:pt x="1124" y="20945"/>
                      <a:pt x="843" y="20664"/>
                      <a:pt x="843" y="20383"/>
                    </a:cubicBezTo>
                    <a:cubicBezTo>
                      <a:pt x="843" y="19956"/>
                      <a:pt x="1124" y="19821"/>
                      <a:pt x="1405" y="19675"/>
                    </a:cubicBezTo>
                    <a:close/>
                    <a:moveTo>
                      <a:pt x="15740" y="19675"/>
                    </a:moveTo>
                    <a:cubicBezTo>
                      <a:pt x="16021" y="19821"/>
                      <a:pt x="16302" y="19956"/>
                      <a:pt x="16302" y="20383"/>
                    </a:cubicBezTo>
                    <a:cubicBezTo>
                      <a:pt x="16302" y="20664"/>
                      <a:pt x="16021" y="20945"/>
                      <a:pt x="15740" y="20945"/>
                    </a:cubicBezTo>
                    <a:cubicBezTo>
                      <a:pt x="15459" y="20945"/>
                      <a:pt x="15177" y="20664"/>
                      <a:pt x="15177" y="20383"/>
                    </a:cubicBezTo>
                    <a:cubicBezTo>
                      <a:pt x="15177" y="19956"/>
                      <a:pt x="15324" y="19821"/>
                      <a:pt x="15605" y="19675"/>
                    </a:cubicBezTo>
                    <a:close/>
                    <a:moveTo>
                      <a:pt x="6049" y="1"/>
                    </a:moveTo>
                    <a:cubicBezTo>
                      <a:pt x="5205" y="1"/>
                      <a:pt x="4643" y="709"/>
                      <a:pt x="4643" y="1406"/>
                    </a:cubicBezTo>
                    <a:cubicBezTo>
                      <a:pt x="4643" y="1687"/>
                      <a:pt x="4643" y="1833"/>
                      <a:pt x="4778" y="2114"/>
                    </a:cubicBezTo>
                    <a:lnTo>
                      <a:pt x="2114" y="4779"/>
                    </a:lnTo>
                    <a:cubicBezTo>
                      <a:pt x="1833" y="4644"/>
                      <a:pt x="1686" y="4644"/>
                      <a:pt x="1405" y="4644"/>
                    </a:cubicBezTo>
                    <a:cubicBezTo>
                      <a:pt x="708" y="4644"/>
                      <a:pt x="0" y="5206"/>
                      <a:pt x="0" y="6049"/>
                    </a:cubicBezTo>
                    <a:cubicBezTo>
                      <a:pt x="0" y="6892"/>
                      <a:pt x="708" y="7454"/>
                      <a:pt x="1405" y="7454"/>
                    </a:cubicBezTo>
                    <a:cubicBezTo>
                      <a:pt x="2114" y="7454"/>
                      <a:pt x="2676" y="7027"/>
                      <a:pt x="2811" y="6465"/>
                    </a:cubicBezTo>
                    <a:lnTo>
                      <a:pt x="5621" y="6465"/>
                    </a:lnTo>
                    <a:lnTo>
                      <a:pt x="5621" y="14335"/>
                    </a:lnTo>
                    <a:cubicBezTo>
                      <a:pt x="5059" y="14481"/>
                      <a:pt x="4643" y="15043"/>
                      <a:pt x="4643" y="15740"/>
                    </a:cubicBezTo>
                    <a:cubicBezTo>
                      <a:pt x="4643" y="16021"/>
                      <a:pt x="4643" y="16302"/>
                      <a:pt x="4778" y="16448"/>
                    </a:cubicBezTo>
                    <a:lnTo>
                      <a:pt x="2249" y="19113"/>
                    </a:lnTo>
                    <a:cubicBezTo>
                      <a:pt x="2114" y="18978"/>
                      <a:pt x="1968" y="18978"/>
                      <a:pt x="1833" y="18978"/>
                    </a:cubicBezTo>
                    <a:lnTo>
                      <a:pt x="1833" y="9984"/>
                    </a:lnTo>
                    <a:cubicBezTo>
                      <a:pt x="1833" y="9703"/>
                      <a:pt x="1686" y="9557"/>
                      <a:pt x="1405" y="9557"/>
                    </a:cubicBezTo>
                    <a:cubicBezTo>
                      <a:pt x="1271" y="9557"/>
                      <a:pt x="989" y="9703"/>
                      <a:pt x="989" y="9984"/>
                    </a:cubicBezTo>
                    <a:lnTo>
                      <a:pt x="989" y="18978"/>
                    </a:lnTo>
                    <a:cubicBezTo>
                      <a:pt x="427" y="19113"/>
                      <a:pt x="0" y="19675"/>
                      <a:pt x="0" y="20383"/>
                    </a:cubicBezTo>
                    <a:cubicBezTo>
                      <a:pt x="0" y="21080"/>
                      <a:pt x="708" y="21788"/>
                      <a:pt x="1405" y="21788"/>
                    </a:cubicBezTo>
                    <a:cubicBezTo>
                      <a:pt x="2114" y="21788"/>
                      <a:pt x="2676" y="21361"/>
                      <a:pt x="2811" y="20799"/>
                    </a:cubicBezTo>
                    <a:lnTo>
                      <a:pt x="14334" y="20799"/>
                    </a:lnTo>
                    <a:cubicBezTo>
                      <a:pt x="14480" y="21361"/>
                      <a:pt x="15043" y="21788"/>
                      <a:pt x="15740" y="21788"/>
                    </a:cubicBezTo>
                    <a:cubicBezTo>
                      <a:pt x="16583" y="21788"/>
                      <a:pt x="17145" y="21080"/>
                      <a:pt x="17145" y="20383"/>
                    </a:cubicBezTo>
                    <a:cubicBezTo>
                      <a:pt x="17145" y="20102"/>
                      <a:pt x="17145" y="19956"/>
                      <a:pt x="17010" y="19675"/>
                    </a:cubicBezTo>
                    <a:lnTo>
                      <a:pt x="19674" y="17010"/>
                    </a:lnTo>
                    <a:cubicBezTo>
                      <a:pt x="19956" y="17145"/>
                      <a:pt x="20102" y="17145"/>
                      <a:pt x="20383" y="17145"/>
                    </a:cubicBezTo>
                    <a:cubicBezTo>
                      <a:pt x="21080" y="17145"/>
                      <a:pt x="21788" y="16583"/>
                      <a:pt x="21788" y="15740"/>
                    </a:cubicBezTo>
                    <a:cubicBezTo>
                      <a:pt x="21788" y="14897"/>
                      <a:pt x="21080" y="14335"/>
                      <a:pt x="20383" y="14335"/>
                    </a:cubicBezTo>
                    <a:cubicBezTo>
                      <a:pt x="19674" y="14335"/>
                      <a:pt x="19112" y="14762"/>
                      <a:pt x="18977" y="15324"/>
                    </a:cubicBezTo>
                    <a:lnTo>
                      <a:pt x="16167" y="15324"/>
                    </a:lnTo>
                    <a:lnTo>
                      <a:pt x="16167" y="7454"/>
                    </a:lnTo>
                    <a:cubicBezTo>
                      <a:pt x="16729" y="7173"/>
                      <a:pt x="17145" y="6746"/>
                      <a:pt x="17145" y="6049"/>
                    </a:cubicBezTo>
                    <a:cubicBezTo>
                      <a:pt x="17145" y="5768"/>
                      <a:pt x="17145" y="5622"/>
                      <a:pt x="17010" y="5341"/>
                    </a:cubicBezTo>
                    <a:lnTo>
                      <a:pt x="19674" y="2676"/>
                    </a:lnTo>
                    <a:cubicBezTo>
                      <a:pt x="19674" y="2811"/>
                      <a:pt x="19821" y="2811"/>
                      <a:pt x="19821" y="2811"/>
                    </a:cubicBezTo>
                    <a:lnTo>
                      <a:pt x="19821" y="11389"/>
                    </a:lnTo>
                    <a:cubicBezTo>
                      <a:pt x="19821" y="11670"/>
                      <a:pt x="20102" y="11805"/>
                      <a:pt x="20383" y="11805"/>
                    </a:cubicBezTo>
                    <a:cubicBezTo>
                      <a:pt x="20518" y="11805"/>
                      <a:pt x="20799" y="11670"/>
                      <a:pt x="20799" y="11389"/>
                    </a:cubicBezTo>
                    <a:lnTo>
                      <a:pt x="20799" y="2811"/>
                    </a:lnTo>
                    <a:cubicBezTo>
                      <a:pt x="21361" y="2676"/>
                      <a:pt x="21788" y="2114"/>
                      <a:pt x="21788" y="1406"/>
                    </a:cubicBezTo>
                    <a:cubicBezTo>
                      <a:pt x="21788" y="709"/>
                      <a:pt x="21080" y="1"/>
                      <a:pt x="20383" y="1"/>
                    </a:cubicBezTo>
                    <a:cubicBezTo>
                      <a:pt x="19674" y="1"/>
                      <a:pt x="19112" y="428"/>
                      <a:pt x="18977" y="990"/>
                    </a:cubicBezTo>
                    <a:lnTo>
                      <a:pt x="7454" y="990"/>
                    </a:lnTo>
                    <a:cubicBezTo>
                      <a:pt x="7173" y="428"/>
                      <a:pt x="6746" y="1"/>
                      <a:pt x="604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42"/>
              <p:cNvSpPr/>
              <p:nvPr/>
            </p:nvSpPr>
            <p:spPr>
              <a:xfrm rot="-675370">
                <a:off x="4605613" y="3769779"/>
                <a:ext cx="21116" cy="21487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4" extrusionOk="0">
                    <a:moveTo>
                      <a:pt x="416" y="0"/>
                    </a:moveTo>
                    <a:cubicBezTo>
                      <a:pt x="416" y="0"/>
                      <a:pt x="282" y="0"/>
                      <a:pt x="135" y="146"/>
                    </a:cubicBezTo>
                    <a:cubicBezTo>
                      <a:pt x="135" y="281"/>
                      <a:pt x="0" y="281"/>
                      <a:pt x="0" y="428"/>
                    </a:cubicBezTo>
                    <a:cubicBezTo>
                      <a:pt x="0" y="562"/>
                      <a:pt x="135" y="709"/>
                      <a:pt x="135" y="709"/>
                    </a:cubicBezTo>
                    <a:cubicBezTo>
                      <a:pt x="282" y="844"/>
                      <a:pt x="416" y="844"/>
                      <a:pt x="416" y="844"/>
                    </a:cubicBezTo>
                    <a:cubicBezTo>
                      <a:pt x="563" y="844"/>
                      <a:pt x="697" y="844"/>
                      <a:pt x="697" y="709"/>
                    </a:cubicBezTo>
                    <a:cubicBezTo>
                      <a:pt x="844" y="709"/>
                      <a:pt x="844" y="562"/>
                      <a:pt x="844" y="428"/>
                    </a:cubicBezTo>
                    <a:cubicBezTo>
                      <a:pt x="844" y="281"/>
                      <a:pt x="844" y="281"/>
                      <a:pt x="697" y="146"/>
                    </a:cubicBezTo>
                    <a:cubicBezTo>
                      <a:pt x="697" y="0"/>
                      <a:pt x="563" y="0"/>
                      <a:pt x="41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42"/>
              <p:cNvSpPr/>
              <p:nvPr/>
            </p:nvSpPr>
            <p:spPr>
              <a:xfrm rot="-675370">
                <a:off x="5089198" y="3789928"/>
                <a:ext cx="24493" cy="21487"/>
              </a:xfrm>
              <a:custGeom>
                <a:avLst/>
                <a:gdLst/>
                <a:ahLst/>
                <a:cxnLst/>
                <a:rect l="l" t="t" r="r" b="b"/>
                <a:pathLst>
                  <a:path w="979" h="844" extrusionOk="0">
                    <a:moveTo>
                      <a:pt x="563" y="0"/>
                    </a:moveTo>
                    <a:cubicBezTo>
                      <a:pt x="417" y="0"/>
                      <a:pt x="282" y="0"/>
                      <a:pt x="136" y="146"/>
                    </a:cubicBezTo>
                    <a:cubicBezTo>
                      <a:pt x="136" y="146"/>
                      <a:pt x="1" y="281"/>
                      <a:pt x="1" y="428"/>
                    </a:cubicBezTo>
                    <a:cubicBezTo>
                      <a:pt x="1" y="562"/>
                      <a:pt x="136" y="562"/>
                      <a:pt x="136" y="709"/>
                    </a:cubicBezTo>
                    <a:cubicBezTo>
                      <a:pt x="282" y="709"/>
                      <a:pt x="417" y="843"/>
                      <a:pt x="563" y="843"/>
                    </a:cubicBezTo>
                    <a:cubicBezTo>
                      <a:pt x="563" y="843"/>
                      <a:pt x="698" y="709"/>
                      <a:pt x="844" y="709"/>
                    </a:cubicBezTo>
                    <a:cubicBezTo>
                      <a:pt x="844" y="562"/>
                      <a:pt x="979" y="562"/>
                      <a:pt x="979" y="428"/>
                    </a:cubicBezTo>
                    <a:cubicBezTo>
                      <a:pt x="979" y="281"/>
                      <a:pt x="844" y="146"/>
                      <a:pt x="844" y="146"/>
                    </a:cubicBezTo>
                    <a:cubicBezTo>
                      <a:pt x="698" y="0"/>
                      <a:pt x="563" y="0"/>
                      <a:pt x="5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3"/>
          <p:cNvSpPr txBox="1">
            <a:spLocks noGrp="1"/>
          </p:cNvSpPr>
          <p:nvPr>
            <p:ph type="title"/>
          </p:nvPr>
        </p:nvSpPr>
        <p:spPr>
          <a:xfrm>
            <a:off x="720000" y="1181250"/>
            <a:ext cx="3852000" cy="83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Přírodozpyt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7" name="Google Shape;537;p43"/>
          <p:cNvSpPr txBox="1">
            <a:spLocks noGrp="1"/>
          </p:cNvSpPr>
          <p:nvPr>
            <p:ph type="body" idx="1"/>
          </p:nvPr>
        </p:nvSpPr>
        <p:spPr>
          <a:xfrm>
            <a:off x="720000" y="2013449"/>
            <a:ext cx="3852000" cy="2684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100"/>
              <a:buFont typeface="Arial"/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Předmět, který zahrnoval fyziku a chemii a domácí chemii (potravinářství, vaření piva, praní prádla).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100"/>
              <a:buFont typeface="Arial"/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100"/>
              <a:buFont typeface="Arial"/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učebnici jsou následující kapitoly fyziky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nauka o teple, </a:t>
            </a:r>
          </a:p>
          <a:p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magnetičnost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nauka o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elektřine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̌,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mechanika hmot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tuhých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kapalných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plynných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nauka o zvuku (akustika),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nauka o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světle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(optika).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100"/>
              <a:buFont typeface="Arial"/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100"/>
              <a:buFont typeface="Arial"/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38" name="Google Shape;538;p43"/>
          <p:cNvGrpSpPr/>
          <p:nvPr/>
        </p:nvGrpSpPr>
        <p:grpSpPr>
          <a:xfrm>
            <a:off x="4758725" y="1176875"/>
            <a:ext cx="1777500" cy="1713600"/>
            <a:chOff x="4758725" y="1176875"/>
            <a:chExt cx="1777500" cy="1713600"/>
          </a:xfrm>
        </p:grpSpPr>
        <p:sp>
          <p:nvSpPr>
            <p:cNvPr id="539" name="Google Shape;539;p43"/>
            <p:cNvSpPr/>
            <p:nvPr/>
          </p:nvSpPr>
          <p:spPr>
            <a:xfrm>
              <a:off x="4758725" y="1176875"/>
              <a:ext cx="1777500" cy="17136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0" name="Google Shape;540;p43"/>
            <p:cNvGrpSpPr/>
            <p:nvPr/>
          </p:nvGrpSpPr>
          <p:grpSpPr>
            <a:xfrm>
              <a:off x="4898181" y="1262260"/>
              <a:ext cx="1422096" cy="1590571"/>
              <a:chOff x="4833010" y="1241523"/>
              <a:chExt cx="1590712" cy="1779361"/>
            </a:xfrm>
          </p:grpSpPr>
          <p:grpSp>
            <p:nvGrpSpPr>
              <p:cNvPr id="541" name="Google Shape;541;p43"/>
              <p:cNvGrpSpPr/>
              <p:nvPr/>
            </p:nvGrpSpPr>
            <p:grpSpPr>
              <a:xfrm rot="-1765760">
                <a:off x="5084669" y="1442930"/>
                <a:ext cx="1125609" cy="1164412"/>
                <a:chOff x="9589650" y="635638"/>
                <a:chExt cx="827450" cy="855975"/>
              </a:xfrm>
            </p:grpSpPr>
            <p:sp>
              <p:nvSpPr>
                <p:cNvPr id="542" name="Google Shape;542;p43"/>
                <p:cNvSpPr/>
                <p:nvPr/>
              </p:nvSpPr>
              <p:spPr>
                <a:xfrm>
                  <a:off x="9589650" y="635638"/>
                  <a:ext cx="827450" cy="85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98" h="34078" extrusionOk="0">
                      <a:moveTo>
                        <a:pt x="18179" y="6534"/>
                      </a:moveTo>
                      <a:cubicBezTo>
                        <a:pt x="19813" y="6534"/>
                        <a:pt x="21763" y="7741"/>
                        <a:pt x="22529" y="7990"/>
                      </a:cubicBezTo>
                      <a:cubicBezTo>
                        <a:pt x="23397" y="8286"/>
                        <a:pt x="25382" y="10569"/>
                        <a:pt x="26250" y="12281"/>
                      </a:cubicBezTo>
                      <a:cubicBezTo>
                        <a:pt x="27391" y="13993"/>
                        <a:pt x="27094" y="16549"/>
                        <a:pt x="26524" y="17416"/>
                      </a:cubicBezTo>
                      <a:cubicBezTo>
                        <a:pt x="26250" y="18261"/>
                        <a:pt x="25108" y="19973"/>
                        <a:pt x="23967" y="21411"/>
                      </a:cubicBezTo>
                      <a:cubicBezTo>
                        <a:pt x="23171" y="22194"/>
                        <a:pt x="22732" y="22369"/>
                        <a:pt x="22498" y="22369"/>
                      </a:cubicBezTo>
                      <a:cubicBezTo>
                        <a:pt x="22310" y="22369"/>
                        <a:pt x="22255" y="22255"/>
                        <a:pt x="22255" y="22255"/>
                      </a:cubicBezTo>
                      <a:lnTo>
                        <a:pt x="19402" y="18832"/>
                      </a:lnTo>
                      <a:lnTo>
                        <a:pt x="14837" y="13125"/>
                      </a:lnTo>
                      <a:cubicBezTo>
                        <a:pt x="14837" y="13125"/>
                        <a:pt x="12555" y="9998"/>
                        <a:pt x="11984" y="9701"/>
                      </a:cubicBezTo>
                      <a:cubicBezTo>
                        <a:pt x="11687" y="9131"/>
                        <a:pt x="11984" y="8857"/>
                        <a:pt x="11984" y="8857"/>
                      </a:cubicBezTo>
                      <a:cubicBezTo>
                        <a:pt x="11984" y="8857"/>
                        <a:pt x="13125" y="7716"/>
                        <a:pt x="13696" y="7419"/>
                      </a:cubicBezTo>
                      <a:cubicBezTo>
                        <a:pt x="13970" y="7419"/>
                        <a:pt x="16252" y="6848"/>
                        <a:pt x="17690" y="6574"/>
                      </a:cubicBezTo>
                      <a:cubicBezTo>
                        <a:pt x="17849" y="6547"/>
                        <a:pt x="18013" y="6534"/>
                        <a:pt x="18179" y="6534"/>
                      </a:cubicBezTo>
                      <a:close/>
                      <a:moveTo>
                        <a:pt x="20817" y="1"/>
                      </a:moveTo>
                      <a:cubicBezTo>
                        <a:pt x="18832" y="1"/>
                        <a:pt x="16823" y="1"/>
                        <a:pt x="14837" y="571"/>
                      </a:cubicBezTo>
                      <a:cubicBezTo>
                        <a:pt x="12258" y="1439"/>
                        <a:pt x="9701" y="2009"/>
                        <a:pt x="7419" y="3721"/>
                      </a:cubicBezTo>
                      <a:cubicBezTo>
                        <a:pt x="7122" y="3425"/>
                        <a:pt x="6848" y="3151"/>
                        <a:pt x="6552" y="2580"/>
                      </a:cubicBezTo>
                      <a:cubicBezTo>
                        <a:pt x="6415" y="2432"/>
                        <a:pt x="6203" y="2357"/>
                        <a:pt x="5989" y="2357"/>
                      </a:cubicBezTo>
                      <a:cubicBezTo>
                        <a:pt x="5775" y="2357"/>
                        <a:pt x="5559" y="2432"/>
                        <a:pt x="5410" y="2580"/>
                      </a:cubicBezTo>
                      <a:cubicBezTo>
                        <a:pt x="4566" y="3151"/>
                        <a:pt x="3424" y="3995"/>
                        <a:pt x="2557" y="4566"/>
                      </a:cubicBezTo>
                      <a:cubicBezTo>
                        <a:pt x="1986" y="5136"/>
                        <a:pt x="1416" y="5707"/>
                        <a:pt x="571" y="6278"/>
                      </a:cubicBezTo>
                      <a:cubicBezTo>
                        <a:pt x="571" y="6574"/>
                        <a:pt x="1" y="6848"/>
                        <a:pt x="571" y="7145"/>
                      </a:cubicBezTo>
                      <a:cubicBezTo>
                        <a:pt x="1416" y="8560"/>
                        <a:pt x="2557" y="9998"/>
                        <a:pt x="3698" y="11139"/>
                      </a:cubicBezTo>
                      <a:cubicBezTo>
                        <a:pt x="4840" y="12555"/>
                        <a:pt x="5981" y="13993"/>
                        <a:pt x="6848" y="15408"/>
                      </a:cubicBezTo>
                      <a:cubicBezTo>
                        <a:pt x="7990" y="16549"/>
                        <a:pt x="8834" y="17987"/>
                        <a:pt x="9975" y="19402"/>
                      </a:cubicBezTo>
                      <a:cubicBezTo>
                        <a:pt x="11117" y="20840"/>
                        <a:pt x="12258" y="22255"/>
                        <a:pt x="13399" y="23967"/>
                      </a:cubicBezTo>
                      <a:lnTo>
                        <a:pt x="18535" y="29970"/>
                      </a:lnTo>
                      <a:cubicBezTo>
                        <a:pt x="19402" y="31112"/>
                        <a:pt x="20247" y="32527"/>
                        <a:pt x="21114" y="33668"/>
                      </a:cubicBezTo>
                      <a:cubicBezTo>
                        <a:pt x="21308" y="33879"/>
                        <a:pt x="21514" y="34078"/>
                        <a:pt x="21821" y="34078"/>
                      </a:cubicBezTo>
                      <a:cubicBezTo>
                        <a:pt x="21947" y="34078"/>
                        <a:pt x="22090" y="34044"/>
                        <a:pt x="22255" y="33965"/>
                      </a:cubicBezTo>
                      <a:lnTo>
                        <a:pt x="24812" y="32253"/>
                      </a:lnTo>
                      <a:cubicBezTo>
                        <a:pt x="25953" y="31385"/>
                        <a:pt x="26820" y="30244"/>
                        <a:pt x="27962" y="29400"/>
                      </a:cubicBezTo>
                      <a:cubicBezTo>
                        <a:pt x="28236" y="29103"/>
                        <a:pt x="28236" y="29103"/>
                        <a:pt x="27665" y="28829"/>
                      </a:cubicBezTo>
                      <a:cubicBezTo>
                        <a:pt x="27391" y="28258"/>
                        <a:pt x="27094" y="27962"/>
                        <a:pt x="26820" y="27688"/>
                      </a:cubicBezTo>
                      <a:cubicBezTo>
                        <a:pt x="27094" y="27117"/>
                        <a:pt x="27391" y="26820"/>
                        <a:pt x="27665" y="26547"/>
                      </a:cubicBezTo>
                      <a:cubicBezTo>
                        <a:pt x="28532" y="25109"/>
                        <a:pt x="29674" y="23397"/>
                        <a:pt x="30518" y="21685"/>
                      </a:cubicBezTo>
                      <a:cubicBezTo>
                        <a:pt x="31385" y="19973"/>
                        <a:pt x="32230" y="18558"/>
                        <a:pt x="32527" y="16549"/>
                      </a:cubicBezTo>
                      <a:lnTo>
                        <a:pt x="32527" y="14267"/>
                      </a:lnTo>
                      <a:cubicBezTo>
                        <a:pt x="33097" y="10843"/>
                        <a:pt x="32230" y="7990"/>
                        <a:pt x="29947" y="5707"/>
                      </a:cubicBezTo>
                      <a:lnTo>
                        <a:pt x="27962" y="3721"/>
                      </a:lnTo>
                      <a:cubicBezTo>
                        <a:pt x="27665" y="3425"/>
                        <a:pt x="27094" y="3151"/>
                        <a:pt x="26820" y="2854"/>
                      </a:cubicBezTo>
                      <a:cubicBezTo>
                        <a:pt x="25953" y="2283"/>
                        <a:pt x="25382" y="2009"/>
                        <a:pt x="24538" y="1439"/>
                      </a:cubicBezTo>
                      <a:cubicBezTo>
                        <a:pt x="24241" y="1142"/>
                        <a:pt x="23967" y="1142"/>
                        <a:pt x="23397" y="868"/>
                      </a:cubicBezTo>
                      <a:cubicBezTo>
                        <a:pt x="22529" y="571"/>
                        <a:pt x="21685" y="1"/>
                        <a:pt x="20817" y="1"/>
                      </a:cubicBezTo>
                      <a:close/>
                    </a:path>
                  </a:pathLst>
                </a:custGeom>
                <a:solidFill>
                  <a:srgbClr val="EB709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" name="Google Shape;543;p43"/>
                <p:cNvSpPr/>
                <p:nvPr/>
              </p:nvSpPr>
              <p:spPr>
                <a:xfrm>
                  <a:off x="9589650" y="635638"/>
                  <a:ext cx="827450" cy="8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98" h="34239" extrusionOk="0">
                      <a:moveTo>
                        <a:pt x="29947" y="5707"/>
                      </a:moveTo>
                      <a:lnTo>
                        <a:pt x="27962" y="3721"/>
                      </a:lnTo>
                      <a:cubicBezTo>
                        <a:pt x="27665" y="3425"/>
                        <a:pt x="27094" y="3151"/>
                        <a:pt x="26820" y="2854"/>
                      </a:cubicBezTo>
                      <a:cubicBezTo>
                        <a:pt x="25953" y="2283"/>
                        <a:pt x="25382" y="2009"/>
                        <a:pt x="24538" y="1439"/>
                      </a:cubicBezTo>
                      <a:cubicBezTo>
                        <a:pt x="24241" y="1142"/>
                        <a:pt x="23967" y="1142"/>
                        <a:pt x="23397" y="868"/>
                      </a:cubicBezTo>
                      <a:cubicBezTo>
                        <a:pt x="22529" y="571"/>
                        <a:pt x="21685" y="1"/>
                        <a:pt x="20817" y="1"/>
                      </a:cubicBezTo>
                      <a:cubicBezTo>
                        <a:pt x="18832" y="1"/>
                        <a:pt x="16823" y="1"/>
                        <a:pt x="14837" y="571"/>
                      </a:cubicBezTo>
                      <a:cubicBezTo>
                        <a:pt x="12258" y="1439"/>
                        <a:pt x="9701" y="2009"/>
                        <a:pt x="7419" y="3721"/>
                      </a:cubicBezTo>
                      <a:cubicBezTo>
                        <a:pt x="7122" y="3425"/>
                        <a:pt x="6848" y="3151"/>
                        <a:pt x="6552" y="2580"/>
                      </a:cubicBezTo>
                      <a:cubicBezTo>
                        <a:pt x="6278" y="2283"/>
                        <a:pt x="5707" y="2283"/>
                        <a:pt x="5410" y="2580"/>
                      </a:cubicBezTo>
                      <a:cubicBezTo>
                        <a:pt x="4566" y="3151"/>
                        <a:pt x="3424" y="3995"/>
                        <a:pt x="2557" y="4566"/>
                      </a:cubicBezTo>
                      <a:cubicBezTo>
                        <a:pt x="1986" y="5136"/>
                        <a:pt x="1416" y="5707"/>
                        <a:pt x="571" y="6278"/>
                      </a:cubicBezTo>
                      <a:cubicBezTo>
                        <a:pt x="571" y="6574"/>
                        <a:pt x="1" y="6848"/>
                        <a:pt x="571" y="7145"/>
                      </a:cubicBezTo>
                      <a:cubicBezTo>
                        <a:pt x="1416" y="8560"/>
                        <a:pt x="2557" y="9998"/>
                        <a:pt x="3698" y="11139"/>
                      </a:cubicBezTo>
                      <a:cubicBezTo>
                        <a:pt x="4840" y="12555"/>
                        <a:pt x="5981" y="13993"/>
                        <a:pt x="6848" y="15408"/>
                      </a:cubicBezTo>
                      <a:cubicBezTo>
                        <a:pt x="7990" y="16549"/>
                        <a:pt x="8834" y="17987"/>
                        <a:pt x="9975" y="19402"/>
                      </a:cubicBezTo>
                      <a:cubicBezTo>
                        <a:pt x="11117" y="20840"/>
                        <a:pt x="12258" y="22255"/>
                        <a:pt x="13399" y="23967"/>
                      </a:cubicBezTo>
                      <a:lnTo>
                        <a:pt x="18535" y="29970"/>
                      </a:lnTo>
                      <a:cubicBezTo>
                        <a:pt x="19402" y="31112"/>
                        <a:pt x="20247" y="32527"/>
                        <a:pt x="21114" y="33668"/>
                      </a:cubicBezTo>
                      <a:cubicBezTo>
                        <a:pt x="21388" y="33965"/>
                        <a:pt x="21685" y="34239"/>
                        <a:pt x="22255" y="33965"/>
                      </a:cubicBezTo>
                      <a:lnTo>
                        <a:pt x="24812" y="32253"/>
                      </a:lnTo>
                      <a:cubicBezTo>
                        <a:pt x="25953" y="31385"/>
                        <a:pt x="26820" y="30244"/>
                        <a:pt x="27962" y="29400"/>
                      </a:cubicBezTo>
                      <a:cubicBezTo>
                        <a:pt x="28236" y="29103"/>
                        <a:pt x="28236" y="29103"/>
                        <a:pt x="27665" y="28829"/>
                      </a:cubicBezTo>
                      <a:cubicBezTo>
                        <a:pt x="27391" y="28258"/>
                        <a:pt x="27094" y="27962"/>
                        <a:pt x="26820" y="27688"/>
                      </a:cubicBezTo>
                      <a:cubicBezTo>
                        <a:pt x="27094" y="27117"/>
                        <a:pt x="27391" y="26820"/>
                        <a:pt x="27665" y="26547"/>
                      </a:cubicBezTo>
                      <a:cubicBezTo>
                        <a:pt x="28532" y="25109"/>
                        <a:pt x="29674" y="23397"/>
                        <a:pt x="30518" y="21685"/>
                      </a:cubicBezTo>
                      <a:cubicBezTo>
                        <a:pt x="31385" y="19973"/>
                        <a:pt x="32230" y="18558"/>
                        <a:pt x="32527" y="16549"/>
                      </a:cubicBezTo>
                      <a:lnTo>
                        <a:pt x="32527" y="14267"/>
                      </a:lnTo>
                      <a:cubicBezTo>
                        <a:pt x="33097" y="10843"/>
                        <a:pt x="32230" y="7990"/>
                        <a:pt x="29947" y="5707"/>
                      </a:cubicBezTo>
                      <a:close/>
                      <a:moveTo>
                        <a:pt x="31089" y="8560"/>
                      </a:moveTo>
                      <a:lnTo>
                        <a:pt x="31089" y="8857"/>
                      </a:lnTo>
                      <a:cubicBezTo>
                        <a:pt x="31659" y="9701"/>
                        <a:pt x="31956" y="10569"/>
                        <a:pt x="31956" y="11710"/>
                      </a:cubicBezTo>
                      <a:lnTo>
                        <a:pt x="31956" y="11710"/>
                      </a:lnTo>
                      <a:lnTo>
                        <a:pt x="31956" y="11710"/>
                      </a:lnTo>
                      <a:lnTo>
                        <a:pt x="31956" y="13125"/>
                      </a:lnTo>
                      <a:cubicBezTo>
                        <a:pt x="32230" y="14267"/>
                        <a:pt x="31659" y="17416"/>
                        <a:pt x="31385" y="17690"/>
                      </a:cubicBezTo>
                      <a:cubicBezTo>
                        <a:pt x="31089" y="18832"/>
                        <a:pt x="30518" y="19973"/>
                        <a:pt x="29947" y="21114"/>
                      </a:cubicBezTo>
                      <a:cubicBezTo>
                        <a:pt x="29377" y="22255"/>
                        <a:pt x="28806" y="23693"/>
                        <a:pt x="28236" y="24835"/>
                      </a:cubicBezTo>
                      <a:cubicBezTo>
                        <a:pt x="27391" y="25679"/>
                        <a:pt x="26524" y="26820"/>
                        <a:pt x="25953" y="27688"/>
                      </a:cubicBezTo>
                      <a:cubicBezTo>
                        <a:pt x="26250" y="28258"/>
                        <a:pt x="26820" y="28532"/>
                        <a:pt x="27391" y="29400"/>
                      </a:cubicBezTo>
                      <a:cubicBezTo>
                        <a:pt x="25679" y="30541"/>
                        <a:pt x="23967" y="31956"/>
                        <a:pt x="22255" y="33097"/>
                      </a:cubicBezTo>
                      <a:cubicBezTo>
                        <a:pt x="21959" y="33394"/>
                        <a:pt x="21685" y="33394"/>
                        <a:pt x="21388" y="33097"/>
                      </a:cubicBezTo>
                      <a:cubicBezTo>
                        <a:pt x="19676" y="30541"/>
                        <a:pt x="17690" y="28258"/>
                        <a:pt x="15978" y="25679"/>
                      </a:cubicBezTo>
                      <a:cubicBezTo>
                        <a:pt x="13970" y="23397"/>
                        <a:pt x="11984" y="20840"/>
                        <a:pt x="9975" y="18261"/>
                      </a:cubicBezTo>
                      <a:cubicBezTo>
                        <a:pt x="8560" y="16549"/>
                        <a:pt x="7419" y="14837"/>
                        <a:pt x="5981" y="12851"/>
                      </a:cubicBezTo>
                      <a:cubicBezTo>
                        <a:pt x="4566" y="11139"/>
                        <a:pt x="2854" y="9131"/>
                        <a:pt x="1142" y="7145"/>
                      </a:cubicBezTo>
                      <a:lnTo>
                        <a:pt x="1142" y="6848"/>
                      </a:lnTo>
                      <a:cubicBezTo>
                        <a:pt x="2557" y="5707"/>
                        <a:pt x="4269" y="4292"/>
                        <a:pt x="5707" y="3151"/>
                      </a:cubicBezTo>
                      <a:cubicBezTo>
                        <a:pt x="6278" y="3425"/>
                        <a:pt x="6552" y="3995"/>
                        <a:pt x="7122" y="4292"/>
                      </a:cubicBezTo>
                      <a:cubicBezTo>
                        <a:pt x="7419" y="4566"/>
                        <a:pt x="7419" y="4566"/>
                        <a:pt x="7693" y="4292"/>
                      </a:cubicBezTo>
                      <a:cubicBezTo>
                        <a:pt x="8263" y="3721"/>
                        <a:pt x="9131" y="3425"/>
                        <a:pt x="9701" y="3151"/>
                      </a:cubicBezTo>
                      <a:cubicBezTo>
                        <a:pt x="11413" y="2283"/>
                        <a:pt x="15408" y="868"/>
                        <a:pt x="17964" y="571"/>
                      </a:cubicBezTo>
                      <a:cubicBezTo>
                        <a:pt x="21114" y="297"/>
                        <a:pt x="23397" y="1439"/>
                        <a:pt x="25953" y="3151"/>
                      </a:cubicBezTo>
                      <a:cubicBezTo>
                        <a:pt x="28236" y="4566"/>
                        <a:pt x="29947" y="6574"/>
                        <a:pt x="31089" y="856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" name="Google Shape;544;p43"/>
                <p:cNvSpPr/>
                <p:nvPr/>
              </p:nvSpPr>
              <p:spPr>
                <a:xfrm>
                  <a:off x="9860700" y="778313"/>
                  <a:ext cx="420575" cy="42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23" h="17119" extrusionOk="0">
                      <a:moveTo>
                        <a:pt x="11413" y="17119"/>
                      </a:moveTo>
                      <a:cubicBezTo>
                        <a:pt x="9975" y="15407"/>
                        <a:pt x="8263" y="13421"/>
                        <a:pt x="6848" y="11709"/>
                      </a:cubicBezTo>
                      <a:cubicBezTo>
                        <a:pt x="5707" y="10568"/>
                        <a:pt x="4840" y="9130"/>
                        <a:pt x="3698" y="7989"/>
                      </a:cubicBezTo>
                      <a:cubicBezTo>
                        <a:pt x="2854" y="6574"/>
                        <a:pt x="1713" y="5432"/>
                        <a:pt x="845" y="3994"/>
                      </a:cubicBezTo>
                      <a:cubicBezTo>
                        <a:pt x="1" y="3150"/>
                        <a:pt x="1" y="2283"/>
                        <a:pt x="1416" y="2009"/>
                      </a:cubicBezTo>
                      <a:lnTo>
                        <a:pt x="1713" y="2009"/>
                      </a:lnTo>
                      <a:cubicBezTo>
                        <a:pt x="5136" y="0"/>
                        <a:pt x="8560" y="0"/>
                        <a:pt x="11984" y="1712"/>
                      </a:cubicBezTo>
                      <a:cubicBezTo>
                        <a:pt x="13399" y="2579"/>
                        <a:pt x="14266" y="3994"/>
                        <a:pt x="15111" y="5136"/>
                      </a:cubicBezTo>
                      <a:cubicBezTo>
                        <a:pt x="15682" y="6277"/>
                        <a:pt x="16549" y="7418"/>
                        <a:pt x="16549" y="8560"/>
                      </a:cubicBezTo>
                      <a:cubicBezTo>
                        <a:pt x="16823" y="11139"/>
                        <a:pt x="15682" y="13125"/>
                        <a:pt x="14266" y="14836"/>
                      </a:cubicBezTo>
                      <a:cubicBezTo>
                        <a:pt x="13399" y="15704"/>
                        <a:pt x="12555" y="16548"/>
                        <a:pt x="11413" y="17119"/>
                      </a:cubicBezTo>
                      <a:close/>
                      <a:moveTo>
                        <a:pt x="11687" y="16274"/>
                      </a:moveTo>
                      <a:cubicBezTo>
                        <a:pt x="12258" y="15407"/>
                        <a:pt x="13125" y="14836"/>
                        <a:pt x="13696" y="14266"/>
                      </a:cubicBezTo>
                      <a:cubicBezTo>
                        <a:pt x="15408" y="12280"/>
                        <a:pt x="16549" y="9998"/>
                        <a:pt x="15408" y="7144"/>
                      </a:cubicBezTo>
                      <a:cubicBezTo>
                        <a:pt x="14540" y="5432"/>
                        <a:pt x="13399" y="4291"/>
                        <a:pt x="12258" y="3150"/>
                      </a:cubicBezTo>
                      <a:cubicBezTo>
                        <a:pt x="11117" y="2283"/>
                        <a:pt x="10272" y="1712"/>
                        <a:pt x="8834" y="1438"/>
                      </a:cubicBezTo>
                      <a:cubicBezTo>
                        <a:pt x="6552" y="867"/>
                        <a:pt x="4269" y="1438"/>
                        <a:pt x="1986" y="2579"/>
                      </a:cubicBezTo>
                      <a:cubicBezTo>
                        <a:pt x="1142" y="3150"/>
                        <a:pt x="1142" y="3424"/>
                        <a:pt x="1713" y="3994"/>
                      </a:cubicBezTo>
                      <a:cubicBezTo>
                        <a:pt x="2854" y="5432"/>
                        <a:pt x="3698" y="6574"/>
                        <a:pt x="4840" y="7989"/>
                      </a:cubicBezTo>
                      <a:cubicBezTo>
                        <a:pt x="7122" y="10568"/>
                        <a:pt x="9131" y="13421"/>
                        <a:pt x="11687" y="16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" name="Google Shape;545;p43"/>
                <p:cNvSpPr/>
                <p:nvPr/>
              </p:nvSpPr>
              <p:spPr>
                <a:xfrm>
                  <a:off x="9675250" y="821088"/>
                  <a:ext cx="477650" cy="60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06" h="24265" extrusionOk="0">
                      <a:moveTo>
                        <a:pt x="17964" y="22552"/>
                      </a:moveTo>
                      <a:cubicBezTo>
                        <a:pt x="17690" y="21982"/>
                        <a:pt x="17119" y="21685"/>
                        <a:pt x="16823" y="21114"/>
                      </a:cubicBezTo>
                      <a:cubicBezTo>
                        <a:pt x="15978" y="19973"/>
                        <a:pt x="15111" y="19129"/>
                        <a:pt x="14266" y="17987"/>
                      </a:cubicBezTo>
                      <a:cubicBezTo>
                        <a:pt x="12828" y="15705"/>
                        <a:pt x="11116" y="13696"/>
                        <a:pt x="9701" y="11710"/>
                      </a:cubicBezTo>
                      <a:cubicBezTo>
                        <a:pt x="8834" y="10569"/>
                        <a:pt x="8263" y="9702"/>
                        <a:pt x="7419" y="8857"/>
                      </a:cubicBezTo>
                      <a:cubicBezTo>
                        <a:pt x="6551" y="7716"/>
                        <a:pt x="5707" y="6849"/>
                        <a:pt x="4839" y="5707"/>
                      </a:cubicBezTo>
                      <a:cubicBezTo>
                        <a:pt x="4566" y="5433"/>
                        <a:pt x="4269" y="5137"/>
                        <a:pt x="3995" y="4566"/>
                      </a:cubicBezTo>
                      <a:cubicBezTo>
                        <a:pt x="3424" y="3995"/>
                        <a:pt x="1142" y="868"/>
                        <a:pt x="274" y="1"/>
                      </a:cubicBezTo>
                      <a:cubicBezTo>
                        <a:pt x="0" y="1"/>
                        <a:pt x="0" y="1"/>
                        <a:pt x="0" y="298"/>
                      </a:cubicBezTo>
                      <a:lnTo>
                        <a:pt x="845" y="1142"/>
                      </a:lnTo>
                      <a:cubicBezTo>
                        <a:pt x="1142" y="1713"/>
                        <a:pt x="3424" y="5137"/>
                        <a:pt x="4269" y="6004"/>
                      </a:cubicBezTo>
                      <a:cubicBezTo>
                        <a:pt x="5981" y="7716"/>
                        <a:pt x="7693" y="9998"/>
                        <a:pt x="9131" y="11984"/>
                      </a:cubicBezTo>
                      <a:cubicBezTo>
                        <a:pt x="10842" y="13993"/>
                        <a:pt x="12258" y="15979"/>
                        <a:pt x="13696" y="17987"/>
                      </a:cubicBezTo>
                      <a:lnTo>
                        <a:pt x="16252" y="21411"/>
                      </a:lnTo>
                      <a:cubicBezTo>
                        <a:pt x="17119" y="22256"/>
                        <a:pt x="17690" y="23397"/>
                        <a:pt x="18831" y="23967"/>
                      </a:cubicBezTo>
                      <a:cubicBezTo>
                        <a:pt x="18831" y="24264"/>
                        <a:pt x="19105" y="23967"/>
                        <a:pt x="18831" y="23694"/>
                      </a:cubicBezTo>
                      <a:cubicBezTo>
                        <a:pt x="18831" y="23397"/>
                        <a:pt x="18261" y="22826"/>
                        <a:pt x="17964" y="225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" name="Google Shape;546;p43"/>
                <p:cNvSpPr/>
                <p:nvPr/>
              </p:nvSpPr>
              <p:spPr>
                <a:xfrm>
                  <a:off x="9689525" y="778313"/>
                  <a:ext cx="42800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2" h="1712" extrusionOk="0">
                      <a:moveTo>
                        <a:pt x="1415" y="297"/>
                      </a:moveTo>
                      <a:cubicBezTo>
                        <a:pt x="1415" y="0"/>
                        <a:pt x="1415" y="0"/>
                        <a:pt x="1141" y="297"/>
                      </a:cubicBezTo>
                      <a:lnTo>
                        <a:pt x="845" y="571"/>
                      </a:lnTo>
                      <a:lnTo>
                        <a:pt x="571" y="867"/>
                      </a:lnTo>
                      <a:lnTo>
                        <a:pt x="274" y="1141"/>
                      </a:lnTo>
                      <a:cubicBezTo>
                        <a:pt x="0" y="1438"/>
                        <a:pt x="274" y="1712"/>
                        <a:pt x="274" y="1712"/>
                      </a:cubicBezTo>
                      <a:cubicBezTo>
                        <a:pt x="845" y="1438"/>
                        <a:pt x="845" y="1141"/>
                        <a:pt x="1415" y="867"/>
                      </a:cubicBezTo>
                      <a:cubicBezTo>
                        <a:pt x="1415" y="571"/>
                        <a:pt x="1712" y="297"/>
                        <a:pt x="1415" y="29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" name="Google Shape;547;p43"/>
                <p:cNvSpPr/>
                <p:nvPr/>
              </p:nvSpPr>
              <p:spPr>
                <a:xfrm>
                  <a:off x="10160275" y="1356363"/>
                  <a:ext cx="496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7" h="1986" extrusionOk="0">
                      <a:moveTo>
                        <a:pt x="1713" y="274"/>
                      </a:moveTo>
                      <a:cubicBezTo>
                        <a:pt x="1416" y="274"/>
                        <a:pt x="1142" y="571"/>
                        <a:pt x="845" y="845"/>
                      </a:cubicBezTo>
                      <a:cubicBezTo>
                        <a:pt x="572" y="1141"/>
                        <a:pt x="275" y="1415"/>
                        <a:pt x="1" y="1415"/>
                      </a:cubicBezTo>
                      <a:cubicBezTo>
                        <a:pt x="1" y="1712"/>
                        <a:pt x="1" y="1986"/>
                        <a:pt x="275" y="1986"/>
                      </a:cubicBezTo>
                      <a:cubicBezTo>
                        <a:pt x="845" y="1712"/>
                        <a:pt x="1416" y="1141"/>
                        <a:pt x="1987" y="571"/>
                      </a:cubicBezTo>
                      <a:cubicBezTo>
                        <a:pt x="1987" y="274"/>
                        <a:pt x="1713" y="0"/>
                        <a:pt x="1713" y="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" name="Google Shape;548;p43"/>
                <p:cNvSpPr/>
                <p:nvPr/>
              </p:nvSpPr>
              <p:spPr>
                <a:xfrm>
                  <a:off x="9938875" y="1085313"/>
                  <a:ext cx="42825" cy="3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3" h="1416" extrusionOk="0">
                      <a:moveTo>
                        <a:pt x="1439" y="0"/>
                      </a:moveTo>
                      <a:cubicBezTo>
                        <a:pt x="1142" y="0"/>
                        <a:pt x="868" y="571"/>
                        <a:pt x="571" y="845"/>
                      </a:cubicBezTo>
                      <a:cubicBezTo>
                        <a:pt x="297" y="845"/>
                        <a:pt x="1" y="1141"/>
                        <a:pt x="1" y="1415"/>
                      </a:cubicBezTo>
                      <a:lnTo>
                        <a:pt x="297" y="1415"/>
                      </a:lnTo>
                      <a:cubicBezTo>
                        <a:pt x="571" y="1415"/>
                        <a:pt x="571" y="1141"/>
                        <a:pt x="868" y="1141"/>
                      </a:cubicBezTo>
                      <a:lnTo>
                        <a:pt x="1713" y="274"/>
                      </a:lnTo>
                      <a:cubicBezTo>
                        <a:pt x="1713" y="274"/>
                        <a:pt x="1713" y="0"/>
                        <a:pt x="143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" name="Google Shape;549;p43"/>
                <p:cNvSpPr/>
                <p:nvPr/>
              </p:nvSpPr>
              <p:spPr>
                <a:xfrm>
                  <a:off x="9810500" y="928388"/>
                  <a:ext cx="57075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1712" extrusionOk="0">
                      <a:moveTo>
                        <a:pt x="1712" y="274"/>
                      </a:moveTo>
                      <a:lnTo>
                        <a:pt x="1712" y="274"/>
                      </a:lnTo>
                      <a:cubicBezTo>
                        <a:pt x="1141" y="571"/>
                        <a:pt x="867" y="845"/>
                        <a:pt x="297" y="1415"/>
                      </a:cubicBezTo>
                      <a:cubicBezTo>
                        <a:pt x="0" y="1415"/>
                        <a:pt x="297" y="1712"/>
                        <a:pt x="571" y="1712"/>
                      </a:cubicBezTo>
                      <a:cubicBezTo>
                        <a:pt x="1141" y="1415"/>
                        <a:pt x="1438" y="1141"/>
                        <a:pt x="2009" y="571"/>
                      </a:cubicBezTo>
                      <a:cubicBezTo>
                        <a:pt x="2283" y="571"/>
                        <a:pt x="2009" y="0"/>
                        <a:pt x="1712" y="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" name="Google Shape;550;p43"/>
                <p:cNvSpPr/>
                <p:nvPr/>
              </p:nvSpPr>
              <p:spPr>
                <a:xfrm>
                  <a:off x="10053000" y="1227963"/>
                  <a:ext cx="57100" cy="4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4" h="1987" extrusionOk="0">
                      <a:moveTo>
                        <a:pt x="1713" y="274"/>
                      </a:moveTo>
                      <a:cubicBezTo>
                        <a:pt x="1142" y="571"/>
                        <a:pt x="868" y="1142"/>
                        <a:pt x="298" y="1416"/>
                      </a:cubicBezTo>
                      <a:cubicBezTo>
                        <a:pt x="1" y="1712"/>
                        <a:pt x="298" y="1986"/>
                        <a:pt x="298" y="1712"/>
                      </a:cubicBezTo>
                      <a:cubicBezTo>
                        <a:pt x="868" y="1712"/>
                        <a:pt x="868" y="1416"/>
                        <a:pt x="1142" y="1416"/>
                      </a:cubicBezTo>
                      <a:cubicBezTo>
                        <a:pt x="1439" y="1142"/>
                        <a:pt x="1713" y="845"/>
                        <a:pt x="2009" y="845"/>
                      </a:cubicBezTo>
                      <a:cubicBezTo>
                        <a:pt x="2283" y="571"/>
                        <a:pt x="2009" y="0"/>
                        <a:pt x="1713" y="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" name="Google Shape;551;p43"/>
                <p:cNvSpPr/>
                <p:nvPr/>
              </p:nvSpPr>
              <p:spPr>
                <a:xfrm>
                  <a:off x="9710625" y="8142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68" y="0"/>
                      </a:moveTo>
                      <a:cubicBezTo>
                        <a:pt x="571" y="0"/>
                        <a:pt x="571" y="274"/>
                        <a:pt x="297" y="274"/>
                      </a:cubicBezTo>
                      <a:lnTo>
                        <a:pt x="297" y="571"/>
                      </a:lnTo>
                      <a:cubicBezTo>
                        <a:pt x="1" y="571"/>
                        <a:pt x="1" y="571"/>
                        <a:pt x="1" y="845"/>
                      </a:cubicBezTo>
                      <a:lnTo>
                        <a:pt x="297" y="845"/>
                      </a:lnTo>
                      <a:lnTo>
                        <a:pt x="297" y="845"/>
                      </a:lnTo>
                      <a:lnTo>
                        <a:pt x="571" y="845"/>
                      </a:lnTo>
                      <a:lnTo>
                        <a:pt x="571" y="845"/>
                      </a:lnTo>
                      <a:cubicBezTo>
                        <a:pt x="571" y="845"/>
                        <a:pt x="571" y="571"/>
                        <a:pt x="868" y="571"/>
                      </a:cubicBezTo>
                      <a:lnTo>
                        <a:pt x="1142" y="2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" name="Google Shape;552;p43"/>
                <p:cNvSpPr/>
                <p:nvPr/>
              </p:nvSpPr>
              <p:spPr>
                <a:xfrm>
                  <a:off x="9724900" y="835363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68" y="1"/>
                      </a:moveTo>
                      <a:lnTo>
                        <a:pt x="571" y="297"/>
                      </a:lnTo>
                      <a:lnTo>
                        <a:pt x="297" y="571"/>
                      </a:lnTo>
                      <a:cubicBezTo>
                        <a:pt x="0" y="868"/>
                        <a:pt x="297" y="868"/>
                        <a:pt x="297" y="868"/>
                      </a:cubicBezTo>
                      <a:cubicBezTo>
                        <a:pt x="571" y="868"/>
                        <a:pt x="571" y="868"/>
                        <a:pt x="868" y="571"/>
                      </a:cubicBezTo>
                      <a:lnTo>
                        <a:pt x="868" y="571"/>
                      </a:lnTo>
                      <a:cubicBezTo>
                        <a:pt x="1142" y="571"/>
                        <a:pt x="1142" y="297"/>
                        <a:pt x="1142" y="297"/>
                      </a:cubicBezTo>
                      <a:cubicBezTo>
                        <a:pt x="1142" y="297"/>
                        <a:pt x="1142" y="1"/>
                        <a:pt x="86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" name="Google Shape;553;p43"/>
                <p:cNvSpPr/>
                <p:nvPr/>
              </p:nvSpPr>
              <p:spPr>
                <a:xfrm>
                  <a:off x="9746575" y="863888"/>
                  <a:ext cx="28550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9" extrusionOk="0">
                      <a:moveTo>
                        <a:pt x="845" y="1"/>
                      </a:moveTo>
                      <a:lnTo>
                        <a:pt x="571" y="1"/>
                      </a:lnTo>
                      <a:cubicBezTo>
                        <a:pt x="571" y="298"/>
                        <a:pt x="571" y="298"/>
                        <a:pt x="275" y="298"/>
                      </a:cubicBezTo>
                      <a:cubicBezTo>
                        <a:pt x="275" y="298"/>
                        <a:pt x="275" y="571"/>
                        <a:pt x="1" y="571"/>
                      </a:cubicBezTo>
                      <a:cubicBezTo>
                        <a:pt x="1" y="571"/>
                        <a:pt x="1" y="868"/>
                        <a:pt x="275" y="868"/>
                      </a:cubicBezTo>
                      <a:cubicBezTo>
                        <a:pt x="275" y="868"/>
                        <a:pt x="571" y="868"/>
                        <a:pt x="571" y="571"/>
                      </a:cubicBezTo>
                      <a:cubicBezTo>
                        <a:pt x="845" y="571"/>
                        <a:pt x="845" y="571"/>
                        <a:pt x="1142" y="298"/>
                      </a:cubicBezTo>
                      <a:cubicBezTo>
                        <a:pt x="1142" y="1"/>
                        <a:pt x="845" y="1"/>
                        <a:pt x="84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" name="Google Shape;554;p43"/>
                <p:cNvSpPr/>
                <p:nvPr/>
              </p:nvSpPr>
              <p:spPr>
                <a:xfrm>
                  <a:off x="9767700" y="892438"/>
                  <a:ext cx="2170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868" extrusionOk="0">
                      <a:moveTo>
                        <a:pt x="868" y="0"/>
                      </a:moveTo>
                      <a:lnTo>
                        <a:pt x="571" y="0"/>
                      </a:lnTo>
                      <a:lnTo>
                        <a:pt x="297" y="0"/>
                      </a:lnTo>
                      <a:cubicBezTo>
                        <a:pt x="0" y="297"/>
                        <a:pt x="0" y="297"/>
                        <a:pt x="0" y="571"/>
                      </a:cubicBezTo>
                      <a:cubicBezTo>
                        <a:pt x="0" y="571"/>
                        <a:pt x="297" y="867"/>
                        <a:pt x="297" y="571"/>
                      </a:cubicBezTo>
                      <a:lnTo>
                        <a:pt x="571" y="571"/>
                      </a:lnTo>
                      <a:cubicBezTo>
                        <a:pt x="571" y="571"/>
                        <a:pt x="571" y="297"/>
                        <a:pt x="868" y="297"/>
                      </a:cubicBezTo>
                      <a:lnTo>
                        <a:pt x="868" y="2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" name="Google Shape;555;p43"/>
                <p:cNvSpPr/>
                <p:nvPr/>
              </p:nvSpPr>
              <p:spPr>
                <a:xfrm>
                  <a:off x="9781950" y="914113"/>
                  <a:ext cx="35975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845" extrusionOk="0">
                      <a:moveTo>
                        <a:pt x="1142" y="0"/>
                      </a:moveTo>
                      <a:cubicBezTo>
                        <a:pt x="868" y="0"/>
                        <a:pt x="868" y="0"/>
                        <a:pt x="571" y="274"/>
                      </a:cubicBezTo>
                      <a:cubicBezTo>
                        <a:pt x="571" y="274"/>
                        <a:pt x="298" y="274"/>
                        <a:pt x="298" y="571"/>
                      </a:cubicBezTo>
                      <a:cubicBezTo>
                        <a:pt x="1" y="845"/>
                        <a:pt x="571" y="845"/>
                        <a:pt x="571" y="845"/>
                      </a:cubicBezTo>
                      <a:cubicBezTo>
                        <a:pt x="571" y="571"/>
                        <a:pt x="868" y="571"/>
                        <a:pt x="868" y="571"/>
                      </a:cubicBezTo>
                      <a:cubicBezTo>
                        <a:pt x="1142" y="571"/>
                        <a:pt x="1142" y="274"/>
                        <a:pt x="1142" y="274"/>
                      </a:cubicBezTo>
                      <a:cubicBezTo>
                        <a:pt x="1439" y="274"/>
                        <a:pt x="1142" y="0"/>
                        <a:pt x="114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" name="Google Shape;556;p43"/>
                <p:cNvSpPr/>
                <p:nvPr/>
              </p:nvSpPr>
              <p:spPr>
                <a:xfrm>
                  <a:off x="9803650" y="935213"/>
                  <a:ext cx="28550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9" extrusionOk="0">
                      <a:moveTo>
                        <a:pt x="845" y="1"/>
                      </a:moveTo>
                      <a:cubicBezTo>
                        <a:pt x="571" y="1"/>
                        <a:pt x="274" y="298"/>
                        <a:pt x="0" y="572"/>
                      </a:cubicBezTo>
                      <a:cubicBezTo>
                        <a:pt x="0" y="868"/>
                        <a:pt x="274" y="868"/>
                        <a:pt x="274" y="868"/>
                      </a:cubicBezTo>
                      <a:cubicBezTo>
                        <a:pt x="571" y="572"/>
                        <a:pt x="845" y="572"/>
                        <a:pt x="1141" y="298"/>
                      </a:cubicBezTo>
                      <a:cubicBezTo>
                        <a:pt x="1141" y="298"/>
                        <a:pt x="1141" y="1"/>
                        <a:pt x="84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" name="Google Shape;557;p43"/>
                <p:cNvSpPr/>
                <p:nvPr/>
              </p:nvSpPr>
              <p:spPr>
                <a:xfrm>
                  <a:off x="9832175" y="971163"/>
                  <a:ext cx="28550" cy="2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6" extrusionOk="0">
                      <a:moveTo>
                        <a:pt x="845" y="1"/>
                      </a:moveTo>
                      <a:cubicBezTo>
                        <a:pt x="571" y="1"/>
                        <a:pt x="274" y="275"/>
                        <a:pt x="274" y="572"/>
                      </a:cubicBezTo>
                      <a:cubicBezTo>
                        <a:pt x="0" y="572"/>
                        <a:pt x="0" y="846"/>
                        <a:pt x="274" y="846"/>
                      </a:cubicBezTo>
                      <a:cubicBezTo>
                        <a:pt x="571" y="846"/>
                        <a:pt x="571" y="572"/>
                        <a:pt x="571" y="572"/>
                      </a:cubicBezTo>
                      <a:cubicBezTo>
                        <a:pt x="845" y="572"/>
                        <a:pt x="845" y="572"/>
                        <a:pt x="1142" y="275"/>
                      </a:cubicBezTo>
                      <a:cubicBezTo>
                        <a:pt x="1142" y="275"/>
                        <a:pt x="1142" y="1"/>
                        <a:pt x="84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" name="Google Shape;558;p43"/>
                <p:cNvSpPr/>
                <p:nvPr/>
              </p:nvSpPr>
              <p:spPr>
                <a:xfrm>
                  <a:off x="9846450" y="999713"/>
                  <a:ext cx="28550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571" extrusionOk="0">
                      <a:moveTo>
                        <a:pt x="1141" y="0"/>
                      </a:moveTo>
                      <a:cubicBezTo>
                        <a:pt x="845" y="0"/>
                        <a:pt x="571" y="0"/>
                        <a:pt x="274" y="274"/>
                      </a:cubicBezTo>
                      <a:cubicBezTo>
                        <a:pt x="0" y="274"/>
                        <a:pt x="274" y="571"/>
                        <a:pt x="571" y="571"/>
                      </a:cubicBezTo>
                      <a:cubicBezTo>
                        <a:pt x="845" y="571"/>
                        <a:pt x="1141" y="274"/>
                        <a:pt x="1141" y="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9" name="Google Shape;559;p43"/>
                <p:cNvSpPr/>
                <p:nvPr/>
              </p:nvSpPr>
              <p:spPr>
                <a:xfrm>
                  <a:off x="9867550" y="1013963"/>
                  <a:ext cx="2855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143" extrusionOk="0">
                      <a:moveTo>
                        <a:pt x="868" y="1"/>
                      </a:moveTo>
                      <a:lnTo>
                        <a:pt x="571" y="275"/>
                      </a:lnTo>
                      <a:cubicBezTo>
                        <a:pt x="297" y="275"/>
                        <a:pt x="297" y="572"/>
                        <a:pt x="1" y="572"/>
                      </a:cubicBezTo>
                      <a:cubicBezTo>
                        <a:pt x="1" y="845"/>
                        <a:pt x="297" y="1142"/>
                        <a:pt x="297" y="845"/>
                      </a:cubicBezTo>
                      <a:cubicBezTo>
                        <a:pt x="571" y="845"/>
                        <a:pt x="571" y="845"/>
                        <a:pt x="868" y="572"/>
                      </a:cubicBezTo>
                      <a:lnTo>
                        <a:pt x="1142" y="275"/>
                      </a:lnTo>
                      <a:cubicBezTo>
                        <a:pt x="1142" y="275"/>
                        <a:pt x="1142" y="1"/>
                        <a:pt x="86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0" name="Google Shape;560;p43"/>
                <p:cNvSpPr/>
                <p:nvPr/>
              </p:nvSpPr>
              <p:spPr>
                <a:xfrm>
                  <a:off x="9881825" y="10350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68" y="297"/>
                      </a:moveTo>
                      <a:lnTo>
                        <a:pt x="571" y="297"/>
                      </a:lnTo>
                      <a:cubicBezTo>
                        <a:pt x="571" y="297"/>
                        <a:pt x="297" y="297"/>
                        <a:pt x="297" y="571"/>
                      </a:cubicBezTo>
                      <a:cubicBezTo>
                        <a:pt x="0" y="571"/>
                        <a:pt x="297" y="868"/>
                        <a:pt x="571" y="868"/>
                      </a:cubicBezTo>
                      <a:cubicBezTo>
                        <a:pt x="571" y="571"/>
                        <a:pt x="1141" y="571"/>
                        <a:pt x="1141" y="571"/>
                      </a:cubicBezTo>
                      <a:cubicBezTo>
                        <a:pt x="1141" y="297"/>
                        <a:pt x="1141" y="0"/>
                        <a:pt x="868" y="29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1" name="Google Shape;561;p43"/>
                <p:cNvSpPr/>
                <p:nvPr/>
              </p:nvSpPr>
              <p:spPr>
                <a:xfrm>
                  <a:off x="9903500" y="1056763"/>
                  <a:ext cx="28550" cy="2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6" extrusionOk="0">
                      <a:moveTo>
                        <a:pt x="845" y="1"/>
                      </a:moveTo>
                      <a:lnTo>
                        <a:pt x="571" y="1"/>
                      </a:lnTo>
                      <a:cubicBezTo>
                        <a:pt x="571" y="275"/>
                        <a:pt x="571" y="275"/>
                        <a:pt x="274" y="275"/>
                      </a:cubicBezTo>
                      <a:lnTo>
                        <a:pt x="1" y="571"/>
                      </a:lnTo>
                      <a:cubicBezTo>
                        <a:pt x="1" y="845"/>
                        <a:pt x="274" y="845"/>
                        <a:pt x="571" y="845"/>
                      </a:cubicBezTo>
                      <a:lnTo>
                        <a:pt x="571" y="571"/>
                      </a:lnTo>
                      <a:lnTo>
                        <a:pt x="845" y="571"/>
                      </a:lnTo>
                      <a:cubicBezTo>
                        <a:pt x="845" y="571"/>
                        <a:pt x="845" y="275"/>
                        <a:pt x="1142" y="275"/>
                      </a:cubicBezTo>
                      <a:cubicBezTo>
                        <a:pt x="1142" y="275"/>
                        <a:pt x="1142" y="1"/>
                        <a:pt x="84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2" name="Google Shape;562;p43"/>
                <p:cNvSpPr/>
                <p:nvPr/>
              </p:nvSpPr>
              <p:spPr>
                <a:xfrm>
                  <a:off x="9924625" y="10778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571" y="0"/>
                      </a:moveTo>
                      <a:lnTo>
                        <a:pt x="297" y="297"/>
                      </a:lnTo>
                      <a:cubicBezTo>
                        <a:pt x="297" y="297"/>
                        <a:pt x="0" y="297"/>
                        <a:pt x="0" y="571"/>
                      </a:cubicBezTo>
                      <a:lnTo>
                        <a:pt x="0" y="868"/>
                      </a:lnTo>
                      <a:cubicBezTo>
                        <a:pt x="297" y="868"/>
                        <a:pt x="571" y="868"/>
                        <a:pt x="571" y="571"/>
                      </a:cubicBezTo>
                      <a:cubicBezTo>
                        <a:pt x="867" y="571"/>
                        <a:pt x="867" y="571"/>
                        <a:pt x="867" y="297"/>
                      </a:cubicBezTo>
                      <a:cubicBezTo>
                        <a:pt x="1141" y="0"/>
                        <a:pt x="867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3" name="Google Shape;563;p43"/>
                <p:cNvSpPr/>
                <p:nvPr/>
              </p:nvSpPr>
              <p:spPr>
                <a:xfrm>
                  <a:off x="9953150" y="11206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68" y="297"/>
                      </a:moveTo>
                      <a:lnTo>
                        <a:pt x="571" y="297"/>
                      </a:lnTo>
                      <a:lnTo>
                        <a:pt x="297" y="571"/>
                      </a:lnTo>
                      <a:cubicBezTo>
                        <a:pt x="0" y="571"/>
                        <a:pt x="297" y="868"/>
                        <a:pt x="571" y="868"/>
                      </a:cubicBezTo>
                      <a:cubicBezTo>
                        <a:pt x="571" y="868"/>
                        <a:pt x="1142" y="571"/>
                        <a:pt x="1142" y="297"/>
                      </a:cubicBezTo>
                      <a:cubicBezTo>
                        <a:pt x="1142" y="297"/>
                        <a:pt x="1142" y="0"/>
                        <a:pt x="868" y="29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4" name="Google Shape;564;p43"/>
                <p:cNvSpPr/>
                <p:nvPr/>
              </p:nvSpPr>
              <p:spPr>
                <a:xfrm>
                  <a:off x="9967425" y="1142363"/>
                  <a:ext cx="35950" cy="2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846" extrusionOk="0">
                      <a:moveTo>
                        <a:pt x="1141" y="1"/>
                      </a:moveTo>
                      <a:cubicBezTo>
                        <a:pt x="867" y="1"/>
                        <a:pt x="571" y="274"/>
                        <a:pt x="297" y="571"/>
                      </a:cubicBezTo>
                      <a:cubicBezTo>
                        <a:pt x="0" y="571"/>
                        <a:pt x="297" y="845"/>
                        <a:pt x="571" y="845"/>
                      </a:cubicBezTo>
                      <a:cubicBezTo>
                        <a:pt x="867" y="845"/>
                        <a:pt x="1141" y="571"/>
                        <a:pt x="1141" y="274"/>
                      </a:cubicBezTo>
                      <a:cubicBezTo>
                        <a:pt x="1438" y="274"/>
                        <a:pt x="1141" y="1"/>
                        <a:pt x="114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5" name="Google Shape;565;p43"/>
                <p:cNvSpPr/>
                <p:nvPr/>
              </p:nvSpPr>
              <p:spPr>
                <a:xfrm>
                  <a:off x="9989100" y="11634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45" y="0"/>
                      </a:moveTo>
                      <a:lnTo>
                        <a:pt x="845" y="0"/>
                      </a:lnTo>
                      <a:cubicBezTo>
                        <a:pt x="571" y="0"/>
                        <a:pt x="571" y="0"/>
                        <a:pt x="571" y="297"/>
                      </a:cubicBezTo>
                      <a:cubicBezTo>
                        <a:pt x="274" y="297"/>
                        <a:pt x="274" y="297"/>
                        <a:pt x="0" y="571"/>
                      </a:cubicBezTo>
                      <a:cubicBezTo>
                        <a:pt x="0" y="867"/>
                        <a:pt x="274" y="867"/>
                        <a:pt x="274" y="867"/>
                      </a:cubicBezTo>
                      <a:cubicBezTo>
                        <a:pt x="571" y="571"/>
                        <a:pt x="571" y="571"/>
                        <a:pt x="845" y="571"/>
                      </a:cubicBezTo>
                      <a:cubicBezTo>
                        <a:pt x="845" y="571"/>
                        <a:pt x="845" y="297"/>
                        <a:pt x="1142" y="297"/>
                      </a:cubicBezTo>
                      <a:cubicBezTo>
                        <a:pt x="1142" y="297"/>
                        <a:pt x="1142" y="0"/>
                        <a:pt x="84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6" name="Google Shape;566;p43"/>
                <p:cNvSpPr/>
                <p:nvPr/>
              </p:nvSpPr>
              <p:spPr>
                <a:xfrm>
                  <a:off x="10003350" y="1192013"/>
                  <a:ext cx="35425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" h="571" extrusionOk="0">
                      <a:moveTo>
                        <a:pt x="1142" y="0"/>
                      </a:moveTo>
                      <a:cubicBezTo>
                        <a:pt x="846" y="0"/>
                        <a:pt x="572" y="0"/>
                        <a:pt x="275" y="297"/>
                      </a:cubicBezTo>
                      <a:cubicBezTo>
                        <a:pt x="1" y="297"/>
                        <a:pt x="275" y="571"/>
                        <a:pt x="572" y="571"/>
                      </a:cubicBezTo>
                      <a:cubicBezTo>
                        <a:pt x="846" y="297"/>
                        <a:pt x="1142" y="297"/>
                        <a:pt x="1142" y="0"/>
                      </a:cubicBezTo>
                      <a:cubicBezTo>
                        <a:pt x="1416" y="0"/>
                        <a:pt x="1142" y="0"/>
                        <a:pt x="114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7" name="Google Shape;567;p43"/>
                <p:cNvSpPr/>
                <p:nvPr/>
              </p:nvSpPr>
              <p:spPr>
                <a:xfrm>
                  <a:off x="10024475" y="1206263"/>
                  <a:ext cx="3597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43" extrusionOk="0">
                      <a:moveTo>
                        <a:pt x="1142" y="1"/>
                      </a:moveTo>
                      <a:cubicBezTo>
                        <a:pt x="868" y="1"/>
                        <a:pt x="868" y="298"/>
                        <a:pt x="571" y="298"/>
                      </a:cubicBezTo>
                      <a:cubicBezTo>
                        <a:pt x="571" y="298"/>
                        <a:pt x="297" y="572"/>
                        <a:pt x="1" y="572"/>
                      </a:cubicBezTo>
                      <a:cubicBezTo>
                        <a:pt x="1" y="868"/>
                        <a:pt x="1" y="1142"/>
                        <a:pt x="297" y="868"/>
                      </a:cubicBezTo>
                      <a:cubicBezTo>
                        <a:pt x="571" y="868"/>
                        <a:pt x="1142" y="572"/>
                        <a:pt x="1142" y="298"/>
                      </a:cubicBezTo>
                      <a:cubicBezTo>
                        <a:pt x="1439" y="1"/>
                        <a:pt x="1142" y="1"/>
                        <a:pt x="114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8" name="Google Shape;568;p43"/>
                <p:cNvSpPr/>
                <p:nvPr/>
              </p:nvSpPr>
              <p:spPr>
                <a:xfrm>
                  <a:off x="10038750" y="1227963"/>
                  <a:ext cx="35975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42" extrusionOk="0">
                      <a:moveTo>
                        <a:pt x="1141" y="0"/>
                      </a:moveTo>
                      <a:cubicBezTo>
                        <a:pt x="868" y="274"/>
                        <a:pt x="571" y="274"/>
                        <a:pt x="297" y="571"/>
                      </a:cubicBezTo>
                      <a:cubicBezTo>
                        <a:pt x="0" y="571"/>
                        <a:pt x="297" y="1142"/>
                        <a:pt x="571" y="845"/>
                      </a:cubicBezTo>
                      <a:cubicBezTo>
                        <a:pt x="868" y="845"/>
                        <a:pt x="1141" y="571"/>
                        <a:pt x="1438" y="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" name="Google Shape;569;p43"/>
                <p:cNvSpPr/>
                <p:nvPr/>
              </p:nvSpPr>
              <p:spPr>
                <a:xfrm>
                  <a:off x="10074700" y="12707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45" y="0"/>
                      </a:moveTo>
                      <a:cubicBezTo>
                        <a:pt x="845" y="274"/>
                        <a:pt x="571" y="274"/>
                        <a:pt x="571" y="274"/>
                      </a:cubicBezTo>
                      <a:cubicBezTo>
                        <a:pt x="274" y="274"/>
                        <a:pt x="274" y="274"/>
                        <a:pt x="274" y="571"/>
                      </a:cubicBezTo>
                      <a:cubicBezTo>
                        <a:pt x="0" y="571"/>
                        <a:pt x="0" y="845"/>
                        <a:pt x="274" y="845"/>
                      </a:cubicBezTo>
                      <a:cubicBezTo>
                        <a:pt x="571" y="845"/>
                        <a:pt x="571" y="571"/>
                        <a:pt x="845" y="571"/>
                      </a:cubicBezTo>
                      <a:cubicBezTo>
                        <a:pt x="845" y="571"/>
                        <a:pt x="1141" y="571"/>
                        <a:pt x="1141" y="274"/>
                      </a:cubicBezTo>
                      <a:cubicBezTo>
                        <a:pt x="1141" y="274"/>
                        <a:pt x="1141" y="0"/>
                        <a:pt x="84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" name="Google Shape;570;p43"/>
                <p:cNvSpPr/>
                <p:nvPr/>
              </p:nvSpPr>
              <p:spPr>
                <a:xfrm>
                  <a:off x="10095800" y="1291863"/>
                  <a:ext cx="21725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" h="869" extrusionOk="0">
                      <a:moveTo>
                        <a:pt x="571" y="1"/>
                      </a:moveTo>
                      <a:cubicBezTo>
                        <a:pt x="297" y="1"/>
                        <a:pt x="1" y="298"/>
                        <a:pt x="1" y="571"/>
                      </a:cubicBezTo>
                      <a:lnTo>
                        <a:pt x="1" y="571"/>
                      </a:lnTo>
                      <a:lnTo>
                        <a:pt x="1" y="868"/>
                      </a:lnTo>
                      <a:cubicBezTo>
                        <a:pt x="297" y="571"/>
                        <a:pt x="571" y="571"/>
                        <a:pt x="868" y="298"/>
                      </a:cubicBezTo>
                      <a:cubicBezTo>
                        <a:pt x="868" y="298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" name="Google Shape;571;p43"/>
                <p:cNvSpPr/>
                <p:nvPr/>
              </p:nvSpPr>
              <p:spPr>
                <a:xfrm>
                  <a:off x="10110075" y="13135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68" y="0"/>
                      </a:moveTo>
                      <a:cubicBezTo>
                        <a:pt x="571" y="0"/>
                        <a:pt x="571" y="274"/>
                        <a:pt x="297" y="274"/>
                      </a:cubicBezTo>
                      <a:cubicBezTo>
                        <a:pt x="0" y="274"/>
                        <a:pt x="0" y="571"/>
                        <a:pt x="0" y="571"/>
                      </a:cubicBezTo>
                      <a:cubicBezTo>
                        <a:pt x="0" y="845"/>
                        <a:pt x="297" y="845"/>
                        <a:pt x="297" y="845"/>
                      </a:cubicBezTo>
                      <a:cubicBezTo>
                        <a:pt x="297" y="571"/>
                        <a:pt x="571" y="571"/>
                        <a:pt x="571" y="571"/>
                      </a:cubicBezTo>
                      <a:cubicBezTo>
                        <a:pt x="868" y="571"/>
                        <a:pt x="868" y="274"/>
                        <a:pt x="1142" y="274"/>
                      </a:cubicBezTo>
                      <a:cubicBezTo>
                        <a:pt x="1142" y="0"/>
                        <a:pt x="868" y="0"/>
                        <a:pt x="86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" name="Google Shape;572;p43"/>
                <p:cNvSpPr/>
                <p:nvPr/>
              </p:nvSpPr>
              <p:spPr>
                <a:xfrm>
                  <a:off x="10124325" y="1334663"/>
                  <a:ext cx="28575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869" extrusionOk="0">
                      <a:moveTo>
                        <a:pt x="868" y="1"/>
                      </a:moveTo>
                      <a:lnTo>
                        <a:pt x="572" y="1"/>
                      </a:lnTo>
                      <a:lnTo>
                        <a:pt x="1" y="571"/>
                      </a:lnTo>
                      <a:cubicBezTo>
                        <a:pt x="1" y="571"/>
                        <a:pt x="1" y="868"/>
                        <a:pt x="298" y="868"/>
                      </a:cubicBezTo>
                      <a:cubicBezTo>
                        <a:pt x="298" y="571"/>
                        <a:pt x="572" y="571"/>
                        <a:pt x="572" y="571"/>
                      </a:cubicBezTo>
                      <a:cubicBezTo>
                        <a:pt x="868" y="571"/>
                        <a:pt x="868" y="571"/>
                        <a:pt x="1142" y="297"/>
                      </a:cubicBezTo>
                      <a:cubicBezTo>
                        <a:pt x="1142" y="297"/>
                        <a:pt x="1142" y="1"/>
                        <a:pt x="86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" name="Google Shape;573;p43"/>
                <p:cNvSpPr/>
                <p:nvPr/>
              </p:nvSpPr>
              <p:spPr>
                <a:xfrm>
                  <a:off x="10138600" y="13563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68" y="0"/>
                      </a:moveTo>
                      <a:cubicBezTo>
                        <a:pt x="571" y="0"/>
                        <a:pt x="297" y="274"/>
                        <a:pt x="1" y="274"/>
                      </a:cubicBezTo>
                      <a:cubicBezTo>
                        <a:pt x="1" y="571"/>
                        <a:pt x="1" y="845"/>
                        <a:pt x="297" y="845"/>
                      </a:cubicBezTo>
                      <a:cubicBezTo>
                        <a:pt x="571" y="571"/>
                        <a:pt x="868" y="571"/>
                        <a:pt x="868" y="274"/>
                      </a:cubicBezTo>
                      <a:cubicBezTo>
                        <a:pt x="1142" y="0"/>
                        <a:pt x="868" y="0"/>
                        <a:pt x="86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4" name="Google Shape;574;p43"/>
              <p:cNvGrpSpPr/>
              <p:nvPr/>
            </p:nvGrpSpPr>
            <p:grpSpPr>
              <a:xfrm>
                <a:off x="4833010" y="2384902"/>
                <a:ext cx="1552474" cy="635982"/>
                <a:chOff x="2078400" y="4616450"/>
                <a:chExt cx="1184100" cy="485075"/>
              </a:xfrm>
            </p:grpSpPr>
            <p:sp>
              <p:nvSpPr>
                <p:cNvPr id="575" name="Google Shape;575;p43"/>
                <p:cNvSpPr/>
                <p:nvPr/>
              </p:nvSpPr>
              <p:spPr>
                <a:xfrm>
                  <a:off x="2078400" y="4616450"/>
                  <a:ext cx="1184100" cy="4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64" h="19285" extrusionOk="0">
                      <a:moveTo>
                        <a:pt x="2580" y="1"/>
                      </a:moveTo>
                      <a:cubicBezTo>
                        <a:pt x="2283" y="1"/>
                        <a:pt x="1713" y="275"/>
                        <a:pt x="1713" y="275"/>
                      </a:cubicBezTo>
                      <a:cubicBezTo>
                        <a:pt x="1439" y="1142"/>
                        <a:pt x="1142" y="1713"/>
                        <a:pt x="1142" y="2557"/>
                      </a:cubicBezTo>
                      <a:cubicBezTo>
                        <a:pt x="868" y="4269"/>
                        <a:pt x="297" y="6278"/>
                        <a:pt x="1" y="8264"/>
                      </a:cubicBezTo>
                      <a:cubicBezTo>
                        <a:pt x="1" y="8560"/>
                        <a:pt x="1" y="8834"/>
                        <a:pt x="297" y="8834"/>
                      </a:cubicBezTo>
                      <a:cubicBezTo>
                        <a:pt x="571" y="9131"/>
                        <a:pt x="1142" y="9131"/>
                        <a:pt x="1713" y="9405"/>
                      </a:cubicBezTo>
                      <a:cubicBezTo>
                        <a:pt x="2580" y="9702"/>
                        <a:pt x="3721" y="9976"/>
                        <a:pt x="4862" y="10272"/>
                      </a:cubicBezTo>
                      <a:lnTo>
                        <a:pt x="13422" y="11984"/>
                      </a:lnTo>
                      <a:lnTo>
                        <a:pt x="20269" y="13696"/>
                      </a:lnTo>
                      <a:cubicBezTo>
                        <a:pt x="23693" y="14541"/>
                        <a:pt x="27117" y="15408"/>
                        <a:pt x="30815" y="16252"/>
                      </a:cubicBezTo>
                      <a:cubicBezTo>
                        <a:pt x="32823" y="16823"/>
                        <a:pt x="35106" y="17120"/>
                        <a:pt x="37388" y="17690"/>
                      </a:cubicBezTo>
                      <a:cubicBezTo>
                        <a:pt x="39671" y="18261"/>
                        <a:pt x="41954" y="18535"/>
                        <a:pt x="44510" y="19106"/>
                      </a:cubicBezTo>
                      <a:cubicBezTo>
                        <a:pt x="44721" y="19215"/>
                        <a:pt x="44894" y="19284"/>
                        <a:pt x="45042" y="19284"/>
                      </a:cubicBezTo>
                      <a:cubicBezTo>
                        <a:pt x="45296" y="19284"/>
                        <a:pt x="45478" y="19082"/>
                        <a:pt x="45651" y="18535"/>
                      </a:cubicBezTo>
                      <a:cubicBezTo>
                        <a:pt x="45948" y="17690"/>
                        <a:pt x="46222" y="16823"/>
                        <a:pt x="46222" y="15979"/>
                      </a:cubicBezTo>
                      <a:cubicBezTo>
                        <a:pt x="46792" y="14267"/>
                        <a:pt x="47089" y="12555"/>
                        <a:pt x="47363" y="10843"/>
                      </a:cubicBezTo>
                      <a:cubicBezTo>
                        <a:pt x="47363" y="10272"/>
                        <a:pt x="47363" y="10272"/>
                        <a:pt x="46792" y="9976"/>
                      </a:cubicBezTo>
                      <a:cubicBezTo>
                        <a:pt x="46222" y="9976"/>
                        <a:pt x="45377" y="9702"/>
                        <a:pt x="44510" y="9702"/>
                      </a:cubicBezTo>
                      <a:cubicBezTo>
                        <a:pt x="42227" y="9131"/>
                        <a:pt x="39945" y="8834"/>
                        <a:pt x="37959" y="8264"/>
                      </a:cubicBezTo>
                      <a:cubicBezTo>
                        <a:pt x="35950" y="7990"/>
                        <a:pt x="33965" y="7419"/>
                        <a:pt x="31956" y="6848"/>
                      </a:cubicBezTo>
                      <a:cubicBezTo>
                        <a:pt x="29400" y="6278"/>
                        <a:pt x="26546" y="5707"/>
                        <a:pt x="23967" y="4840"/>
                      </a:cubicBezTo>
                      <a:cubicBezTo>
                        <a:pt x="22255" y="4566"/>
                        <a:pt x="20269" y="4269"/>
                        <a:pt x="18558" y="3699"/>
                      </a:cubicBezTo>
                      <a:cubicBezTo>
                        <a:pt x="15408" y="3128"/>
                        <a:pt x="12281" y="2283"/>
                        <a:pt x="9427" y="1416"/>
                      </a:cubicBezTo>
                      <a:cubicBezTo>
                        <a:pt x="7145" y="1142"/>
                        <a:pt x="4862" y="572"/>
                        <a:pt x="2580" y="1"/>
                      </a:cubicBezTo>
                      <a:close/>
                    </a:path>
                  </a:pathLst>
                </a:custGeom>
                <a:solidFill>
                  <a:srgbClr val="FFCD5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6" name="Google Shape;576;p43"/>
                <p:cNvSpPr/>
                <p:nvPr/>
              </p:nvSpPr>
              <p:spPr>
                <a:xfrm>
                  <a:off x="2078400" y="4616450"/>
                  <a:ext cx="1184100" cy="4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64" h="19403" extrusionOk="0">
                      <a:moveTo>
                        <a:pt x="1713" y="9405"/>
                      </a:moveTo>
                      <a:cubicBezTo>
                        <a:pt x="1142" y="9131"/>
                        <a:pt x="571" y="9131"/>
                        <a:pt x="297" y="8834"/>
                      </a:cubicBezTo>
                      <a:cubicBezTo>
                        <a:pt x="1" y="8834"/>
                        <a:pt x="1" y="8560"/>
                        <a:pt x="1" y="8264"/>
                      </a:cubicBezTo>
                      <a:cubicBezTo>
                        <a:pt x="297" y="6278"/>
                        <a:pt x="868" y="4269"/>
                        <a:pt x="1142" y="2557"/>
                      </a:cubicBezTo>
                      <a:cubicBezTo>
                        <a:pt x="1142" y="1713"/>
                        <a:pt x="1439" y="1142"/>
                        <a:pt x="1713" y="275"/>
                      </a:cubicBezTo>
                      <a:cubicBezTo>
                        <a:pt x="1713" y="275"/>
                        <a:pt x="2283" y="1"/>
                        <a:pt x="2580" y="1"/>
                      </a:cubicBezTo>
                      <a:cubicBezTo>
                        <a:pt x="4862" y="572"/>
                        <a:pt x="7145" y="1142"/>
                        <a:pt x="9427" y="1416"/>
                      </a:cubicBezTo>
                      <a:cubicBezTo>
                        <a:pt x="12281" y="2283"/>
                        <a:pt x="15408" y="3128"/>
                        <a:pt x="18558" y="3699"/>
                      </a:cubicBezTo>
                      <a:cubicBezTo>
                        <a:pt x="20269" y="4269"/>
                        <a:pt x="22255" y="4566"/>
                        <a:pt x="23967" y="4840"/>
                      </a:cubicBezTo>
                      <a:cubicBezTo>
                        <a:pt x="26546" y="5707"/>
                        <a:pt x="29400" y="6278"/>
                        <a:pt x="31956" y="6848"/>
                      </a:cubicBezTo>
                      <a:cubicBezTo>
                        <a:pt x="33965" y="7419"/>
                        <a:pt x="35950" y="7990"/>
                        <a:pt x="37959" y="8264"/>
                      </a:cubicBezTo>
                      <a:cubicBezTo>
                        <a:pt x="39945" y="8834"/>
                        <a:pt x="42227" y="9131"/>
                        <a:pt x="44510" y="9702"/>
                      </a:cubicBezTo>
                      <a:cubicBezTo>
                        <a:pt x="45377" y="9702"/>
                        <a:pt x="46222" y="9976"/>
                        <a:pt x="46792" y="9976"/>
                      </a:cubicBezTo>
                      <a:cubicBezTo>
                        <a:pt x="47363" y="10272"/>
                        <a:pt x="47363" y="10272"/>
                        <a:pt x="47363" y="10843"/>
                      </a:cubicBezTo>
                      <a:cubicBezTo>
                        <a:pt x="47089" y="12555"/>
                        <a:pt x="46792" y="14267"/>
                        <a:pt x="46222" y="15979"/>
                      </a:cubicBezTo>
                      <a:cubicBezTo>
                        <a:pt x="46222" y="16823"/>
                        <a:pt x="45948" y="17690"/>
                        <a:pt x="45651" y="18535"/>
                      </a:cubicBezTo>
                      <a:cubicBezTo>
                        <a:pt x="45377" y="19402"/>
                        <a:pt x="45081" y="19402"/>
                        <a:pt x="44510" y="19106"/>
                      </a:cubicBezTo>
                      <a:cubicBezTo>
                        <a:pt x="41954" y="18535"/>
                        <a:pt x="39671" y="18261"/>
                        <a:pt x="37388" y="17690"/>
                      </a:cubicBezTo>
                      <a:cubicBezTo>
                        <a:pt x="35106" y="17120"/>
                        <a:pt x="32823" y="16823"/>
                        <a:pt x="30815" y="16252"/>
                      </a:cubicBezTo>
                      <a:cubicBezTo>
                        <a:pt x="27117" y="15408"/>
                        <a:pt x="23693" y="14541"/>
                        <a:pt x="20269" y="13696"/>
                      </a:cubicBezTo>
                      <a:lnTo>
                        <a:pt x="13422" y="11984"/>
                      </a:lnTo>
                      <a:lnTo>
                        <a:pt x="4862" y="10272"/>
                      </a:lnTo>
                      <a:cubicBezTo>
                        <a:pt x="3721" y="9976"/>
                        <a:pt x="2580" y="9702"/>
                        <a:pt x="1713" y="9405"/>
                      </a:cubicBezTo>
                      <a:close/>
                      <a:moveTo>
                        <a:pt x="868" y="8264"/>
                      </a:moveTo>
                      <a:cubicBezTo>
                        <a:pt x="1142" y="8560"/>
                        <a:pt x="1713" y="8834"/>
                        <a:pt x="2283" y="8834"/>
                      </a:cubicBezTo>
                      <a:cubicBezTo>
                        <a:pt x="3721" y="9131"/>
                        <a:pt x="5433" y="9405"/>
                        <a:pt x="7145" y="9702"/>
                      </a:cubicBezTo>
                      <a:cubicBezTo>
                        <a:pt x="9427" y="10272"/>
                        <a:pt x="11413" y="10843"/>
                        <a:pt x="13696" y="11414"/>
                      </a:cubicBezTo>
                      <a:cubicBezTo>
                        <a:pt x="17987" y="12555"/>
                        <a:pt x="21981" y="13399"/>
                        <a:pt x="26250" y="14541"/>
                      </a:cubicBezTo>
                      <a:cubicBezTo>
                        <a:pt x="28258" y="15111"/>
                        <a:pt x="30541" y="15682"/>
                        <a:pt x="32527" y="15979"/>
                      </a:cubicBezTo>
                      <a:cubicBezTo>
                        <a:pt x="35677" y="16823"/>
                        <a:pt x="38530" y="17394"/>
                        <a:pt x="41383" y="17964"/>
                      </a:cubicBezTo>
                      <a:cubicBezTo>
                        <a:pt x="42524" y="18261"/>
                        <a:pt x="43665" y="18261"/>
                        <a:pt x="45081" y="18535"/>
                      </a:cubicBezTo>
                      <a:cubicBezTo>
                        <a:pt x="45377" y="17690"/>
                        <a:pt x="45377" y="16823"/>
                        <a:pt x="45651" y="15682"/>
                      </a:cubicBezTo>
                      <a:cubicBezTo>
                        <a:pt x="45948" y="14267"/>
                        <a:pt x="46222" y="12829"/>
                        <a:pt x="46519" y="11117"/>
                      </a:cubicBezTo>
                      <a:cubicBezTo>
                        <a:pt x="46792" y="10843"/>
                        <a:pt x="46519" y="10546"/>
                        <a:pt x="46222" y="10546"/>
                      </a:cubicBezTo>
                      <a:lnTo>
                        <a:pt x="41954" y="9702"/>
                      </a:lnTo>
                      <a:cubicBezTo>
                        <a:pt x="39374" y="9131"/>
                        <a:pt x="36521" y="8560"/>
                        <a:pt x="33668" y="7990"/>
                      </a:cubicBezTo>
                      <a:lnTo>
                        <a:pt x="30244" y="7122"/>
                      </a:lnTo>
                      <a:cubicBezTo>
                        <a:pt x="28532" y="6552"/>
                        <a:pt x="26546" y="6278"/>
                        <a:pt x="24538" y="5707"/>
                      </a:cubicBezTo>
                      <a:cubicBezTo>
                        <a:pt x="23397" y="5410"/>
                        <a:pt x="21981" y="5137"/>
                        <a:pt x="20840" y="4840"/>
                      </a:cubicBezTo>
                      <a:cubicBezTo>
                        <a:pt x="18558" y="4566"/>
                        <a:pt x="16275" y="3995"/>
                        <a:pt x="13993" y="3425"/>
                      </a:cubicBezTo>
                      <a:cubicBezTo>
                        <a:pt x="11413" y="2854"/>
                        <a:pt x="8857" y="1987"/>
                        <a:pt x="6278" y="1416"/>
                      </a:cubicBezTo>
                      <a:cubicBezTo>
                        <a:pt x="5136" y="1142"/>
                        <a:pt x="3721" y="845"/>
                        <a:pt x="2283" y="572"/>
                      </a:cubicBezTo>
                      <a:cubicBezTo>
                        <a:pt x="1713" y="3128"/>
                        <a:pt x="1142" y="5707"/>
                        <a:pt x="868" y="826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7" name="Google Shape;577;p43"/>
                <p:cNvSpPr/>
                <p:nvPr/>
              </p:nvSpPr>
              <p:spPr>
                <a:xfrm>
                  <a:off x="2142875" y="4787650"/>
                  <a:ext cx="1027175" cy="23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87" h="9405" extrusionOk="0">
                      <a:moveTo>
                        <a:pt x="40790" y="9404"/>
                      </a:moveTo>
                      <a:cubicBezTo>
                        <a:pt x="40219" y="9404"/>
                        <a:pt x="39375" y="9404"/>
                        <a:pt x="38804" y="9131"/>
                      </a:cubicBezTo>
                      <a:cubicBezTo>
                        <a:pt x="36521" y="8834"/>
                        <a:pt x="34513" y="8263"/>
                        <a:pt x="32230" y="7693"/>
                      </a:cubicBezTo>
                      <a:cubicBezTo>
                        <a:pt x="31089" y="7693"/>
                        <a:pt x="29948" y="7419"/>
                        <a:pt x="28806" y="7122"/>
                      </a:cubicBezTo>
                      <a:cubicBezTo>
                        <a:pt x="24812" y="5981"/>
                        <a:pt x="21114" y="5136"/>
                        <a:pt x="17120" y="4269"/>
                      </a:cubicBezTo>
                      <a:cubicBezTo>
                        <a:pt x="13970" y="3424"/>
                        <a:pt x="10843" y="2854"/>
                        <a:pt x="7419" y="1986"/>
                      </a:cubicBezTo>
                      <a:cubicBezTo>
                        <a:pt x="5410" y="1416"/>
                        <a:pt x="3128" y="1142"/>
                        <a:pt x="845" y="845"/>
                      </a:cubicBezTo>
                      <a:cubicBezTo>
                        <a:pt x="572" y="571"/>
                        <a:pt x="275" y="571"/>
                        <a:pt x="1" y="274"/>
                      </a:cubicBezTo>
                      <a:lnTo>
                        <a:pt x="275" y="0"/>
                      </a:lnTo>
                      <a:cubicBezTo>
                        <a:pt x="1416" y="274"/>
                        <a:pt x="2854" y="274"/>
                        <a:pt x="4269" y="571"/>
                      </a:cubicBezTo>
                      <a:cubicBezTo>
                        <a:pt x="7419" y="1416"/>
                        <a:pt x="10546" y="1986"/>
                        <a:pt x="13970" y="2854"/>
                      </a:cubicBezTo>
                      <a:cubicBezTo>
                        <a:pt x="17394" y="3698"/>
                        <a:pt x="20818" y="4566"/>
                        <a:pt x="24241" y="5136"/>
                      </a:cubicBezTo>
                      <a:cubicBezTo>
                        <a:pt x="27665" y="5981"/>
                        <a:pt x="30815" y="6848"/>
                        <a:pt x="34239" y="7693"/>
                      </a:cubicBezTo>
                      <a:cubicBezTo>
                        <a:pt x="36225" y="7989"/>
                        <a:pt x="38233" y="8560"/>
                        <a:pt x="40219" y="8834"/>
                      </a:cubicBezTo>
                      <a:cubicBezTo>
                        <a:pt x="40516" y="8834"/>
                        <a:pt x="40790" y="9131"/>
                        <a:pt x="41086" y="9131"/>
                      </a:cubicBezTo>
                      <a:cubicBezTo>
                        <a:pt x="41086" y="9404"/>
                        <a:pt x="41086" y="9404"/>
                        <a:pt x="40790" y="940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8" name="Google Shape;578;p43"/>
                <p:cNvSpPr/>
                <p:nvPr/>
              </p:nvSpPr>
              <p:spPr>
                <a:xfrm>
                  <a:off x="2656450" y="4780225"/>
                  <a:ext cx="28550" cy="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722" extrusionOk="0">
                      <a:moveTo>
                        <a:pt x="1142" y="297"/>
                      </a:moveTo>
                      <a:lnTo>
                        <a:pt x="1142" y="1142"/>
                      </a:lnTo>
                      <a:cubicBezTo>
                        <a:pt x="1142" y="1713"/>
                        <a:pt x="845" y="2580"/>
                        <a:pt x="571" y="3151"/>
                      </a:cubicBezTo>
                      <a:cubicBezTo>
                        <a:pt x="571" y="3425"/>
                        <a:pt x="275" y="3425"/>
                        <a:pt x="275" y="3721"/>
                      </a:cubicBezTo>
                      <a:cubicBezTo>
                        <a:pt x="275" y="3425"/>
                        <a:pt x="1" y="3151"/>
                        <a:pt x="1" y="2854"/>
                      </a:cubicBezTo>
                      <a:cubicBezTo>
                        <a:pt x="275" y="2283"/>
                        <a:pt x="275" y="1439"/>
                        <a:pt x="571" y="868"/>
                      </a:cubicBezTo>
                      <a:cubicBezTo>
                        <a:pt x="571" y="571"/>
                        <a:pt x="845" y="297"/>
                        <a:pt x="84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9" name="Google Shape;579;p43"/>
                <p:cNvSpPr/>
                <p:nvPr/>
              </p:nvSpPr>
              <p:spPr>
                <a:xfrm>
                  <a:off x="2406525" y="4737425"/>
                  <a:ext cx="35975" cy="8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3425" extrusionOk="0">
                      <a:moveTo>
                        <a:pt x="571" y="3425"/>
                      </a:moveTo>
                      <a:cubicBezTo>
                        <a:pt x="0" y="2580"/>
                        <a:pt x="571" y="1"/>
                        <a:pt x="1438" y="1"/>
                      </a:cubicBezTo>
                      <a:cubicBezTo>
                        <a:pt x="1438" y="1142"/>
                        <a:pt x="868" y="2283"/>
                        <a:pt x="571" y="3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0" name="Google Shape;580;p43"/>
                <p:cNvSpPr/>
                <p:nvPr/>
              </p:nvSpPr>
              <p:spPr>
                <a:xfrm>
                  <a:off x="2898975" y="4837300"/>
                  <a:ext cx="35400" cy="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" h="3721" extrusionOk="0">
                      <a:moveTo>
                        <a:pt x="1142" y="0"/>
                      </a:moveTo>
                      <a:cubicBezTo>
                        <a:pt x="1416" y="868"/>
                        <a:pt x="571" y="3424"/>
                        <a:pt x="0" y="3721"/>
                      </a:cubicBezTo>
                      <a:cubicBezTo>
                        <a:pt x="274" y="2283"/>
                        <a:pt x="274" y="1142"/>
                        <a:pt x="114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1" name="Google Shape;581;p43"/>
                <p:cNvSpPr/>
                <p:nvPr/>
              </p:nvSpPr>
              <p:spPr>
                <a:xfrm>
                  <a:off x="3155750" y="4894350"/>
                  <a:ext cx="35400" cy="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" h="3722" extrusionOk="0">
                      <a:moveTo>
                        <a:pt x="1416" y="298"/>
                      </a:moveTo>
                      <a:cubicBezTo>
                        <a:pt x="1142" y="2580"/>
                        <a:pt x="845" y="3425"/>
                        <a:pt x="1" y="3721"/>
                      </a:cubicBezTo>
                      <a:cubicBezTo>
                        <a:pt x="1" y="3425"/>
                        <a:pt x="275" y="3151"/>
                        <a:pt x="275" y="2854"/>
                      </a:cubicBezTo>
                      <a:cubicBezTo>
                        <a:pt x="275" y="2009"/>
                        <a:pt x="571" y="1439"/>
                        <a:pt x="845" y="571"/>
                      </a:cubicBezTo>
                      <a:lnTo>
                        <a:pt x="141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2" name="Google Shape;582;p43"/>
                <p:cNvSpPr/>
                <p:nvPr/>
              </p:nvSpPr>
              <p:spPr>
                <a:xfrm>
                  <a:off x="2363725" y="4744850"/>
                  <a:ext cx="21700" cy="5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2284" extrusionOk="0">
                      <a:moveTo>
                        <a:pt x="0" y="1986"/>
                      </a:moveTo>
                      <a:cubicBezTo>
                        <a:pt x="0" y="1416"/>
                        <a:pt x="0" y="845"/>
                        <a:pt x="297" y="571"/>
                      </a:cubicBezTo>
                      <a:cubicBezTo>
                        <a:pt x="297" y="274"/>
                        <a:pt x="571" y="274"/>
                        <a:pt x="868" y="1"/>
                      </a:cubicBezTo>
                      <a:lnTo>
                        <a:pt x="868" y="571"/>
                      </a:lnTo>
                      <a:lnTo>
                        <a:pt x="868" y="1712"/>
                      </a:lnTo>
                      <a:cubicBezTo>
                        <a:pt x="571" y="1712"/>
                        <a:pt x="571" y="1986"/>
                        <a:pt x="297" y="228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3" name="Google Shape;583;p43"/>
                <p:cNvSpPr/>
                <p:nvPr/>
              </p:nvSpPr>
              <p:spPr>
                <a:xfrm>
                  <a:off x="2570850" y="4801925"/>
                  <a:ext cx="285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1986" extrusionOk="0">
                      <a:moveTo>
                        <a:pt x="1" y="1712"/>
                      </a:moveTo>
                      <a:cubicBezTo>
                        <a:pt x="1" y="1141"/>
                        <a:pt x="275" y="845"/>
                        <a:pt x="275" y="274"/>
                      </a:cubicBezTo>
                      <a:lnTo>
                        <a:pt x="571" y="0"/>
                      </a:lnTo>
                      <a:cubicBezTo>
                        <a:pt x="845" y="0"/>
                        <a:pt x="1142" y="274"/>
                        <a:pt x="1142" y="274"/>
                      </a:cubicBezTo>
                      <a:cubicBezTo>
                        <a:pt x="845" y="571"/>
                        <a:pt x="845" y="1141"/>
                        <a:pt x="845" y="1415"/>
                      </a:cubicBezTo>
                      <a:cubicBezTo>
                        <a:pt x="571" y="1712"/>
                        <a:pt x="275" y="1712"/>
                        <a:pt x="1" y="198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4" name="Google Shape;584;p43"/>
                <p:cNvSpPr/>
                <p:nvPr/>
              </p:nvSpPr>
              <p:spPr>
                <a:xfrm>
                  <a:off x="2278125" y="4737425"/>
                  <a:ext cx="21700" cy="3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439" extrusionOk="0">
                      <a:moveTo>
                        <a:pt x="868" y="1142"/>
                      </a:moveTo>
                      <a:cubicBezTo>
                        <a:pt x="571" y="1142"/>
                        <a:pt x="297" y="1439"/>
                        <a:pt x="0" y="1439"/>
                      </a:cubicBezTo>
                      <a:lnTo>
                        <a:pt x="0" y="868"/>
                      </a:lnTo>
                      <a:lnTo>
                        <a:pt x="0" y="868"/>
                      </a:lnTo>
                      <a:cubicBezTo>
                        <a:pt x="0" y="571"/>
                        <a:pt x="0" y="298"/>
                        <a:pt x="297" y="1"/>
                      </a:cubicBezTo>
                      <a:lnTo>
                        <a:pt x="571" y="1"/>
                      </a:lnTo>
                      <a:cubicBezTo>
                        <a:pt x="571" y="298"/>
                        <a:pt x="868" y="571"/>
                        <a:pt x="868" y="114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5" name="Google Shape;585;p43"/>
                <p:cNvSpPr/>
                <p:nvPr/>
              </p:nvSpPr>
              <p:spPr>
                <a:xfrm>
                  <a:off x="2720375" y="4844700"/>
                  <a:ext cx="285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713" extrusionOk="0">
                      <a:moveTo>
                        <a:pt x="0" y="1713"/>
                      </a:moveTo>
                      <a:cubicBezTo>
                        <a:pt x="0" y="1142"/>
                        <a:pt x="0" y="572"/>
                        <a:pt x="297" y="275"/>
                      </a:cubicBezTo>
                      <a:cubicBezTo>
                        <a:pt x="297" y="275"/>
                        <a:pt x="867" y="1"/>
                        <a:pt x="867" y="275"/>
                      </a:cubicBezTo>
                      <a:cubicBezTo>
                        <a:pt x="1141" y="572"/>
                        <a:pt x="571" y="1713"/>
                        <a:pt x="0" y="17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" name="Google Shape;586;p43"/>
                <p:cNvSpPr/>
                <p:nvPr/>
              </p:nvSpPr>
              <p:spPr>
                <a:xfrm>
                  <a:off x="2528050" y="4801925"/>
                  <a:ext cx="35425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" h="1712" extrusionOk="0">
                      <a:moveTo>
                        <a:pt x="1" y="1712"/>
                      </a:moveTo>
                      <a:cubicBezTo>
                        <a:pt x="275" y="1141"/>
                        <a:pt x="275" y="571"/>
                        <a:pt x="275" y="274"/>
                      </a:cubicBezTo>
                      <a:cubicBezTo>
                        <a:pt x="275" y="0"/>
                        <a:pt x="572" y="0"/>
                        <a:pt x="572" y="0"/>
                      </a:cubicBezTo>
                      <a:cubicBezTo>
                        <a:pt x="845" y="0"/>
                        <a:pt x="845" y="0"/>
                        <a:pt x="1142" y="274"/>
                      </a:cubicBezTo>
                      <a:cubicBezTo>
                        <a:pt x="1416" y="845"/>
                        <a:pt x="845" y="1415"/>
                        <a:pt x="1" y="1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" name="Google Shape;587;p43"/>
                <p:cNvSpPr/>
                <p:nvPr/>
              </p:nvSpPr>
              <p:spPr>
                <a:xfrm>
                  <a:off x="2199950" y="4716325"/>
                  <a:ext cx="28550" cy="4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987" extrusionOk="0">
                      <a:moveTo>
                        <a:pt x="0" y="1986"/>
                      </a:moveTo>
                      <a:cubicBezTo>
                        <a:pt x="0" y="1142"/>
                        <a:pt x="0" y="845"/>
                        <a:pt x="274" y="274"/>
                      </a:cubicBezTo>
                      <a:cubicBezTo>
                        <a:pt x="274" y="0"/>
                        <a:pt x="571" y="0"/>
                        <a:pt x="571" y="0"/>
                      </a:cubicBezTo>
                      <a:lnTo>
                        <a:pt x="845" y="274"/>
                      </a:lnTo>
                      <a:cubicBezTo>
                        <a:pt x="571" y="845"/>
                        <a:pt x="1142" y="1712"/>
                        <a:pt x="0" y="198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8" name="Google Shape;588;p43"/>
                <p:cNvSpPr/>
                <p:nvPr/>
              </p:nvSpPr>
              <p:spPr>
                <a:xfrm>
                  <a:off x="2763150" y="4851550"/>
                  <a:ext cx="28575" cy="5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2010" extrusionOk="0">
                      <a:moveTo>
                        <a:pt x="1" y="2010"/>
                      </a:moveTo>
                      <a:cubicBezTo>
                        <a:pt x="1" y="1142"/>
                        <a:pt x="298" y="868"/>
                        <a:pt x="298" y="298"/>
                      </a:cubicBezTo>
                      <a:cubicBezTo>
                        <a:pt x="298" y="298"/>
                        <a:pt x="572" y="1"/>
                        <a:pt x="572" y="298"/>
                      </a:cubicBezTo>
                      <a:lnTo>
                        <a:pt x="868" y="298"/>
                      </a:lnTo>
                      <a:cubicBezTo>
                        <a:pt x="1142" y="868"/>
                        <a:pt x="572" y="1713"/>
                        <a:pt x="1" y="201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9" name="Google Shape;589;p43"/>
                <p:cNvSpPr/>
                <p:nvPr/>
              </p:nvSpPr>
              <p:spPr>
                <a:xfrm>
                  <a:off x="2684975" y="4837300"/>
                  <a:ext cx="35425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" h="1713" extrusionOk="0">
                      <a:moveTo>
                        <a:pt x="1" y="1712"/>
                      </a:moveTo>
                      <a:cubicBezTo>
                        <a:pt x="275" y="1142"/>
                        <a:pt x="275" y="868"/>
                        <a:pt x="572" y="297"/>
                      </a:cubicBezTo>
                      <a:lnTo>
                        <a:pt x="845" y="0"/>
                      </a:lnTo>
                      <a:lnTo>
                        <a:pt x="1142" y="297"/>
                      </a:lnTo>
                      <a:cubicBezTo>
                        <a:pt x="1416" y="868"/>
                        <a:pt x="845" y="1712"/>
                        <a:pt x="1" y="1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" name="Google Shape;590;p43"/>
                <p:cNvSpPr/>
                <p:nvPr/>
              </p:nvSpPr>
              <p:spPr>
                <a:xfrm>
                  <a:off x="2613650" y="4816175"/>
                  <a:ext cx="211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713" extrusionOk="0">
                      <a:moveTo>
                        <a:pt x="571" y="1"/>
                      </a:moveTo>
                      <a:cubicBezTo>
                        <a:pt x="571" y="275"/>
                        <a:pt x="845" y="571"/>
                        <a:pt x="845" y="571"/>
                      </a:cubicBezTo>
                      <a:cubicBezTo>
                        <a:pt x="845" y="1142"/>
                        <a:pt x="845" y="1713"/>
                        <a:pt x="1" y="1713"/>
                      </a:cubicBezTo>
                      <a:cubicBezTo>
                        <a:pt x="1" y="1142"/>
                        <a:pt x="275" y="571"/>
                        <a:pt x="27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1" name="Google Shape;591;p43"/>
                <p:cNvSpPr/>
                <p:nvPr/>
              </p:nvSpPr>
              <p:spPr>
                <a:xfrm>
                  <a:off x="2805950" y="4865825"/>
                  <a:ext cx="35975" cy="3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439" extrusionOk="0">
                      <a:moveTo>
                        <a:pt x="1" y="1439"/>
                      </a:moveTo>
                      <a:cubicBezTo>
                        <a:pt x="298" y="1142"/>
                        <a:pt x="298" y="571"/>
                        <a:pt x="572" y="297"/>
                      </a:cubicBezTo>
                      <a:cubicBezTo>
                        <a:pt x="572" y="1"/>
                        <a:pt x="572" y="1"/>
                        <a:pt x="868" y="1"/>
                      </a:cubicBezTo>
                      <a:cubicBezTo>
                        <a:pt x="868" y="1"/>
                        <a:pt x="1142" y="1"/>
                        <a:pt x="1142" y="297"/>
                      </a:cubicBezTo>
                      <a:cubicBezTo>
                        <a:pt x="1439" y="571"/>
                        <a:pt x="868" y="1439"/>
                        <a:pt x="1" y="143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2" name="Google Shape;592;p43"/>
                <p:cNvSpPr/>
                <p:nvPr/>
              </p:nvSpPr>
              <p:spPr>
                <a:xfrm>
                  <a:off x="2856175" y="4880100"/>
                  <a:ext cx="211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713" extrusionOk="0">
                      <a:moveTo>
                        <a:pt x="1" y="1438"/>
                      </a:moveTo>
                      <a:cubicBezTo>
                        <a:pt x="1" y="868"/>
                        <a:pt x="1" y="571"/>
                        <a:pt x="274" y="297"/>
                      </a:cubicBezTo>
                      <a:cubicBezTo>
                        <a:pt x="274" y="0"/>
                        <a:pt x="571" y="0"/>
                        <a:pt x="571" y="0"/>
                      </a:cubicBezTo>
                      <a:cubicBezTo>
                        <a:pt x="845" y="0"/>
                        <a:pt x="845" y="297"/>
                        <a:pt x="845" y="571"/>
                      </a:cubicBezTo>
                      <a:cubicBezTo>
                        <a:pt x="845" y="571"/>
                        <a:pt x="571" y="868"/>
                        <a:pt x="571" y="1141"/>
                      </a:cubicBezTo>
                      <a:cubicBezTo>
                        <a:pt x="571" y="1438"/>
                        <a:pt x="274" y="1438"/>
                        <a:pt x="1" y="1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" name="Google Shape;593;p43"/>
                <p:cNvSpPr/>
                <p:nvPr/>
              </p:nvSpPr>
              <p:spPr>
                <a:xfrm>
                  <a:off x="2485275" y="4787650"/>
                  <a:ext cx="285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713" extrusionOk="0">
                      <a:moveTo>
                        <a:pt x="0" y="1416"/>
                      </a:moveTo>
                      <a:cubicBezTo>
                        <a:pt x="274" y="1142"/>
                        <a:pt x="274" y="571"/>
                        <a:pt x="274" y="274"/>
                      </a:cubicBezTo>
                      <a:cubicBezTo>
                        <a:pt x="571" y="274"/>
                        <a:pt x="571" y="274"/>
                        <a:pt x="571" y="0"/>
                      </a:cubicBezTo>
                      <a:cubicBezTo>
                        <a:pt x="1141" y="0"/>
                        <a:pt x="1141" y="274"/>
                        <a:pt x="1141" y="845"/>
                      </a:cubicBezTo>
                      <a:cubicBezTo>
                        <a:pt x="845" y="1416"/>
                        <a:pt x="845" y="1712"/>
                        <a:pt x="0" y="14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" name="Google Shape;594;p43"/>
                <p:cNvSpPr/>
                <p:nvPr/>
              </p:nvSpPr>
              <p:spPr>
                <a:xfrm>
                  <a:off x="3019950" y="4916050"/>
                  <a:ext cx="285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713" extrusionOk="0">
                      <a:moveTo>
                        <a:pt x="1142" y="0"/>
                      </a:moveTo>
                      <a:cubicBezTo>
                        <a:pt x="868" y="571"/>
                        <a:pt x="571" y="1141"/>
                        <a:pt x="571" y="1712"/>
                      </a:cubicBezTo>
                      <a:cubicBezTo>
                        <a:pt x="0" y="1141"/>
                        <a:pt x="0" y="274"/>
                        <a:pt x="1142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" name="Google Shape;595;p43"/>
                <p:cNvSpPr/>
                <p:nvPr/>
              </p:nvSpPr>
              <p:spPr>
                <a:xfrm>
                  <a:off x="2235325" y="4723175"/>
                  <a:ext cx="2170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713" extrusionOk="0">
                      <a:moveTo>
                        <a:pt x="1" y="1712"/>
                      </a:moveTo>
                      <a:lnTo>
                        <a:pt x="1" y="297"/>
                      </a:lnTo>
                      <a:lnTo>
                        <a:pt x="297" y="0"/>
                      </a:lnTo>
                      <a:cubicBezTo>
                        <a:pt x="571" y="297"/>
                        <a:pt x="571" y="571"/>
                        <a:pt x="868" y="868"/>
                      </a:cubicBezTo>
                      <a:cubicBezTo>
                        <a:pt x="868" y="1141"/>
                        <a:pt x="571" y="1712"/>
                        <a:pt x="1" y="1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" name="Google Shape;596;p43"/>
                <p:cNvSpPr/>
                <p:nvPr/>
              </p:nvSpPr>
              <p:spPr>
                <a:xfrm>
                  <a:off x="2934350" y="4894350"/>
                  <a:ext cx="2170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713" extrusionOk="0">
                      <a:moveTo>
                        <a:pt x="1" y="1439"/>
                      </a:moveTo>
                      <a:cubicBezTo>
                        <a:pt x="1" y="1142"/>
                        <a:pt x="1" y="868"/>
                        <a:pt x="297" y="298"/>
                      </a:cubicBezTo>
                      <a:cubicBezTo>
                        <a:pt x="297" y="298"/>
                        <a:pt x="571" y="298"/>
                        <a:pt x="868" y="1"/>
                      </a:cubicBezTo>
                      <a:lnTo>
                        <a:pt x="868" y="571"/>
                      </a:lnTo>
                      <a:cubicBezTo>
                        <a:pt x="571" y="868"/>
                        <a:pt x="868" y="1713"/>
                        <a:pt x="1" y="143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" name="Google Shape;597;p43"/>
                <p:cNvSpPr/>
                <p:nvPr/>
              </p:nvSpPr>
              <p:spPr>
                <a:xfrm>
                  <a:off x="2314075" y="4744850"/>
                  <a:ext cx="21125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" h="1713" extrusionOk="0">
                      <a:moveTo>
                        <a:pt x="0" y="1712"/>
                      </a:moveTo>
                      <a:cubicBezTo>
                        <a:pt x="274" y="1142"/>
                        <a:pt x="274" y="571"/>
                        <a:pt x="571" y="1"/>
                      </a:cubicBezTo>
                      <a:lnTo>
                        <a:pt x="571" y="1"/>
                      </a:lnTo>
                      <a:cubicBezTo>
                        <a:pt x="845" y="274"/>
                        <a:pt x="845" y="571"/>
                        <a:pt x="845" y="845"/>
                      </a:cubicBezTo>
                      <a:cubicBezTo>
                        <a:pt x="845" y="1142"/>
                        <a:pt x="571" y="1416"/>
                        <a:pt x="0" y="1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" name="Google Shape;598;p43"/>
                <p:cNvSpPr/>
                <p:nvPr/>
              </p:nvSpPr>
              <p:spPr>
                <a:xfrm>
                  <a:off x="2449325" y="4780225"/>
                  <a:ext cx="2170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713" extrusionOk="0">
                      <a:moveTo>
                        <a:pt x="0" y="1713"/>
                      </a:moveTo>
                      <a:cubicBezTo>
                        <a:pt x="0" y="1142"/>
                        <a:pt x="297" y="571"/>
                        <a:pt x="297" y="297"/>
                      </a:cubicBezTo>
                      <a:lnTo>
                        <a:pt x="571" y="1"/>
                      </a:lnTo>
                      <a:cubicBezTo>
                        <a:pt x="867" y="297"/>
                        <a:pt x="867" y="297"/>
                        <a:pt x="867" y="571"/>
                      </a:cubicBezTo>
                      <a:cubicBezTo>
                        <a:pt x="867" y="868"/>
                        <a:pt x="867" y="1439"/>
                        <a:pt x="0" y="17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9" name="Google Shape;599;p43"/>
                <p:cNvSpPr/>
                <p:nvPr/>
              </p:nvSpPr>
              <p:spPr>
                <a:xfrm>
                  <a:off x="2977150" y="4908625"/>
                  <a:ext cx="21700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142" extrusionOk="0">
                      <a:moveTo>
                        <a:pt x="0" y="1142"/>
                      </a:moveTo>
                      <a:cubicBezTo>
                        <a:pt x="0" y="868"/>
                        <a:pt x="297" y="571"/>
                        <a:pt x="297" y="297"/>
                      </a:cubicBezTo>
                      <a:cubicBezTo>
                        <a:pt x="297" y="0"/>
                        <a:pt x="571" y="0"/>
                        <a:pt x="571" y="0"/>
                      </a:cubicBezTo>
                      <a:cubicBezTo>
                        <a:pt x="868" y="0"/>
                        <a:pt x="868" y="297"/>
                        <a:pt x="868" y="297"/>
                      </a:cubicBezTo>
                      <a:cubicBezTo>
                        <a:pt x="868" y="868"/>
                        <a:pt x="868" y="1142"/>
                        <a:pt x="0" y="114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0" name="Google Shape;600;p43"/>
                <p:cNvSpPr/>
                <p:nvPr/>
              </p:nvSpPr>
              <p:spPr>
                <a:xfrm>
                  <a:off x="3070150" y="4922900"/>
                  <a:ext cx="21150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712" extrusionOk="0">
                      <a:moveTo>
                        <a:pt x="846" y="297"/>
                      </a:moveTo>
                      <a:cubicBezTo>
                        <a:pt x="572" y="571"/>
                        <a:pt x="572" y="1141"/>
                        <a:pt x="275" y="1438"/>
                      </a:cubicBezTo>
                      <a:cubicBezTo>
                        <a:pt x="275" y="1438"/>
                        <a:pt x="275" y="1712"/>
                        <a:pt x="1" y="1438"/>
                      </a:cubicBezTo>
                      <a:lnTo>
                        <a:pt x="1" y="1438"/>
                      </a:lnTo>
                      <a:cubicBezTo>
                        <a:pt x="1" y="867"/>
                        <a:pt x="275" y="571"/>
                        <a:pt x="275" y="0"/>
                      </a:cubicBezTo>
                      <a:cubicBezTo>
                        <a:pt x="572" y="0"/>
                        <a:pt x="572" y="0"/>
                        <a:pt x="846" y="29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1" name="Google Shape;601;p43"/>
                <p:cNvSpPr/>
                <p:nvPr/>
              </p:nvSpPr>
              <p:spPr>
                <a:xfrm>
                  <a:off x="3112950" y="4937150"/>
                  <a:ext cx="21150" cy="3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439" extrusionOk="0">
                      <a:moveTo>
                        <a:pt x="1" y="571"/>
                      </a:moveTo>
                      <a:cubicBezTo>
                        <a:pt x="275" y="297"/>
                        <a:pt x="572" y="297"/>
                        <a:pt x="572" y="1"/>
                      </a:cubicBezTo>
                      <a:cubicBezTo>
                        <a:pt x="572" y="297"/>
                        <a:pt x="845" y="571"/>
                        <a:pt x="572" y="868"/>
                      </a:cubicBezTo>
                      <a:cubicBezTo>
                        <a:pt x="572" y="1142"/>
                        <a:pt x="275" y="1439"/>
                        <a:pt x="275" y="1439"/>
                      </a:cubicBezTo>
                      <a:cubicBezTo>
                        <a:pt x="275" y="1142"/>
                        <a:pt x="1" y="868"/>
                        <a:pt x="1" y="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02" name="Google Shape;602;p43"/>
              <p:cNvSpPr/>
              <p:nvPr/>
            </p:nvSpPr>
            <p:spPr>
              <a:xfrm>
                <a:off x="4967850" y="2175663"/>
                <a:ext cx="17752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7101" h="5553" extrusionOk="0">
                    <a:moveTo>
                      <a:pt x="2178" y="810"/>
                    </a:moveTo>
                    <a:cubicBezTo>
                      <a:pt x="2604" y="810"/>
                      <a:pt x="2810" y="1510"/>
                      <a:pt x="2810" y="2005"/>
                    </a:cubicBezTo>
                    <a:cubicBezTo>
                      <a:pt x="3107" y="2575"/>
                      <a:pt x="3380" y="2872"/>
                      <a:pt x="3677" y="3443"/>
                    </a:cubicBezTo>
                    <a:cubicBezTo>
                      <a:pt x="3951" y="4013"/>
                      <a:pt x="4522" y="4287"/>
                      <a:pt x="5092" y="4584"/>
                    </a:cubicBezTo>
                    <a:cubicBezTo>
                      <a:pt x="4248" y="4584"/>
                      <a:pt x="3677" y="4584"/>
                      <a:pt x="3107" y="4287"/>
                    </a:cubicBezTo>
                    <a:cubicBezTo>
                      <a:pt x="2239" y="4013"/>
                      <a:pt x="1098" y="3146"/>
                      <a:pt x="1098" y="2005"/>
                    </a:cubicBezTo>
                    <a:cubicBezTo>
                      <a:pt x="1098" y="1434"/>
                      <a:pt x="1395" y="1160"/>
                      <a:pt x="1965" y="863"/>
                    </a:cubicBezTo>
                    <a:cubicBezTo>
                      <a:pt x="2041" y="827"/>
                      <a:pt x="2112" y="810"/>
                      <a:pt x="2178" y="810"/>
                    </a:cubicBezTo>
                    <a:close/>
                    <a:moveTo>
                      <a:pt x="2081" y="0"/>
                    </a:moveTo>
                    <a:cubicBezTo>
                      <a:pt x="1237" y="0"/>
                      <a:pt x="253" y="865"/>
                      <a:pt x="253" y="1731"/>
                    </a:cubicBezTo>
                    <a:cubicBezTo>
                      <a:pt x="0" y="4165"/>
                      <a:pt x="2672" y="5553"/>
                      <a:pt x="5050" y="5553"/>
                    </a:cubicBezTo>
                    <a:cubicBezTo>
                      <a:pt x="5459" y="5553"/>
                      <a:pt x="5859" y="5512"/>
                      <a:pt x="6234" y="5428"/>
                    </a:cubicBezTo>
                    <a:cubicBezTo>
                      <a:pt x="6530" y="5428"/>
                      <a:pt x="6804" y="5428"/>
                      <a:pt x="6804" y="5154"/>
                    </a:cubicBezTo>
                    <a:cubicBezTo>
                      <a:pt x="7101" y="4858"/>
                      <a:pt x="7101" y="4584"/>
                      <a:pt x="6804" y="4584"/>
                    </a:cubicBezTo>
                    <a:lnTo>
                      <a:pt x="6234" y="4584"/>
                    </a:lnTo>
                    <a:cubicBezTo>
                      <a:pt x="5960" y="4287"/>
                      <a:pt x="5389" y="4013"/>
                      <a:pt x="5092" y="4013"/>
                    </a:cubicBezTo>
                    <a:cubicBezTo>
                      <a:pt x="4818" y="3443"/>
                      <a:pt x="4522" y="3146"/>
                      <a:pt x="4248" y="2575"/>
                    </a:cubicBezTo>
                    <a:cubicBezTo>
                      <a:pt x="3677" y="1731"/>
                      <a:pt x="3677" y="863"/>
                      <a:pt x="2810" y="293"/>
                    </a:cubicBezTo>
                    <a:cubicBezTo>
                      <a:pt x="2606" y="88"/>
                      <a:pt x="2350" y="0"/>
                      <a:pt x="20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3" name="Google Shape;603;p43"/>
          <p:cNvGrpSpPr/>
          <p:nvPr/>
        </p:nvGrpSpPr>
        <p:grpSpPr>
          <a:xfrm>
            <a:off x="6653575" y="3027175"/>
            <a:ext cx="1772400" cy="973500"/>
            <a:chOff x="6653575" y="3027175"/>
            <a:chExt cx="1772400" cy="973500"/>
          </a:xfrm>
        </p:grpSpPr>
        <p:sp>
          <p:nvSpPr>
            <p:cNvPr id="604" name="Google Shape;604;p43"/>
            <p:cNvSpPr/>
            <p:nvPr/>
          </p:nvSpPr>
          <p:spPr>
            <a:xfrm>
              <a:off x="6653575" y="3027175"/>
              <a:ext cx="1772400" cy="9735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5" name="Google Shape;605;p43"/>
            <p:cNvGrpSpPr/>
            <p:nvPr/>
          </p:nvGrpSpPr>
          <p:grpSpPr>
            <a:xfrm>
              <a:off x="6723139" y="3265420"/>
              <a:ext cx="1422140" cy="708312"/>
              <a:chOff x="6794411" y="3349542"/>
              <a:chExt cx="1424847" cy="709660"/>
            </a:xfrm>
          </p:grpSpPr>
          <p:sp>
            <p:nvSpPr>
              <p:cNvPr id="606" name="Google Shape;606;p43"/>
              <p:cNvSpPr/>
              <p:nvPr/>
            </p:nvSpPr>
            <p:spPr>
              <a:xfrm rot="607529">
                <a:off x="6825544" y="3468331"/>
                <a:ext cx="1362090" cy="474838"/>
              </a:xfrm>
              <a:custGeom>
                <a:avLst/>
                <a:gdLst/>
                <a:ahLst/>
                <a:cxnLst/>
                <a:rect l="l" t="t" r="r" b="b"/>
                <a:pathLst>
                  <a:path w="54485" h="18994" extrusionOk="0">
                    <a:moveTo>
                      <a:pt x="3467" y="0"/>
                    </a:moveTo>
                    <a:cubicBezTo>
                      <a:pt x="3183" y="0"/>
                      <a:pt x="2871" y="63"/>
                      <a:pt x="2557" y="163"/>
                    </a:cubicBezTo>
                    <a:cubicBezTo>
                      <a:pt x="1986" y="460"/>
                      <a:pt x="1712" y="1030"/>
                      <a:pt x="1415" y="1601"/>
                    </a:cubicBezTo>
                    <a:cubicBezTo>
                      <a:pt x="1141" y="2172"/>
                      <a:pt x="1415" y="2742"/>
                      <a:pt x="1986" y="3016"/>
                    </a:cubicBezTo>
                    <a:cubicBezTo>
                      <a:pt x="2283" y="3313"/>
                      <a:pt x="2283" y="3587"/>
                      <a:pt x="2283" y="4157"/>
                    </a:cubicBezTo>
                    <a:lnTo>
                      <a:pt x="2283" y="5025"/>
                    </a:lnTo>
                    <a:cubicBezTo>
                      <a:pt x="1986" y="7581"/>
                      <a:pt x="1986" y="10434"/>
                      <a:pt x="1712" y="13014"/>
                    </a:cubicBezTo>
                    <a:cubicBezTo>
                      <a:pt x="1712" y="13287"/>
                      <a:pt x="1415" y="13584"/>
                      <a:pt x="1141" y="13858"/>
                    </a:cubicBezTo>
                    <a:cubicBezTo>
                      <a:pt x="571" y="14155"/>
                      <a:pt x="0" y="14725"/>
                      <a:pt x="274" y="15570"/>
                    </a:cubicBezTo>
                    <a:cubicBezTo>
                      <a:pt x="571" y="16141"/>
                      <a:pt x="845" y="16711"/>
                      <a:pt x="1712" y="16711"/>
                    </a:cubicBezTo>
                    <a:cubicBezTo>
                      <a:pt x="2283" y="16711"/>
                      <a:pt x="2853" y="16437"/>
                      <a:pt x="3127" y="15867"/>
                    </a:cubicBezTo>
                    <a:cubicBezTo>
                      <a:pt x="3424" y="15296"/>
                      <a:pt x="3424" y="15296"/>
                      <a:pt x="3995" y="15296"/>
                    </a:cubicBezTo>
                    <a:cubicBezTo>
                      <a:pt x="7418" y="16141"/>
                      <a:pt x="10842" y="16711"/>
                      <a:pt x="14540" y="17579"/>
                    </a:cubicBezTo>
                    <a:cubicBezTo>
                      <a:pt x="14540" y="17579"/>
                      <a:pt x="14837" y="17852"/>
                      <a:pt x="15111" y="17852"/>
                    </a:cubicBezTo>
                    <a:cubicBezTo>
                      <a:pt x="15407" y="18720"/>
                      <a:pt x="15681" y="18994"/>
                      <a:pt x="16549" y="18994"/>
                    </a:cubicBezTo>
                    <a:cubicBezTo>
                      <a:pt x="17119" y="18994"/>
                      <a:pt x="17690" y="18423"/>
                      <a:pt x="17690" y="17579"/>
                    </a:cubicBezTo>
                    <a:cubicBezTo>
                      <a:pt x="17690" y="17282"/>
                      <a:pt x="17964" y="16711"/>
                      <a:pt x="18260" y="16437"/>
                    </a:cubicBezTo>
                    <a:cubicBezTo>
                      <a:pt x="19972" y="13584"/>
                      <a:pt x="21684" y="11005"/>
                      <a:pt x="23396" y="8152"/>
                    </a:cubicBezTo>
                    <a:lnTo>
                      <a:pt x="24241" y="8152"/>
                    </a:lnTo>
                    <a:cubicBezTo>
                      <a:pt x="25108" y="8152"/>
                      <a:pt x="25679" y="7878"/>
                      <a:pt x="25679" y="7010"/>
                    </a:cubicBezTo>
                    <a:cubicBezTo>
                      <a:pt x="25679" y="6440"/>
                      <a:pt x="25953" y="6166"/>
                      <a:pt x="26523" y="6166"/>
                    </a:cubicBezTo>
                    <a:cubicBezTo>
                      <a:pt x="28235" y="5595"/>
                      <a:pt x="29947" y="5299"/>
                      <a:pt x="31385" y="4728"/>
                    </a:cubicBezTo>
                    <a:cubicBezTo>
                      <a:pt x="33371" y="3883"/>
                      <a:pt x="35083" y="3313"/>
                      <a:pt x="36795" y="2742"/>
                    </a:cubicBezTo>
                    <a:cubicBezTo>
                      <a:pt x="36919" y="2618"/>
                      <a:pt x="37039" y="2546"/>
                      <a:pt x="37159" y="2546"/>
                    </a:cubicBezTo>
                    <a:cubicBezTo>
                      <a:pt x="37325" y="2546"/>
                      <a:pt x="37490" y="2684"/>
                      <a:pt x="37662" y="3016"/>
                    </a:cubicBezTo>
                    <a:cubicBezTo>
                      <a:pt x="37901" y="3379"/>
                      <a:pt x="38288" y="3539"/>
                      <a:pt x="38680" y="3539"/>
                    </a:cubicBezTo>
                    <a:cubicBezTo>
                      <a:pt x="39222" y="3539"/>
                      <a:pt x="39772" y="3233"/>
                      <a:pt x="39944" y="2742"/>
                    </a:cubicBezTo>
                    <a:cubicBezTo>
                      <a:pt x="40139" y="2532"/>
                      <a:pt x="40345" y="2333"/>
                      <a:pt x="40546" y="2333"/>
                    </a:cubicBezTo>
                    <a:cubicBezTo>
                      <a:pt x="40628" y="2333"/>
                      <a:pt x="40709" y="2366"/>
                      <a:pt x="40789" y="2445"/>
                    </a:cubicBezTo>
                    <a:cubicBezTo>
                      <a:pt x="42798" y="2742"/>
                      <a:pt x="45080" y="3016"/>
                      <a:pt x="47066" y="3313"/>
                    </a:cubicBezTo>
                    <a:cubicBezTo>
                      <a:pt x="47363" y="3313"/>
                      <a:pt x="47363" y="3587"/>
                      <a:pt x="47637" y="3883"/>
                    </a:cubicBezTo>
                    <a:cubicBezTo>
                      <a:pt x="47933" y="5025"/>
                      <a:pt x="47933" y="5299"/>
                      <a:pt x="49349" y="5299"/>
                    </a:cubicBezTo>
                    <a:cubicBezTo>
                      <a:pt x="49645" y="5299"/>
                      <a:pt x="49919" y="5299"/>
                      <a:pt x="49919" y="5595"/>
                    </a:cubicBezTo>
                    <a:cubicBezTo>
                      <a:pt x="50490" y="6737"/>
                      <a:pt x="51357" y="7581"/>
                      <a:pt x="51928" y="8722"/>
                    </a:cubicBezTo>
                    <a:lnTo>
                      <a:pt x="51928" y="9590"/>
                    </a:lnTo>
                    <a:cubicBezTo>
                      <a:pt x="51928" y="9864"/>
                      <a:pt x="51928" y="10434"/>
                      <a:pt x="52202" y="11005"/>
                    </a:cubicBezTo>
                    <a:cubicBezTo>
                      <a:pt x="52377" y="11342"/>
                      <a:pt x="52743" y="11480"/>
                      <a:pt x="53132" y="11480"/>
                    </a:cubicBezTo>
                    <a:cubicBezTo>
                      <a:pt x="53401" y="11480"/>
                      <a:pt x="53680" y="11414"/>
                      <a:pt x="53914" y="11302"/>
                    </a:cubicBezTo>
                    <a:cubicBezTo>
                      <a:pt x="54484" y="11005"/>
                      <a:pt x="54484" y="10434"/>
                      <a:pt x="54484" y="9864"/>
                    </a:cubicBezTo>
                    <a:cubicBezTo>
                      <a:pt x="54484" y="9590"/>
                      <a:pt x="54210" y="9293"/>
                      <a:pt x="53914" y="9293"/>
                    </a:cubicBezTo>
                    <a:cubicBezTo>
                      <a:pt x="53069" y="9293"/>
                      <a:pt x="52772" y="8722"/>
                      <a:pt x="52498" y="8152"/>
                    </a:cubicBezTo>
                    <a:cubicBezTo>
                      <a:pt x="51928" y="7307"/>
                      <a:pt x="51357" y="6737"/>
                      <a:pt x="51060" y="6166"/>
                    </a:cubicBezTo>
                    <a:cubicBezTo>
                      <a:pt x="50490" y="5299"/>
                      <a:pt x="50216" y="4728"/>
                      <a:pt x="50490" y="3883"/>
                    </a:cubicBezTo>
                    <a:cubicBezTo>
                      <a:pt x="50490" y="3313"/>
                      <a:pt x="50490" y="2742"/>
                      <a:pt x="49919" y="2445"/>
                    </a:cubicBezTo>
                    <a:cubicBezTo>
                      <a:pt x="49634" y="2308"/>
                      <a:pt x="49349" y="2240"/>
                      <a:pt x="49063" y="2240"/>
                    </a:cubicBezTo>
                    <a:cubicBezTo>
                      <a:pt x="48778" y="2240"/>
                      <a:pt x="48493" y="2308"/>
                      <a:pt x="48207" y="2445"/>
                    </a:cubicBezTo>
                    <a:cubicBezTo>
                      <a:pt x="47933" y="2742"/>
                      <a:pt x="47637" y="2742"/>
                      <a:pt x="47363" y="2742"/>
                    </a:cubicBezTo>
                    <a:cubicBezTo>
                      <a:pt x="45080" y="2172"/>
                      <a:pt x="43072" y="1875"/>
                      <a:pt x="40789" y="1601"/>
                    </a:cubicBezTo>
                    <a:cubicBezTo>
                      <a:pt x="40515" y="1601"/>
                      <a:pt x="40218" y="1304"/>
                      <a:pt x="39944" y="1304"/>
                    </a:cubicBezTo>
                    <a:cubicBezTo>
                      <a:pt x="39661" y="737"/>
                      <a:pt x="39237" y="525"/>
                      <a:pt x="38812" y="525"/>
                    </a:cubicBezTo>
                    <a:cubicBezTo>
                      <a:pt x="38381" y="525"/>
                      <a:pt x="37949" y="743"/>
                      <a:pt x="37662" y="1030"/>
                    </a:cubicBezTo>
                    <a:cubicBezTo>
                      <a:pt x="37091" y="1875"/>
                      <a:pt x="36521" y="1875"/>
                      <a:pt x="35950" y="2172"/>
                    </a:cubicBezTo>
                    <a:cubicBezTo>
                      <a:pt x="32800" y="3587"/>
                      <a:pt x="29376" y="4728"/>
                      <a:pt x="25953" y="5595"/>
                    </a:cubicBezTo>
                    <a:lnTo>
                      <a:pt x="25382" y="5595"/>
                    </a:lnTo>
                    <a:cubicBezTo>
                      <a:pt x="24783" y="5385"/>
                      <a:pt x="24321" y="5186"/>
                      <a:pt x="23900" y="5186"/>
                    </a:cubicBezTo>
                    <a:cubicBezTo>
                      <a:pt x="23728" y="5186"/>
                      <a:pt x="23562" y="5219"/>
                      <a:pt x="23396" y="5299"/>
                    </a:cubicBezTo>
                    <a:cubicBezTo>
                      <a:pt x="23099" y="5595"/>
                      <a:pt x="22826" y="5595"/>
                      <a:pt x="22826" y="5595"/>
                    </a:cubicBezTo>
                    <a:cubicBezTo>
                      <a:pt x="21388" y="5025"/>
                      <a:pt x="19972" y="4454"/>
                      <a:pt x="18831" y="4157"/>
                    </a:cubicBezTo>
                    <a:cubicBezTo>
                      <a:pt x="14266" y="3016"/>
                      <a:pt x="9701" y="2172"/>
                      <a:pt x="5136" y="1030"/>
                    </a:cubicBezTo>
                    <a:cubicBezTo>
                      <a:pt x="5136" y="1030"/>
                      <a:pt x="4839" y="734"/>
                      <a:pt x="4565" y="734"/>
                    </a:cubicBezTo>
                    <a:cubicBezTo>
                      <a:pt x="4376" y="195"/>
                      <a:pt x="3965" y="0"/>
                      <a:pt x="3467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43"/>
              <p:cNvSpPr/>
              <p:nvPr/>
            </p:nvSpPr>
            <p:spPr>
              <a:xfrm rot="607529">
                <a:off x="6825790" y="3465553"/>
                <a:ext cx="1362090" cy="477638"/>
              </a:xfrm>
              <a:custGeom>
                <a:avLst/>
                <a:gdLst/>
                <a:ahLst/>
                <a:cxnLst/>
                <a:rect l="l" t="t" r="r" b="b"/>
                <a:pathLst>
                  <a:path w="54485" h="19106" extrusionOk="0">
                    <a:moveTo>
                      <a:pt x="23396" y="8264"/>
                    </a:moveTo>
                    <a:cubicBezTo>
                      <a:pt x="21684" y="11117"/>
                      <a:pt x="19972" y="13696"/>
                      <a:pt x="18260" y="16549"/>
                    </a:cubicBezTo>
                    <a:cubicBezTo>
                      <a:pt x="17964" y="16823"/>
                      <a:pt x="17690" y="17394"/>
                      <a:pt x="17690" y="17691"/>
                    </a:cubicBezTo>
                    <a:cubicBezTo>
                      <a:pt x="17690" y="18535"/>
                      <a:pt x="17119" y="19106"/>
                      <a:pt x="16549" y="19106"/>
                    </a:cubicBezTo>
                    <a:cubicBezTo>
                      <a:pt x="15681" y="19106"/>
                      <a:pt x="15407" y="18832"/>
                      <a:pt x="15111" y="17964"/>
                    </a:cubicBezTo>
                    <a:cubicBezTo>
                      <a:pt x="14837" y="17964"/>
                      <a:pt x="14540" y="17691"/>
                      <a:pt x="14540" y="17691"/>
                    </a:cubicBezTo>
                    <a:cubicBezTo>
                      <a:pt x="10842" y="16823"/>
                      <a:pt x="7418" y="16253"/>
                      <a:pt x="3995" y="15408"/>
                    </a:cubicBezTo>
                    <a:cubicBezTo>
                      <a:pt x="3424" y="15408"/>
                      <a:pt x="3424" y="15408"/>
                      <a:pt x="3127" y="15979"/>
                    </a:cubicBezTo>
                    <a:cubicBezTo>
                      <a:pt x="2853" y="16549"/>
                      <a:pt x="2283" y="16823"/>
                      <a:pt x="1712" y="16823"/>
                    </a:cubicBezTo>
                    <a:cubicBezTo>
                      <a:pt x="845" y="16823"/>
                      <a:pt x="571" y="16253"/>
                      <a:pt x="274" y="15682"/>
                    </a:cubicBezTo>
                    <a:cubicBezTo>
                      <a:pt x="0" y="14837"/>
                      <a:pt x="571" y="14267"/>
                      <a:pt x="1141" y="13970"/>
                    </a:cubicBezTo>
                    <a:cubicBezTo>
                      <a:pt x="1415" y="13696"/>
                      <a:pt x="1712" y="13399"/>
                      <a:pt x="1712" y="13126"/>
                    </a:cubicBezTo>
                    <a:cubicBezTo>
                      <a:pt x="1986" y="10546"/>
                      <a:pt x="1986" y="7693"/>
                      <a:pt x="2283" y="5137"/>
                    </a:cubicBezTo>
                    <a:lnTo>
                      <a:pt x="2283" y="4269"/>
                    </a:lnTo>
                    <a:cubicBezTo>
                      <a:pt x="2283" y="3699"/>
                      <a:pt x="2283" y="3425"/>
                      <a:pt x="1986" y="3128"/>
                    </a:cubicBezTo>
                    <a:cubicBezTo>
                      <a:pt x="1415" y="2854"/>
                      <a:pt x="1141" y="2284"/>
                      <a:pt x="1415" y="1713"/>
                    </a:cubicBezTo>
                    <a:cubicBezTo>
                      <a:pt x="1712" y="1142"/>
                      <a:pt x="1986" y="572"/>
                      <a:pt x="2557" y="275"/>
                    </a:cubicBezTo>
                    <a:cubicBezTo>
                      <a:pt x="3424" y="1"/>
                      <a:pt x="4269" y="1"/>
                      <a:pt x="4565" y="846"/>
                    </a:cubicBezTo>
                    <a:cubicBezTo>
                      <a:pt x="4839" y="846"/>
                      <a:pt x="5136" y="1142"/>
                      <a:pt x="5136" y="1142"/>
                    </a:cubicBezTo>
                    <a:cubicBezTo>
                      <a:pt x="9701" y="2284"/>
                      <a:pt x="14266" y="3128"/>
                      <a:pt x="18831" y="4269"/>
                    </a:cubicBezTo>
                    <a:cubicBezTo>
                      <a:pt x="19972" y="4566"/>
                      <a:pt x="21388" y="5137"/>
                      <a:pt x="22826" y="5707"/>
                    </a:cubicBezTo>
                    <a:cubicBezTo>
                      <a:pt x="22826" y="5707"/>
                      <a:pt x="23099" y="5707"/>
                      <a:pt x="23396" y="5411"/>
                    </a:cubicBezTo>
                    <a:cubicBezTo>
                      <a:pt x="23967" y="5137"/>
                      <a:pt x="24537" y="5411"/>
                      <a:pt x="25382" y="5707"/>
                    </a:cubicBezTo>
                    <a:lnTo>
                      <a:pt x="25953" y="5707"/>
                    </a:lnTo>
                    <a:cubicBezTo>
                      <a:pt x="29376" y="4840"/>
                      <a:pt x="32800" y="3699"/>
                      <a:pt x="35950" y="2284"/>
                    </a:cubicBezTo>
                    <a:cubicBezTo>
                      <a:pt x="36521" y="1987"/>
                      <a:pt x="37091" y="1987"/>
                      <a:pt x="37662" y="1142"/>
                    </a:cubicBezTo>
                    <a:cubicBezTo>
                      <a:pt x="38233" y="572"/>
                      <a:pt x="39374" y="275"/>
                      <a:pt x="39944" y="1416"/>
                    </a:cubicBezTo>
                    <a:cubicBezTo>
                      <a:pt x="40218" y="1416"/>
                      <a:pt x="40515" y="1713"/>
                      <a:pt x="40789" y="1713"/>
                    </a:cubicBezTo>
                    <a:cubicBezTo>
                      <a:pt x="43072" y="1987"/>
                      <a:pt x="45080" y="2284"/>
                      <a:pt x="47363" y="2854"/>
                    </a:cubicBezTo>
                    <a:cubicBezTo>
                      <a:pt x="47637" y="2854"/>
                      <a:pt x="47933" y="2854"/>
                      <a:pt x="48207" y="2557"/>
                    </a:cubicBezTo>
                    <a:cubicBezTo>
                      <a:pt x="48778" y="2284"/>
                      <a:pt x="49349" y="2284"/>
                      <a:pt x="49919" y="2557"/>
                    </a:cubicBezTo>
                    <a:cubicBezTo>
                      <a:pt x="50490" y="2854"/>
                      <a:pt x="50490" y="3425"/>
                      <a:pt x="50490" y="3995"/>
                    </a:cubicBezTo>
                    <a:cubicBezTo>
                      <a:pt x="50216" y="4840"/>
                      <a:pt x="50490" y="5411"/>
                      <a:pt x="51060" y="6278"/>
                    </a:cubicBezTo>
                    <a:cubicBezTo>
                      <a:pt x="51357" y="6849"/>
                      <a:pt x="51928" y="7419"/>
                      <a:pt x="52498" y="8264"/>
                    </a:cubicBezTo>
                    <a:cubicBezTo>
                      <a:pt x="52772" y="8834"/>
                      <a:pt x="53069" y="9405"/>
                      <a:pt x="53914" y="9405"/>
                    </a:cubicBezTo>
                    <a:cubicBezTo>
                      <a:pt x="54210" y="9405"/>
                      <a:pt x="54484" y="9702"/>
                      <a:pt x="54484" y="9976"/>
                    </a:cubicBezTo>
                    <a:cubicBezTo>
                      <a:pt x="54484" y="10546"/>
                      <a:pt x="54484" y="11117"/>
                      <a:pt x="53914" y="11414"/>
                    </a:cubicBezTo>
                    <a:cubicBezTo>
                      <a:pt x="53343" y="11688"/>
                      <a:pt x="52498" y="11688"/>
                      <a:pt x="52202" y="11117"/>
                    </a:cubicBezTo>
                    <a:cubicBezTo>
                      <a:pt x="51928" y="10546"/>
                      <a:pt x="51928" y="9976"/>
                      <a:pt x="51928" y="9702"/>
                    </a:cubicBezTo>
                    <a:lnTo>
                      <a:pt x="51928" y="8834"/>
                    </a:lnTo>
                    <a:cubicBezTo>
                      <a:pt x="51357" y="7693"/>
                      <a:pt x="50490" y="6849"/>
                      <a:pt x="49919" y="5707"/>
                    </a:cubicBezTo>
                    <a:cubicBezTo>
                      <a:pt x="49919" y="5411"/>
                      <a:pt x="49645" y="5411"/>
                      <a:pt x="49349" y="5411"/>
                    </a:cubicBezTo>
                    <a:cubicBezTo>
                      <a:pt x="47933" y="5411"/>
                      <a:pt x="47933" y="5137"/>
                      <a:pt x="47637" y="3995"/>
                    </a:cubicBezTo>
                    <a:cubicBezTo>
                      <a:pt x="47363" y="3699"/>
                      <a:pt x="47363" y="3425"/>
                      <a:pt x="47066" y="3425"/>
                    </a:cubicBezTo>
                    <a:cubicBezTo>
                      <a:pt x="45080" y="3128"/>
                      <a:pt x="42798" y="2854"/>
                      <a:pt x="40789" y="2557"/>
                    </a:cubicBezTo>
                    <a:cubicBezTo>
                      <a:pt x="40515" y="2284"/>
                      <a:pt x="40218" y="2557"/>
                      <a:pt x="39944" y="2854"/>
                    </a:cubicBezTo>
                    <a:cubicBezTo>
                      <a:pt x="39648" y="3699"/>
                      <a:pt x="38233" y="3995"/>
                      <a:pt x="37662" y="3128"/>
                    </a:cubicBezTo>
                    <a:cubicBezTo>
                      <a:pt x="37365" y="2557"/>
                      <a:pt x="37091" y="2557"/>
                      <a:pt x="36795" y="2854"/>
                    </a:cubicBezTo>
                    <a:cubicBezTo>
                      <a:pt x="35083" y="3425"/>
                      <a:pt x="33371" y="3995"/>
                      <a:pt x="31385" y="4840"/>
                    </a:cubicBezTo>
                    <a:cubicBezTo>
                      <a:pt x="29947" y="5411"/>
                      <a:pt x="28235" y="5707"/>
                      <a:pt x="26523" y="6278"/>
                    </a:cubicBezTo>
                    <a:cubicBezTo>
                      <a:pt x="25953" y="6278"/>
                      <a:pt x="25679" y="6552"/>
                      <a:pt x="25679" y="7122"/>
                    </a:cubicBezTo>
                    <a:cubicBezTo>
                      <a:pt x="25679" y="7990"/>
                      <a:pt x="25108" y="8264"/>
                      <a:pt x="24241" y="8264"/>
                    </a:cubicBezTo>
                    <a:close/>
                    <a:moveTo>
                      <a:pt x="22529" y="6278"/>
                    </a:moveTo>
                    <a:cubicBezTo>
                      <a:pt x="16822" y="4269"/>
                      <a:pt x="10842" y="3128"/>
                      <a:pt x="4839" y="1416"/>
                    </a:cubicBezTo>
                    <a:cubicBezTo>
                      <a:pt x="4565" y="2854"/>
                      <a:pt x="4269" y="3699"/>
                      <a:pt x="2853" y="3699"/>
                    </a:cubicBezTo>
                    <a:cubicBezTo>
                      <a:pt x="2853" y="6849"/>
                      <a:pt x="2557" y="10272"/>
                      <a:pt x="2557" y="13696"/>
                    </a:cubicBezTo>
                    <a:lnTo>
                      <a:pt x="3127" y="13970"/>
                    </a:lnTo>
                    <a:cubicBezTo>
                      <a:pt x="3127" y="14837"/>
                      <a:pt x="3995" y="14837"/>
                      <a:pt x="4565" y="14837"/>
                    </a:cubicBezTo>
                    <a:cubicBezTo>
                      <a:pt x="7692" y="15682"/>
                      <a:pt x="11116" y="16253"/>
                      <a:pt x="14540" y="17120"/>
                    </a:cubicBezTo>
                    <a:cubicBezTo>
                      <a:pt x="14540" y="17120"/>
                      <a:pt x="15111" y="17120"/>
                      <a:pt x="15111" y="16823"/>
                    </a:cubicBezTo>
                    <a:cubicBezTo>
                      <a:pt x="15681" y="15979"/>
                      <a:pt x="16549" y="15979"/>
                      <a:pt x="17393" y="16549"/>
                    </a:cubicBezTo>
                    <a:lnTo>
                      <a:pt x="18260" y="15682"/>
                    </a:lnTo>
                    <a:cubicBezTo>
                      <a:pt x="18831" y="14541"/>
                      <a:pt x="19402" y="13696"/>
                      <a:pt x="19972" y="12829"/>
                    </a:cubicBezTo>
                    <a:lnTo>
                      <a:pt x="22529" y="8560"/>
                    </a:lnTo>
                    <a:cubicBezTo>
                      <a:pt x="22529" y="8264"/>
                      <a:pt x="22826" y="7990"/>
                      <a:pt x="22826" y="7693"/>
                    </a:cubicBezTo>
                    <a:cubicBezTo>
                      <a:pt x="22826" y="7122"/>
                      <a:pt x="22826" y="6849"/>
                      <a:pt x="22529" y="6278"/>
                    </a:cubicBezTo>
                    <a:close/>
                    <a:moveTo>
                      <a:pt x="2557" y="1142"/>
                    </a:moveTo>
                    <a:cubicBezTo>
                      <a:pt x="2283" y="1142"/>
                      <a:pt x="1986" y="1713"/>
                      <a:pt x="1986" y="2284"/>
                    </a:cubicBezTo>
                    <a:cubicBezTo>
                      <a:pt x="2283" y="2557"/>
                      <a:pt x="3127" y="3128"/>
                      <a:pt x="3424" y="3128"/>
                    </a:cubicBezTo>
                    <a:cubicBezTo>
                      <a:pt x="3995" y="2854"/>
                      <a:pt x="4269" y="1987"/>
                      <a:pt x="4269" y="1416"/>
                    </a:cubicBezTo>
                    <a:cubicBezTo>
                      <a:pt x="3995" y="846"/>
                      <a:pt x="3698" y="846"/>
                      <a:pt x="2557" y="1142"/>
                    </a:cubicBezTo>
                    <a:close/>
                    <a:moveTo>
                      <a:pt x="2557" y="14267"/>
                    </a:moveTo>
                    <a:cubicBezTo>
                      <a:pt x="1986" y="14267"/>
                      <a:pt x="1712" y="14541"/>
                      <a:pt x="1415" y="14541"/>
                    </a:cubicBezTo>
                    <a:cubicBezTo>
                      <a:pt x="845" y="14837"/>
                      <a:pt x="845" y="15408"/>
                      <a:pt x="1141" y="15682"/>
                    </a:cubicBezTo>
                    <a:cubicBezTo>
                      <a:pt x="1415" y="15979"/>
                      <a:pt x="1712" y="16253"/>
                      <a:pt x="1986" y="16253"/>
                    </a:cubicBezTo>
                    <a:cubicBezTo>
                      <a:pt x="2283" y="15979"/>
                      <a:pt x="2557" y="15682"/>
                      <a:pt x="2557" y="15408"/>
                    </a:cubicBezTo>
                    <a:cubicBezTo>
                      <a:pt x="2853" y="15111"/>
                      <a:pt x="2557" y="14837"/>
                      <a:pt x="2557" y="14267"/>
                    </a:cubicBezTo>
                    <a:close/>
                    <a:moveTo>
                      <a:pt x="25108" y="6552"/>
                    </a:moveTo>
                    <a:cubicBezTo>
                      <a:pt x="24811" y="6278"/>
                      <a:pt x="24241" y="5981"/>
                      <a:pt x="23967" y="5981"/>
                    </a:cubicBezTo>
                    <a:cubicBezTo>
                      <a:pt x="23670" y="5981"/>
                      <a:pt x="23396" y="6849"/>
                      <a:pt x="23670" y="7122"/>
                    </a:cubicBezTo>
                    <a:cubicBezTo>
                      <a:pt x="23670" y="7419"/>
                      <a:pt x="24241" y="7693"/>
                      <a:pt x="24537" y="7693"/>
                    </a:cubicBezTo>
                    <a:cubicBezTo>
                      <a:pt x="24811" y="7419"/>
                      <a:pt x="24811" y="7122"/>
                      <a:pt x="25108" y="6552"/>
                    </a:cubicBezTo>
                    <a:close/>
                    <a:moveTo>
                      <a:pt x="37936" y="2557"/>
                    </a:moveTo>
                    <a:cubicBezTo>
                      <a:pt x="38506" y="2854"/>
                      <a:pt x="38803" y="3128"/>
                      <a:pt x="39077" y="2854"/>
                    </a:cubicBezTo>
                    <a:cubicBezTo>
                      <a:pt x="39374" y="2854"/>
                      <a:pt x="39648" y="2284"/>
                      <a:pt x="39648" y="1987"/>
                    </a:cubicBezTo>
                    <a:cubicBezTo>
                      <a:pt x="39374" y="1713"/>
                      <a:pt x="38803" y="1416"/>
                      <a:pt x="38506" y="1416"/>
                    </a:cubicBezTo>
                    <a:cubicBezTo>
                      <a:pt x="38233" y="1713"/>
                      <a:pt x="38233" y="1987"/>
                      <a:pt x="37936" y="2557"/>
                    </a:cubicBezTo>
                    <a:close/>
                    <a:moveTo>
                      <a:pt x="49349" y="3128"/>
                    </a:moveTo>
                    <a:cubicBezTo>
                      <a:pt x="48778" y="3128"/>
                      <a:pt x="48207" y="3128"/>
                      <a:pt x="48207" y="3699"/>
                    </a:cubicBezTo>
                    <a:cubicBezTo>
                      <a:pt x="48504" y="4269"/>
                      <a:pt x="48504" y="4566"/>
                      <a:pt x="48778" y="4566"/>
                    </a:cubicBezTo>
                    <a:cubicBezTo>
                      <a:pt x="49075" y="4840"/>
                      <a:pt x="49349" y="4566"/>
                      <a:pt x="49645" y="4269"/>
                    </a:cubicBezTo>
                    <a:cubicBezTo>
                      <a:pt x="49919" y="3995"/>
                      <a:pt x="49645" y="3425"/>
                      <a:pt x="49349" y="3128"/>
                    </a:cubicBezTo>
                    <a:close/>
                    <a:moveTo>
                      <a:pt x="16822" y="17394"/>
                    </a:moveTo>
                    <a:cubicBezTo>
                      <a:pt x="16822" y="17120"/>
                      <a:pt x="16549" y="16823"/>
                      <a:pt x="16252" y="16823"/>
                    </a:cubicBezTo>
                    <a:cubicBezTo>
                      <a:pt x="15681" y="17120"/>
                      <a:pt x="15681" y="17394"/>
                      <a:pt x="15681" y="17691"/>
                    </a:cubicBezTo>
                    <a:cubicBezTo>
                      <a:pt x="15978" y="17964"/>
                      <a:pt x="16252" y="18261"/>
                      <a:pt x="16549" y="18261"/>
                    </a:cubicBezTo>
                    <a:cubicBezTo>
                      <a:pt x="17119" y="18261"/>
                      <a:pt x="17119" y="17964"/>
                      <a:pt x="16822" y="17394"/>
                    </a:cubicBezTo>
                    <a:close/>
                    <a:moveTo>
                      <a:pt x="53914" y="9976"/>
                    </a:moveTo>
                    <a:lnTo>
                      <a:pt x="53343" y="9976"/>
                    </a:lnTo>
                    <a:cubicBezTo>
                      <a:pt x="53069" y="10272"/>
                      <a:pt x="52772" y="10272"/>
                      <a:pt x="52772" y="10272"/>
                    </a:cubicBezTo>
                    <a:lnTo>
                      <a:pt x="52772" y="10546"/>
                    </a:lnTo>
                    <a:cubicBezTo>
                      <a:pt x="53069" y="10843"/>
                      <a:pt x="53343" y="10843"/>
                      <a:pt x="53640" y="10546"/>
                    </a:cubicBezTo>
                    <a:cubicBezTo>
                      <a:pt x="53640" y="10546"/>
                      <a:pt x="53640" y="10272"/>
                      <a:pt x="53914" y="99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8" name="Google Shape;608;p43"/>
            <p:cNvSpPr/>
            <p:nvPr/>
          </p:nvSpPr>
          <p:spPr>
            <a:xfrm rot="607326">
              <a:off x="7446496" y="3653598"/>
              <a:ext cx="263823" cy="180058"/>
            </a:xfrm>
            <a:custGeom>
              <a:avLst/>
              <a:gdLst/>
              <a:ahLst/>
              <a:cxnLst/>
              <a:rect l="l" t="t" r="r" b="b"/>
              <a:pathLst>
                <a:path w="12258" h="8367" extrusionOk="0">
                  <a:moveTo>
                    <a:pt x="9131" y="1223"/>
                  </a:moveTo>
                  <a:cubicBezTo>
                    <a:pt x="10546" y="1223"/>
                    <a:pt x="11117" y="1793"/>
                    <a:pt x="11117" y="2935"/>
                  </a:cubicBezTo>
                  <a:cubicBezTo>
                    <a:pt x="11413" y="3802"/>
                    <a:pt x="11117" y="4373"/>
                    <a:pt x="10546" y="5217"/>
                  </a:cubicBezTo>
                  <a:cubicBezTo>
                    <a:pt x="9701" y="6655"/>
                    <a:pt x="7990" y="7226"/>
                    <a:pt x="6278" y="7226"/>
                  </a:cubicBezTo>
                  <a:cubicBezTo>
                    <a:pt x="5941" y="7290"/>
                    <a:pt x="5590" y="7324"/>
                    <a:pt x="5234" y="7324"/>
                  </a:cubicBezTo>
                  <a:cubicBezTo>
                    <a:pt x="4070" y="7324"/>
                    <a:pt x="2861" y="6959"/>
                    <a:pt x="1987" y="6084"/>
                  </a:cubicBezTo>
                  <a:cubicBezTo>
                    <a:pt x="1713" y="6084"/>
                    <a:pt x="1713" y="6084"/>
                    <a:pt x="1416" y="5788"/>
                  </a:cubicBezTo>
                  <a:lnTo>
                    <a:pt x="1416" y="5788"/>
                  </a:lnTo>
                  <a:cubicBezTo>
                    <a:pt x="1654" y="5831"/>
                    <a:pt x="1887" y="5851"/>
                    <a:pt x="2115" y="5851"/>
                  </a:cubicBezTo>
                  <a:cubicBezTo>
                    <a:pt x="4910" y="5851"/>
                    <a:pt x="7021" y="2805"/>
                    <a:pt x="9131" y="1223"/>
                  </a:cubicBezTo>
                  <a:close/>
                  <a:moveTo>
                    <a:pt x="9814" y="1"/>
                  </a:moveTo>
                  <a:cubicBezTo>
                    <a:pt x="9604" y="1"/>
                    <a:pt x="9376" y="27"/>
                    <a:pt x="9131" y="81"/>
                  </a:cubicBezTo>
                  <a:cubicBezTo>
                    <a:pt x="7990" y="378"/>
                    <a:pt x="7122" y="1793"/>
                    <a:pt x="6278" y="2364"/>
                  </a:cubicBezTo>
                  <a:cubicBezTo>
                    <a:pt x="4737" y="3905"/>
                    <a:pt x="2955" y="4984"/>
                    <a:pt x="949" y="4984"/>
                  </a:cubicBezTo>
                  <a:cubicBezTo>
                    <a:pt x="727" y="4984"/>
                    <a:pt x="502" y="4970"/>
                    <a:pt x="275" y="4943"/>
                  </a:cubicBezTo>
                  <a:cubicBezTo>
                    <a:pt x="194" y="4856"/>
                    <a:pt x="137" y="4820"/>
                    <a:pt x="97" y="4820"/>
                  </a:cubicBezTo>
                  <a:cubicBezTo>
                    <a:pt x="1" y="4820"/>
                    <a:pt x="1" y="5024"/>
                    <a:pt x="1" y="5217"/>
                  </a:cubicBezTo>
                  <a:lnTo>
                    <a:pt x="1" y="5514"/>
                  </a:lnTo>
                  <a:cubicBezTo>
                    <a:pt x="1713" y="7796"/>
                    <a:pt x="3995" y="8367"/>
                    <a:pt x="6848" y="8367"/>
                  </a:cubicBezTo>
                  <a:cubicBezTo>
                    <a:pt x="9131" y="8070"/>
                    <a:pt x="11984" y="6655"/>
                    <a:pt x="12258" y="4076"/>
                  </a:cubicBezTo>
                  <a:cubicBezTo>
                    <a:pt x="12258" y="2281"/>
                    <a:pt x="11792" y="1"/>
                    <a:pt x="98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3"/>
            <p:cNvSpPr/>
            <p:nvPr/>
          </p:nvSpPr>
          <p:spPr>
            <a:xfrm rot="607326">
              <a:off x="7808990" y="3238121"/>
              <a:ext cx="190625" cy="225465"/>
            </a:xfrm>
            <a:custGeom>
              <a:avLst/>
              <a:gdLst/>
              <a:ahLst/>
              <a:cxnLst/>
              <a:rect l="l" t="t" r="r" b="b"/>
              <a:pathLst>
                <a:path w="8857" h="10477" extrusionOk="0">
                  <a:moveTo>
                    <a:pt x="5812" y="1128"/>
                  </a:moveTo>
                  <a:cubicBezTo>
                    <a:pt x="6503" y="1128"/>
                    <a:pt x="6848" y="1542"/>
                    <a:pt x="6848" y="2661"/>
                  </a:cubicBezTo>
                  <a:cubicBezTo>
                    <a:pt x="6848" y="2935"/>
                    <a:pt x="5707" y="3505"/>
                    <a:pt x="5433" y="3802"/>
                  </a:cubicBezTo>
                  <a:cubicBezTo>
                    <a:pt x="3424" y="4943"/>
                    <a:pt x="2283" y="6358"/>
                    <a:pt x="2009" y="8367"/>
                  </a:cubicBezTo>
                  <a:cubicBezTo>
                    <a:pt x="1438" y="6929"/>
                    <a:pt x="1438" y="5514"/>
                    <a:pt x="2283" y="3802"/>
                  </a:cubicBezTo>
                  <a:cubicBezTo>
                    <a:pt x="2853" y="2364"/>
                    <a:pt x="3995" y="1519"/>
                    <a:pt x="5136" y="1223"/>
                  </a:cubicBezTo>
                  <a:cubicBezTo>
                    <a:pt x="5390" y="1162"/>
                    <a:pt x="5615" y="1128"/>
                    <a:pt x="5812" y="1128"/>
                  </a:cubicBezTo>
                  <a:close/>
                  <a:moveTo>
                    <a:pt x="5416" y="1"/>
                  </a:moveTo>
                  <a:cubicBezTo>
                    <a:pt x="3567" y="1"/>
                    <a:pt x="1631" y="2255"/>
                    <a:pt x="868" y="3802"/>
                  </a:cubicBezTo>
                  <a:cubicBezTo>
                    <a:pt x="0" y="6358"/>
                    <a:pt x="297" y="7796"/>
                    <a:pt x="1712" y="9782"/>
                  </a:cubicBezTo>
                  <a:lnTo>
                    <a:pt x="1712" y="10079"/>
                  </a:lnTo>
                  <a:cubicBezTo>
                    <a:pt x="1712" y="10353"/>
                    <a:pt x="2009" y="10353"/>
                    <a:pt x="2283" y="10353"/>
                  </a:cubicBezTo>
                  <a:cubicBezTo>
                    <a:pt x="2370" y="10440"/>
                    <a:pt x="2482" y="10476"/>
                    <a:pt x="2588" y="10476"/>
                  </a:cubicBezTo>
                  <a:cubicBezTo>
                    <a:pt x="2841" y="10476"/>
                    <a:pt x="3062" y="10272"/>
                    <a:pt x="2853" y="10079"/>
                  </a:cubicBezTo>
                  <a:cubicBezTo>
                    <a:pt x="2579" y="9782"/>
                    <a:pt x="2579" y="9508"/>
                    <a:pt x="2579" y="9211"/>
                  </a:cubicBezTo>
                  <a:cubicBezTo>
                    <a:pt x="2579" y="8070"/>
                    <a:pt x="3150" y="6655"/>
                    <a:pt x="4291" y="6084"/>
                  </a:cubicBezTo>
                  <a:cubicBezTo>
                    <a:pt x="4862" y="5788"/>
                    <a:pt x="4862" y="5217"/>
                    <a:pt x="5433" y="4943"/>
                  </a:cubicBezTo>
                  <a:cubicBezTo>
                    <a:pt x="6003" y="4646"/>
                    <a:pt x="6574" y="4373"/>
                    <a:pt x="7145" y="3802"/>
                  </a:cubicBezTo>
                  <a:cubicBezTo>
                    <a:pt x="8856" y="2090"/>
                    <a:pt x="8286" y="652"/>
                    <a:pt x="6003" y="81"/>
                  </a:cubicBezTo>
                  <a:cubicBezTo>
                    <a:pt x="5809" y="26"/>
                    <a:pt x="5613" y="1"/>
                    <a:pt x="5416" y="1"/>
                  </a:cubicBezTo>
                  <a:close/>
                </a:path>
              </a:pathLst>
            </a:custGeom>
            <a:solidFill>
              <a:srgbClr val="DA6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43"/>
          <p:cNvGrpSpPr/>
          <p:nvPr/>
        </p:nvGrpSpPr>
        <p:grpSpPr>
          <a:xfrm>
            <a:off x="6659025" y="1176875"/>
            <a:ext cx="1772400" cy="1713600"/>
            <a:chOff x="6659025" y="1176875"/>
            <a:chExt cx="1772400" cy="1713600"/>
          </a:xfrm>
        </p:grpSpPr>
        <p:sp>
          <p:nvSpPr>
            <p:cNvPr id="611" name="Google Shape;611;p43"/>
            <p:cNvSpPr/>
            <p:nvPr/>
          </p:nvSpPr>
          <p:spPr>
            <a:xfrm>
              <a:off x="6659025" y="1176875"/>
              <a:ext cx="1772400" cy="17136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2" name="Google Shape;612;p43"/>
            <p:cNvGrpSpPr/>
            <p:nvPr/>
          </p:nvGrpSpPr>
          <p:grpSpPr>
            <a:xfrm>
              <a:off x="6869986" y="1302692"/>
              <a:ext cx="1422037" cy="1395778"/>
              <a:chOff x="6794400" y="1250054"/>
              <a:chExt cx="1633586" cy="1603421"/>
            </a:xfrm>
          </p:grpSpPr>
          <p:sp>
            <p:nvSpPr>
              <p:cNvPr id="613" name="Google Shape;613;p43"/>
              <p:cNvSpPr/>
              <p:nvPr/>
            </p:nvSpPr>
            <p:spPr>
              <a:xfrm rot="2586550">
                <a:off x="8135462" y="2538597"/>
                <a:ext cx="100812" cy="16243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6426" extrusionOk="0">
                    <a:moveTo>
                      <a:pt x="2580" y="921"/>
                    </a:moveTo>
                    <a:cubicBezTo>
                      <a:pt x="3424" y="921"/>
                      <a:pt x="2580" y="2359"/>
                      <a:pt x="2580" y="2929"/>
                    </a:cubicBezTo>
                    <a:cubicBezTo>
                      <a:pt x="2283" y="3203"/>
                      <a:pt x="1712" y="4344"/>
                      <a:pt x="1439" y="5212"/>
                    </a:cubicBezTo>
                    <a:cubicBezTo>
                      <a:pt x="1142" y="4641"/>
                      <a:pt x="868" y="3774"/>
                      <a:pt x="868" y="3203"/>
                    </a:cubicBezTo>
                    <a:cubicBezTo>
                      <a:pt x="571" y="2359"/>
                      <a:pt x="1439" y="921"/>
                      <a:pt x="2580" y="921"/>
                    </a:cubicBezTo>
                    <a:close/>
                    <a:moveTo>
                      <a:pt x="2569" y="1"/>
                    </a:moveTo>
                    <a:cubicBezTo>
                      <a:pt x="1814" y="1"/>
                      <a:pt x="975" y="603"/>
                      <a:pt x="571" y="1217"/>
                    </a:cubicBezTo>
                    <a:cubicBezTo>
                      <a:pt x="1" y="1788"/>
                      <a:pt x="1" y="2632"/>
                      <a:pt x="1" y="3500"/>
                    </a:cubicBezTo>
                    <a:cubicBezTo>
                      <a:pt x="1" y="4344"/>
                      <a:pt x="1142" y="5486"/>
                      <a:pt x="1712" y="6056"/>
                    </a:cubicBezTo>
                    <a:cubicBezTo>
                      <a:pt x="1712" y="6353"/>
                      <a:pt x="1712" y="6353"/>
                      <a:pt x="2009" y="6353"/>
                    </a:cubicBezTo>
                    <a:cubicBezTo>
                      <a:pt x="2115" y="6404"/>
                      <a:pt x="2201" y="6426"/>
                      <a:pt x="2269" y="6426"/>
                    </a:cubicBezTo>
                    <a:cubicBezTo>
                      <a:pt x="2570" y="6426"/>
                      <a:pt x="2525" y="6005"/>
                      <a:pt x="2283" y="5782"/>
                    </a:cubicBezTo>
                    <a:cubicBezTo>
                      <a:pt x="2009" y="5782"/>
                      <a:pt x="3150" y="3203"/>
                      <a:pt x="3150" y="2929"/>
                    </a:cubicBezTo>
                    <a:cubicBezTo>
                      <a:pt x="3424" y="2359"/>
                      <a:pt x="3995" y="1217"/>
                      <a:pt x="3424" y="350"/>
                    </a:cubicBezTo>
                    <a:cubicBezTo>
                      <a:pt x="3178" y="103"/>
                      <a:pt x="2880" y="1"/>
                      <a:pt x="25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43"/>
              <p:cNvSpPr/>
              <p:nvPr/>
            </p:nvSpPr>
            <p:spPr>
              <a:xfrm rot="1981690">
                <a:off x="7740670" y="1979889"/>
                <a:ext cx="150995" cy="266549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10509" extrusionOk="0">
                    <a:moveTo>
                      <a:pt x="4250" y="798"/>
                    </a:moveTo>
                    <a:cubicBezTo>
                      <a:pt x="4487" y="798"/>
                      <a:pt x="4707" y="1005"/>
                      <a:pt x="4862" y="1551"/>
                    </a:cubicBezTo>
                    <a:cubicBezTo>
                      <a:pt x="5433" y="2396"/>
                      <a:pt x="4862" y="3537"/>
                      <a:pt x="4292" y="4404"/>
                    </a:cubicBezTo>
                    <a:cubicBezTo>
                      <a:pt x="3995" y="5546"/>
                      <a:pt x="3424" y="6687"/>
                      <a:pt x="3424" y="7828"/>
                    </a:cubicBezTo>
                    <a:cubicBezTo>
                      <a:pt x="3424" y="7531"/>
                      <a:pt x="3424" y="7531"/>
                      <a:pt x="3150" y="7531"/>
                    </a:cubicBezTo>
                    <a:cubicBezTo>
                      <a:pt x="2580" y="6116"/>
                      <a:pt x="2580" y="4108"/>
                      <a:pt x="2854" y="2692"/>
                    </a:cubicBezTo>
                    <a:cubicBezTo>
                      <a:pt x="2854" y="2277"/>
                      <a:pt x="3615" y="798"/>
                      <a:pt x="4250" y="798"/>
                    </a:cubicBezTo>
                    <a:close/>
                    <a:moveTo>
                      <a:pt x="4200" y="0"/>
                    </a:moveTo>
                    <a:cubicBezTo>
                      <a:pt x="3778" y="0"/>
                      <a:pt x="3317" y="130"/>
                      <a:pt x="2854" y="410"/>
                    </a:cubicBezTo>
                    <a:cubicBezTo>
                      <a:pt x="0" y="2692"/>
                      <a:pt x="2580" y="8399"/>
                      <a:pt x="3995" y="10385"/>
                    </a:cubicBezTo>
                    <a:cubicBezTo>
                      <a:pt x="4083" y="10472"/>
                      <a:pt x="4168" y="10508"/>
                      <a:pt x="4245" y="10508"/>
                    </a:cubicBezTo>
                    <a:cubicBezTo>
                      <a:pt x="4430" y="10508"/>
                      <a:pt x="4566" y="10304"/>
                      <a:pt x="4566" y="10111"/>
                    </a:cubicBezTo>
                    <a:cubicBezTo>
                      <a:pt x="4566" y="9814"/>
                      <a:pt x="4292" y="9243"/>
                      <a:pt x="3995" y="8673"/>
                    </a:cubicBezTo>
                    <a:cubicBezTo>
                      <a:pt x="3995" y="7258"/>
                      <a:pt x="5136" y="5249"/>
                      <a:pt x="5433" y="4404"/>
                    </a:cubicBezTo>
                    <a:cubicBezTo>
                      <a:pt x="6004" y="3537"/>
                      <a:pt x="6004" y="2692"/>
                      <a:pt x="6004" y="1551"/>
                    </a:cubicBezTo>
                    <a:cubicBezTo>
                      <a:pt x="5802" y="576"/>
                      <a:pt x="5087" y="0"/>
                      <a:pt x="42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5" name="Google Shape;615;p43"/>
              <p:cNvGrpSpPr/>
              <p:nvPr/>
            </p:nvGrpSpPr>
            <p:grpSpPr>
              <a:xfrm rot="6352599">
                <a:off x="6974548" y="1304578"/>
                <a:ext cx="922518" cy="1071295"/>
                <a:chOff x="6379825" y="650575"/>
                <a:chExt cx="634575" cy="656250"/>
              </a:xfrm>
            </p:grpSpPr>
            <p:sp>
              <p:nvSpPr>
                <p:cNvPr id="616" name="Google Shape;616;p43"/>
                <p:cNvSpPr/>
                <p:nvPr/>
              </p:nvSpPr>
              <p:spPr>
                <a:xfrm>
                  <a:off x="6379825" y="656500"/>
                  <a:ext cx="634575" cy="64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83" h="25913" extrusionOk="0">
                      <a:moveTo>
                        <a:pt x="4292" y="1"/>
                      </a:moveTo>
                      <a:cubicBezTo>
                        <a:pt x="4051" y="1"/>
                        <a:pt x="3825" y="91"/>
                        <a:pt x="3698" y="334"/>
                      </a:cubicBezTo>
                      <a:cubicBezTo>
                        <a:pt x="2557" y="1475"/>
                        <a:pt x="1416" y="2320"/>
                        <a:pt x="275" y="3461"/>
                      </a:cubicBezTo>
                      <a:cubicBezTo>
                        <a:pt x="275" y="3758"/>
                        <a:pt x="1" y="4328"/>
                        <a:pt x="1" y="4602"/>
                      </a:cubicBezTo>
                      <a:cubicBezTo>
                        <a:pt x="275" y="6040"/>
                        <a:pt x="571" y="7752"/>
                        <a:pt x="845" y="9167"/>
                      </a:cubicBezTo>
                      <a:cubicBezTo>
                        <a:pt x="845" y="10035"/>
                        <a:pt x="1142" y="10035"/>
                        <a:pt x="1713" y="10309"/>
                      </a:cubicBezTo>
                      <a:cubicBezTo>
                        <a:pt x="3425" y="10309"/>
                        <a:pt x="4840" y="10605"/>
                        <a:pt x="6552" y="10605"/>
                      </a:cubicBezTo>
                      <a:cubicBezTo>
                        <a:pt x="6552" y="10879"/>
                        <a:pt x="6848" y="10879"/>
                        <a:pt x="6848" y="11176"/>
                      </a:cubicBezTo>
                      <a:cubicBezTo>
                        <a:pt x="7122" y="12020"/>
                        <a:pt x="7419" y="13162"/>
                        <a:pt x="7693" y="14303"/>
                      </a:cubicBezTo>
                      <a:cubicBezTo>
                        <a:pt x="7990" y="14600"/>
                        <a:pt x="7693" y="14874"/>
                        <a:pt x="7419" y="14874"/>
                      </a:cubicBezTo>
                      <a:cubicBezTo>
                        <a:pt x="6278" y="15741"/>
                        <a:pt x="4840" y="16586"/>
                        <a:pt x="3425" y="17453"/>
                      </a:cubicBezTo>
                      <a:cubicBezTo>
                        <a:pt x="3128" y="17453"/>
                        <a:pt x="2854" y="18024"/>
                        <a:pt x="2854" y="18297"/>
                      </a:cubicBezTo>
                      <a:lnTo>
                        <a:pt x="2854" y="23159"/>
                      </a:lnTo>
                      <a:cubicBezTo>
                        <a:pt x="2854" y="23433"/>
                        <a:pt x="3128" y="23433"/>
                        <a:pt x="3128" y="23730"/>
                      </a:cubicBezTo>
                      <a:cubicBezTo>
                        <a:pt x="4566" y="24300"/>
                        <a:pt x="5981" y="24871"/>
                        <a:pt x="7122" y="25716"/>
                      </a:cubicBezTo>
                      <a:cubicBezTo>
                        <a:pt x="7486" y="25840"/>
                        <a:pt x="7797" y="25912"/>
                        <a:pt x="8098" y="25912"/>
                      </a:cubicBezTo>
                      <a:cubicBezTo>
                        <a:pt x="8516" y="25912"/>
                        <a:pt x="8914" y="25773"/>
                        <a:pt x="9405" y="25442"/>
                      </a:cubicBezTo>
                      <a:cubicBezTo>
                        <a:pt x="10546" y="24871"/>
                        <a:pt x="11984" y="24004"/>
                        <a:pt x="13125" y="23159"/>
                      </a:cubicBezTo>
                      <a:cubicBezTo>
                        <a:pt x="13399" y="23159"/>
                        <a:pt x="13696" y="22862"/>
                        <a:pt x="13696" y="22589"/>
                      </a:cubicBezTo>
                      <a:cubicBezTo>
                        <a:pt x="13696" y="21151"/>
                        <a:pt x="13399" y="20009"/>
                        <a:pt x="13399" y="18868"/>
                      </a:cubicBezTo>
                      <a:cubicBezTo>
                        <a:pt x="13399" y="18594"/>
                        <a:pt x="13399" y="18297"/>
                        <a:pt x="13970" y="18024"/>
                      </a:cubicBezTo>
                      <a:cubicBezTo>
                        <a:pt x="14540" y="17727"/>
                        <a:pt x="14837" y="17156"/>
                        <a:pt x="15408" y="16882"/>
                      </a:cubicBezTo>
                      <a:cubicBezTo>
                        <a:pt x="15682" y="16586"/>
                        <a:pt x="15978" y="16586"/>
                        <a:pt x="16252" y="16586"/>
                      </a:cubicBezTo>
                      <a:cubicBezTo>
                        <a:pt x="17690" y="17156"/>
                        <a:pt x="18832" y="17727"/>
                        <a:pt x="19973" y="18297"/>
                      </a:cubicBezTo>
                      <a:cubicBezTo>
                        <a:pt x="20216" y="18541"/>
                        <a:pt x="20459" y="18630"/>
                        <a:pt x="20680" y="18630"/>
                      </a:cubicBezTo>
                      <a:cubicBezTo>
                        <a:pt x="20976" y="18630"/>
                        <a:pt x="21231" y="18468"/>
                        <a:pt x="21388" y="18297"/>
                      </a:cubicBezTo>
                      <a:cubicBezTo>
                        <a:pt x="22529" y="17727"/>
                        <a:pt x="23671" y="16882"/>
                        <a:pt x="24812" y="16312"/>
                      </a:cubicBezTo>
                      <a:cubicBezTo>
                        <a:pt x="25109" y="16015"/>
                        <a:pt x="25383" y="15444"/>
                        <a:pt x="25383" y="15170"/>
                      </a:cubicBezTo>
                      <a:cubicBezTo>
                        <a:pt x="25383" y="13732"/>
                        <a:pt x="25383" y="12020"/>
                        <a:pt x="25109" y="10605"/>
                      </a:cubicBezTo>
                      <a:cubicBezTo>
                        <a:pt x="25109" y="10309"/>
                        <a:pt x="25109" y="10035"/>
                        <a:pt x="24812" y="10035"/>
                      </a:cubicBezTo>
                      <a:cubicBezTo>
                        <a:pt x="23397" y="9167"/>
                        <a:pt x="21959" y="8597"/>
                        <a:pt x="20544" y="7752"/>
                      </a:cubicBezTo>
                      <a:lnTo>
                        <a:pt x="19402" y="7752"/>
                      </a:lnTo>
                      <a:cubicBezTo>
                        <a:pt x="17964" y="8597"/>
                        <a:pt x="16823" y="9464"/>
                        <a:pt x="15408" y="10309"/>
                      </a:cubicBezTo>
                      <a:cubicBezTo>
                        <a:pt x="15111" y="10309"/>
                        <a:pt x="15111" y="10605"/>
                        <a:pt x="15111" y="10879"/>
                      </a:cubicBezTo>
                      <a:cubicBezTo>
                        <a:pt x="15111" y="12317"/>
                        <a:pt x="15408" y="13732"/>
                        <a:pt x="15408" y="15170"/>
                      </a:cubicBezTo>
                      <a:cubicBezTo>
                        <a:pt x="15682" y="15741"/>
                        <a:pt x="15408" y="16015"/>
                        <a:pt x="15111" y="16312"/>
                      </a:cubicBezTo>
                      <a:cubicBezTo>
                        <a:pt x="14540" y="16586"/>
                        <a:pt x="13970" y="17156"/>
                        <a:pt x="13399" y="17453"/>
                      </a:cubicBezTo>
                      <a:lnTo>
                        <a:pt x="13125" y="17453"/>
                      </a:lnTo>
                      <a:cubicBezTo>
                        <a:pt x="11687" y="16586"/>
                        <a:pt x="10272" y="15741"/>
                        <a:pt x="8834" y="14600"/>
                      </a:cubicBezTo>
                      <a:cubicBezTo>
                        <a:pt x="8560" y="14600"/>
                        <a:pt x="8264" y="14303"/>
                        <a:pt x="8264" y="14029"/>
                      </a:cubicBezTo>
                      <a:cubicBezTo>
                        <a:pt x="7990" y="13162"/>
                        <a:pt x="7990" y="12317"/>
                        <a:pt x="7693" y="11450"/>
                      </a:cubicBezTo>
                      <a:cubicBezTo>
                        <a:pt x="7693" y="11450"/>
                        <a:pt x="7693" y="10879"/>
                        <a:pt x="7990" y="10879"/>
                      </a:cubicBezTo>
                      <a:cubicBezTo>
                        <a:pt x="8560" y="9738"/>
                        <a:pt x="9405" y="8893"/>
                        <a:pt x="10272" y="8026"/>
                      </a:cubicBezTo>
                      <a:cubicBezTo>
                        <a:pt x="11117" y="7455"/>
                        <a:pt x="11117" y="6885"/>
                        <a:pt x="10843" y="6314"/>
                      </a:cubicBezTo>
                      <a:cubicBezTo>
                        <a:pt x="10843" y="4899"/>
                        <a:pt x="10546" y="3461"/>
                        <a:pt x="10272" y="2046"/>
                      </a:cubicBezTo>
                      <a:cubicBezTo>
                        <a:pt x="10272" y="1749"/>
                        <a:pt x="9975" y="1475"/>
                        <a:pt x="9975" y="1475"/>
                      </a:cubicBezTo>
                      <a:cubicBezTo>
                        <a:pt x="8264" y="1178"/>
                        <a:pt x="6848" y="608"/>
                        <a:pt x="5136" y="334"/>
                      </a:cubicBezTo>
                      <a:cubicBezTo>
                        <a:pt x="4966" y="164"/>
                        <a:pt x="4616" y="1"/>
                        <a:pt x="4292" y="1"/>
                      </a:cubicBezTo>
                      <a:close/>
                    </a:path>
                  </a:pathLst>
                </a:custGeom>
                <a:solidFill>
                  <a:srgbClr val="83C4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7" name="Google Shape;617;p43"/>
                <p:cNvSpPr/>
                <p:nvPr/>
              </p:nvSpPr>
              <p:spPr>
                <a:xfrm>
                  <a:off x="6379825" y="650575"/>
                  <a:ext cx="634575" cy="65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83" h="26250" extrusionOk="0">
                      <a:moveTo>
                        <a:pt x="13399" y="17690"/>
                      </a:moveTo>
                      <a:cubicBezTo>
                        <a:pt x="13970" y="17393"/>
                        <a:pt x="14540" y="16823"/>
                        <a:pt x="15111" y="16549"/>
                      </a:cubicBezTo>
                      <a:cubicBezTo>
                        <a:pt x="15408" y="16252"/>
                        <a:pt x="15682" y="15978"/>
                        <a:pt x="15408" y="15407"/>
                      </a:cubicBezTo>
                      <a:cubicBezTo>
                        <a:pt x="15408" y="13969"/>
                        <a:pt x="15111" y="12554"/>
                        <a:pt x="15111" y="11116"/>
                      </a:cubicBezTo>
                      <a:cubicBezTo>
                        <a:pt x="15111" y="10842"/>
                        <a:pt x="15111" y="10546"/>
                        <a:pt x="15408" y="10546"/>
                      </a:cubicBezTo>
                      <a:cubicBezTo>
                        <a:pt x="16823" y="9701"/>
                        <a:pt x="17964" y="8834"/>
                        <a:pt x="19402" y="7989"/>
                      </a:cubicBezTo>
                      <a:lnTo>
                        <a:pt x="20544" y="7989"/>
                      </a:lnTo>
                      <a:cubicBezTo>
                        <a:pt x="21959" y="8834"/>
                        <a:pt x="23397" y="9404"/>
                        <a:pt x="24812" y="10272"/>
                      </a:cubicBezTo>
                      <a:cubicBezTo>
                        <a:pt x="25109" y="10272"/>
                        <a:pt x="25109" y="10546"/>
                        <a:pt x="25109" y="10842"/>
                      </a:cubicBezTo>
                      <a:cubicBezTo>
                        <a:pt x="25383" y="12257"/>
                        <a:pt x="25383" y="13969"/>
                        <a:pt x="25383" y="15407"/>
                      </a:cubicBezTo>
                      <a:cubicBezTo>
                        <a:pt x="25383" y="15681"/>
                        <a:pt x="25109" y="16252"/>
                        <a:pt x="24812" y="16549"/>
                      </a:cubicBezTo>
                      <a:cubicBezTo>
                        <a:pt x="23671" y="17119"/>
                        <a:pt x="22529" y="17964"/>
                        <a:pt x="21388" y="18534"/>
                      </a:cubicBezTo>
                      <a:cubicBezTo>
                        <a:pt x="21114" y="18831"/>
                        <a:pt x="20544" y="19105"/>
                        <a:pt x="19973" y="18534"/>
                      </a:cubicBezTo>
                      <a:cubicBezTo>
                        <a:pt x="18832" y="17964"/>
                        <a:pt x="17690" y="17393"/>
                        <a:pt x="16252" y="16823"/>
                      </a:cubicBezTo>
                      <a:cubicBezTo>
                        <a:pt x="15978" y="16823"/>
                        <a:pt x="15682" y="16823"/>
                        <a:pt x="15408" y="17119"/>
                      </a:cubicBezTo>
                      <a:cubicBezTo>
                        <a:pt x="14837" y="17393"/>
                        <a:pt x="14540" y="17964"/>
                        <a:pt x="13970" y="18261"/>
                      </a:cubicBezTo>
                      <a:cubicBezTo>
                        <a:pt x="13399" y="18534"/>
                        <a:pt x="13399" y="18831"/>
                        <a:pt x="13399" y="19105"/>
                      </a:cubicBezTo>
                      <a:cubicBezTo>
                        <a:pt x="13399" y="20246"/>
                        <a:pt x="13696" y="21388"/>
                        <a:pt x="13696" y="22826"/>
                      </a:cubicBezTo>
                      <a:cubicBezTo>
                        <a:pt x="13696" y="23099"/>
                        <a:pt x="13399" y="23396"/>
                        <a:pt x="13125" y="23396"/>
                      </a:cubicBezTo>
                      <a:cubicBezTo>
                        <a:pt x="11984" y="24241"/>
                        <a:pt x="10546" y="25108"/>
                        <a:pt x="9405" y="25679"/>
                      </a:cubicBezTo>
                      <a:cubicBezTo>
                        <a:pt x="8560" y="26249"/>
                        <a:pt x="7990" y="26249"/>
                        <a:pt x="7122" y="25953"/>
                      </a:cubicBezTo>
                      <a:cubicBezTo>
                        <a:pt x="5981" y="25108"/>
                        <a:pt x="4566" y="24537"/>
                        <a:pt x="3128" y="23967"/>
                      </a:cubicBezTo>
                      <a:cubicBezTo>
                        <a:pt x="3128" y="23670"/>
                        <a:pt x="2854" y="23670"/>
                        <a:pt x="2854" y="23396"/>
                      </a:cubicBezTo>
                      <a:lnTo>
                        <a:pt x="2854" y="18534"/>
                      </a:lnTo>
                      <a:cubicBezTo>
                        <a:pt x="2854" y="18261"/>
                        <a:pt x="3128" y="17690"/>
                        <a:pt x="3425" y="17690"/>
                      </a:cubicBezTo>
                      <a:cubicBezTo>
                        <a:pt x="4840" y="16823"/>
                        <a:pt x="6278" y="15978"/>
                        <a:pt x="7419" y="15111"/>
                      </a:cubicBezTo>
                      <a:cubicBezTo>
                        <a:pt x="7693" y="15111"/>
                        <a:pt x="7990" y="14837"/>
                        <a:pt x="7693" y="14540"/>
                      </a:cubicBezTo>
                      <a:cubicBezTo>
                        <a:pt x="7419" y="13399"/>
                        <a:pt x="7122" y="12257"/>
                        <a:pt x="6848" y="11413"/>
                      </a:cubicBezTo>
                      <a:cubicBezTo>
                        <a:pt x="6848" y="11116"/>
                        <a:pt x="6552" y="11116"/>
                        <a:pt x="6552" y="10842"/>
                      </a:cubicBezTo>
                      <a:cubicBezTo>
                        <a:pt x="4840" y="10842"/>
                        <a:pt x="3425" y="10546"/>
                        <a:pt x="1713" y="10546"/>
                      </a:cubicBezTo>
                      <a:cubicBezTo>
                        <a:pt x="1142" y="10272"/>
                        <a:pt x="845" y="10272"/>
                        <a:pt x="845" y="9404"/>
                      </a:cubicBezTo>
                      <a:cubicBezTo>
                        <a:pt x="571" y="7989"/>
                        <a:pt x="275" y="6277"/>
                        <a:pt x="1" y="4839"/>
                      </a:cubicBezTo>
                      <a:cubicBezTo>
                        <a:pt x="1" y="4565"/>
                        <a:pt x="275" y="3995"/>
                        <a:pt x="275" y="3698"/>
                      </a:cubicBezTo>
                      <a:cubicBezTo>
                        <a:pt x="1416" y="2557"/>
                        <a:pt x="2557" y="1712"/>
                        <a:pt x="3698" y="571"/>
                      </a:cubicBezTo>
                      <a:cubicBezTo>
                        <a:pt x="3995" y="0"/>
                        <a:pt x="4840" y="274"/>
                        <a:pt x="5136" y="571"/>
                      </a:cubicBezTo>
                      <a:cubicBezTo>
                        <a:pt x="6848" y="845"/>
                        <a:pt x="8264" y="1415"/>
                        <a:pt x="9975" y="1712"/>
                      </a:cubicBezTo>
                      <a:cubicBezTo>
                        <a:pt x="9975" y="1712"/>
                        <a:pt x="10272" y="1986"/>
                        <a:pt x="10272" y="2283"/>
                      </a:cubicBezTo>
                      <a:cubicBezTo>
                        <a:pt x="10546" y="3698"/>
                        <a:pt x="10843" y="5136"/>
                        <a:pt x="10843" y="6551"/>
                      </a:cubicBezTo>
                      <a:cubicBezTo>
                        <a:pt x="11117" y="7122"/>
                        <a:pt x="11117" y="7692"/>
                        <a:pt x="10272" y="8263"/>
                      </a:cubicBezTo>
                      <a:cubicBezTo>
                        <a:pt x="9405" y="9130"/>
                        <a:pt x="8560" y="9975"/>
                        <a:pt x="7990" y="11116"/>
                      </a:cubicBezTo>
                      <a:cubicBezTo>
                        <a:pt x="7693" y="11116"/>
                        <a:pt x="7693" y="11687"/>
                        <a:pt x="7693" y="11687"/>
                      </a:cubicBezTo>
                      <a:cubicBezTo>
                        <a:pt x="7990" y="12554"/>
                        <a:pt x="7990" y="13399"/>
                        <a:pt x="8264" y="14266"/>
                      </a:cubicBezTo>
                      <a:cubicBezTo>
                        <a:pt x="8264" y="14540"/>
                        <a:pt x="8560" y="14837"/>
                        <a:pt x="8834" y="14837"/>
                      </a:cubicBezTo>
                      <a:cubicBezTo>
                        <a:pt x="10272" y="15978"/>
                        <a:pt x="11687" y="16823"/>
                        <a:pt x="13125" y="17690"/>
                      </a:cubicBezTo>
                      <a:close/>
                      <a:moveTo>
                        <a:pt x="8560" y="25679"/>
                      </a:moveTo>
                      <a:cubicBezTo>
                        <a:pt x="9702" y="24811"/>
                        <a:pt x="11117" y="23967"/>
                        <a:pt x="12258" y="23099"/>
                      </a:cubicBezTo>
                      <a:cubicBezTo>
                        <a:pt x="12829" y="22826"/>
                        <a:pt x="13125" y="22529"/>
                        <a:pt x="12829" y="22255"/>
                      </a:cubicBezTo>
                      <a:lnTo>
                        <a:pt x="12829" y="18534"/>
                      </a:lnTo>
                      <a:cubicBezTo>
                        <a:pt x="12829" y="18261"/>
                        <a:pt x="12829" y="18261"/>
                        <a:pt x="12555" y="17964"/>
                      </a:cubicBezTo>
                      <a:cubicBezTo>
                        <a:pt x="11413" y="17119"/>
                        <a:pt x="9975" y="16252"/>
                        <a:pt x="8834" y="15681"/>
                      </a:cubicBezTo>
                      <a:cubicBezTo>
                        <a:pt x="8560" y="15407"/>
                        <a:pt x="8264" y="15407"/>
                        <a:pt x="7990" y="15681"/>
                      </a:cubicBezTo>
                      <a:cubicBezTo>
                        <a:pt x="6552" y="16252"/>
                        <a:pt x="5136" y="17119"/>
                        <a:pt x="3995" y="17964"/>
                      </a:cubicBezTo>
                      <a:cubicBezTo>
                        <a:pt x="3425" y="18261"/>
                        <a:pt x="3425" y="18534"/>
                        <a:pt x="3425" y="19105"/>
                      </a:cubicBezTo>
                      <a:lnTo>
                        <a:pt x="3425" y="22826"/>
                      </a:lnTo>
                      <a:cubicBezTo>
                        <a:pt x="3425" y="23396"/>
                        <a:pt x="3698" y="23396"/>
                        <a:pt x="4269" y="23670"/>
                      </a:cubicBezTo>
                      <a:cubicBezTo>
                        <a:pt x="5707" y="24241"/>
                        <a:pt x="7122" y="25108"/>
                        <a:pt x="8560" y="25679"/>
                      </a:cubicBezTo>
                      <a:close/>
                      <a:moveTo>
                        <a:pt x="1416" y="9701"/>
                      </a:moveTo>
                      <a:cubicBezTo>
                        <a:pt x="3128" y="9975"/>
                        <a:pt x="5136" y="10272"/>
                        <a:pt x="6848" y="10272"/>
                      </a:cubicBezTo>
                      <a:cubicBezTo>
                        <a:pt x="7419" y="10546"/>
                        <a:pt x="7693" y="10272"/>
                        <a:pt x="7990" y="9975"/>
                      </a:cubicBezTo>
                      <a:cubicBezTo>
                        <a:pt x="8560" y="9130"/>
                        <a:pt x="9131" y="8560"/>
                        <a:pt x="9702" y="7989"/>
                      </a:cubicBezTo>
                      <a:cubicBezTo>
                        <a:pt x="10272" y="7692"/>
                        <a:pt x="10272" y="7419"/>
                        <a:pt x="10272" y="6848"/>
                      </a:cubicBezTo>
                      <a:cubicBezTo>
                        <a:pt x="9975" y="5707"/>
                        <a:pt x="9702" y="4269"/>
                        <a:pt x="9702" y="3127"/>
                      </a:cubicBezTo>
                      <a:cubicBezTo>
                        <a:pt x="9702" y="2557"/>
                        <a:pt x="9405" y="2283"/>
                        <a:pt x="8834" y="2283"/>
                      </a:cubicBezTo>
                      <a:cubicBezTo>
                        <a:pt x="7693" y="1986"/>
                        <a:pt x="6278" y="1415"/>
                        <a:pt x="4840" y="1142"/>
                      </a:cubicBezTo>
                      <a:cubicBezTo>
                        <a:pt x="4269" y="845"/>
                        <a:pt x="3995" y="845"/>
                        <a:pt x="3425" y="1415"/>
                      </a:cubicBezTo>
                      <a:lnTo>
                        <a:pt x="845" y="3995"/>
                      </a:lnTo>
                      <a:cubicBezTo>
                        <a:pt x="571" y="4269"/>
                        <a:pt x="275" y="4839"/>
                        <a:pt x="571" y="5136"/>
                      </a:cubicBezTo>
                      <a:cubicBezTo>
                        <a:pt x="845" y="6848"/>
                        <a:pt x="1142" y="8263"/>
                        <a:pt x="1416" y="9701"/>
                      </a:cubicBezTo>
                      <a:close/>
                      <a:moveTo>
                        <a:pt x="24812" y="14540"/>
                      </a:moveTo>
                      <a:cubicBezTo>
                        <a:pt x="24812" y="13399"/>
                        <a:pt x="24812" y="12257"/>
                        <a:pt x="24538" y="11413"/>
                      </a:cubicBezTo>
                      <a:cubicBezTo>
                        <a:pt x="24538" y="11116"/>
                        <a:pt x="24241" y="10842"/>
                        <a:pt x="23967" y="10546"/>
                      </a:cubicBezTo>
                      <a:cubicBezTo>
                        <a:pt x="22826" y="9975"/>
                        <a:pt x="21685" y="9404"/>
                        <a:pt x="20247" y="8560"/>
                      </a:cubicBezTo>
                      <a:lnTo>
                        <a:pt x="19676" y="8560"/>
                      </a:lnTo>
                      <a:cubicBezTo>
                        <a:pt x="18535" y="9404"/>
                        <a:pt x="17394" y="9975"/>
                        <a:pt x="16252" y="10842"/>
                      </a:cubicBezTo>
                      <a:cubicBezTo>
                        <a:pt x="15682" y="11116"/>
                        <a:pt x="15682" y="11413"/>
                        <a:pt x="15682" y="11687"/>
                      </a:cubicBezTo>
                      <a:cubicBezTo>
                        <a:pt x="15978" y="12828"/>
                        <a:pt x="15978" y="13969"/>
                        <a:pt x="16252" y="15111"/>
                      </a:cubicBezTo>
                      <a:cubicBezTo>
                        <a:pt x="16252" y="15681"/>
                        <a:pt x="16549" y="16252"/>
                        <a:pt x="17120" y="16549"/>
                      </a:cubicBezTo>
                      <a:cubicBezTo>
                        <a:pt x="18261" y="17119"/>
                        <a:pt x="19402" y="17690"/>
                        <a:pt x="20544" y="17964"/>
                      </a:cubicBezTo>
                      <a:cubicBezTo>
                        <a:pt x="20544" y="18261"/>
                        <a:pt x="20817" y="18261"/>
                        <a:pt x="21114" y="17964"/>
                      </a:cubicBezTo>
                      <a:cubicBezTo>
                        <a:pt x="21959" y="17393"/>
                        <a:pt x="22826" y="16823"/>
                        <a:pt x="23671" y="16549"/>
                      </a:cubicBezTo>
                      <a:cubicBezTo>
                        <a:pt x="24538" y="15978"/>
                        <a:pt x="25109" y="15407"/>
                        <a:pt x="24812" y="1454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8" name="Google Shape;618;p43"/>
                <p:cNvSpPr/>
                <p:nvPr/>
              </p:nvSpPr>
              <p:spPr>
                <a:xfrm>
                  <a:off x="6579550" y="1199525"/>
                  <a:ext cx="106725" cy="7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9" h="2854" extrusionOk="0">
                      <a:moveTo>
                        <a:pt x="1" y="2579"/>
                      </a:moveTo>
                      <a:cubicBezTo>
                        <a:pt x="571" y="2283"/>
                        <a:pt x="1142" y="2009"/>
                        <a:pt x="1416" y="1438"/>
                      </a:cubicBezTo>
                      <a:cubicBezTo>
                        <a:pt x="2283" y="1141"/>
                        <a:pt x="2854" y="571"/>
                        <a:pt x="3424" y="297"/>
                      </a:cubicBezTo>
                      <a:cubicBezTo>
                        <a:pt x="3698" y="0"/>
                        <a:pt x="3995" y="297"/>
                        <a:pt x="4269" y="297"/>
                      </a:cubicBezTo>
                      <a:cubicBezTo>
                        <a:pt x="3995" y="297"/>
                        <a:pt x="3995" y="571"/>
                        <a:pt x="3995" y="571"/>
                      </a:cubicBezTo>
                      <a:cubicBezTo>
                        <a:pt x="2854" y="1438"/>
                        <a:pt x="1986" y="2009"/>
                        <a:pt x="1142" y="2579"/>
                      </a:cubicBezTo>
                      <a:cubicBezTo>
                        <a:pt x="845" y="2853"/>
                        <a:pt x="571" y="2853"/>
                        <a:pt x="275" y="28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9" name="Google Shape;619;p43"/>
                <p:cNvSpPr/>
                <p:nvPr/>
              </p:nvSpPr>
              <p:spPr>
                <a:xfrm>
                  <a:off x="6486550" y="1050000"/>
                  <a:ext cx="99875" cy="7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5" h="2855" extrusionOk="0">
                      <a:moveTo>
                        <a:pt x="0" y="2557"/>
                      </a:moveTo>
                      <a:cubicBezTo>
                        <a:pt x="1141" y="1713"/>
                        <a:pt x="2283" y="846"/>
                        <a:pt x="3721" y="1"/>
                      </a:cubicBezTo>
                      <a:cubicBezTo>
                        <a:pt x="3721" y="1"/>
                        <a:pt x="3995" y="1"/>
                        <a:pt x="3995" y="275"/>
                      </a:cubicBezTo>
                      <a:cubicBezTo>
                        <a:pt x="3995" y="275"/>
                        <a:pt x="3995" y="572"/>
                        <a:pt x="3721" y="572"/>
                      </a:cubicBezTo>
                      <a:cubicBezTo>
                        <a:pt x="2853" y="1142"/>
                        <a:pt x="2009" y="1713"/>
                        <a:pt x="867" y="2557"/>
                      </a:cubicBezTo>
                      <a:cubicBezTo>
                        <a:pt x="571" y="2557"/>
                        <a:pt x="297" y="2557"/>
                        <a:pt x="0" y="28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" name="Google Shape;620;p43"/>
                <p:cNvSpPr/>
                <p:nvPr/>
              </p:nvSpPr>
              <p:spPr>
                <a:xfrm>
                  <a:off x="6415200" y="771550"/>
                  <a:ext cx="28575" cy="10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4292" extrusionOk="0">
                      <a:moveTo>
                        <a:pt x="298" y="0"/>
                      </a:moveTo>
                      <a:cubicBezTo>
                        <a:pt x="572" y="1438"/>
                        <a:pt x="868" y="2580"/>
                        <a:pt x="1142" y="3721"/>
                      </a:cubicBezTo>
                      <a:cubicBezTo>
                        <a:pt x="1142" y="3995"/>
                        <a:pt x="868" y="3995"/>
                        <a:pt x="868" y="4291"/>
                      </a:cubicBezTo>
                      <a:cubicBezTo>
                        <a:pt x="572" y="4291"/>
                        <a:pt x="298" y="3995"/>
                        <a:pt x="298" y="3995"/>
                      </a:cubicBezTo>
                      <a:cubicBezTo>
                        <a:pt x="298" y="2853"/>
                        <a:pt x="1" y="1712"/>
                        <a:pt x="1" y="571"/>
                      </a:cubicBezTo>
                      <a:cubicBezTo>
                        <a:pt x="1" y="297"/>
                        <a:pt x="1" y="297"/>
                        <a:pt x="2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" name="Google Shape;621;p43"/>
                <p:cNvSpPr/>
                <p:nvPr/>
              </p:nvSpPr>
              <p:spPr>
                <a:xfrm>
                  <a:off x="6551025" y="821750"/>
                  <a:ext cx="63925" cy="7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7" h="2855" extrusionOk="0">
                      <a:moveTo>
                        <a:pt x="0" y="2854"/>
                      </a:moveTo>
                      <a:cubicBezTo>
                        <a:pt x="571" y="1987"/>
                        <a:pt x="1142" y="1142"/>
                        <a:pt x="1986" y="572"/>
                      </a:cubicBezTo>
                      <a:lnTo>
                        <a:pt x="1986" y="572"/>
                      </a:lnTo>
                      <a:cubicBezTo>
                        <a:pt x="2283" y="275"/>
                        <a:pt x="2557" y="275"/>
                        <a:pt x="2557" y="1"/>
                      </a:cubicBezTo>
                      <a:lnTo>
                        <a:pt x="2557" y="845"/>
                      </a:lnTo>
                      <a:lnTo>
                        <a:pt x="845" y="2557"/>
                      </a:lnTo>
                      <a:cubicBezTo>
                        <a:pt x="571" y="2854"/>
                        <a:pt x="274" y="2854"/>
                        <a:pt x="274" y="28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" name="Google Shape;622;p43"/>
                <p:cNvSpPr/>
                <p:nvPr/>
              </p:nvSpPr>
              <p:spPr>
                <a:xfrm>
                  <a:off x="6793550" y="935875"/>
                  <a:ext cx="14275" cy="10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" h="4270" extrusionOk="0">
                      <a:moveTo>
                        <a:pt x="571" y="1"/>
                      </a:moveTo>
                      <a:lnTo>
                        <a:pt x="571" y="3699"/>
                      </a:lnTo>
                      <a:cubicBezTo>
                        <a:pt x="571" y="3699"/>
                        <a:pt x="274" y="3995"/>
                        <a:pt x="274" y="4269"/>
                      </a:cubicBezTo>
                      <a:cubicBezTo>
                        <a:pt x="274" y="3995"/>
                        <a:pt x="0" y="3699"/>
                        <a:pt x="0" y="3699"/>
                      </a:cubicBezTo>
                      <a:lnTo>
                        <a:pt x="0" y="845"/>
                      </a:lnTo>
                      <a:cubicBezTo>
                        <a:pt x="0" y="572"/>
                        <a:pt x="0" y="275"/>
                        <a:pt x="274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" name="Google Shape;623;p43"/>
                <p:cNvSpPr/>
                <p:nvPr/>
              </p:nvSpPr>
              <p:spPr>
                <a:xfrm>
                  <a:off x="6893400" y="1028325"/>
                  <a:ext cx="92475" cy="5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9" h="2284" extrusionOk="0">
                      <a:moveTo>
                        <a:pt x="1" y="2009"/>
                      </a:moveTo>
                      <a:cubicBezTo>
                        <a:pt x="1142" y="868"/>
                        <a:pt x="2283" y="297"/>
                        <a:pt x="3424" y="1"/>
                      </a:cubicBezTo>
                      <a:lnTo>
                        <a:pt x="3698" y="1"/>
                      </a:lnTo>
                      <a:lnTo>
                        <a:pt x="3698" y="571"/>
                      </a:lnTo>
                      <a:cubicBezTo>
                        <a:pt x="2854" y="1142"/>
                        <a:pt x="1986" y="1713"/>
                        <a:pt x="1142" y="2009"/>
                      </a:cubicBezTo>
                      <a:cubicBezTo>
                        <a:pt x="845" y="2283"/>
                        <a:pt x="571" y="2009"/>
                        <a:pt x="1" y="20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4" name="Google Shape;624;p43"/>
              <p:cNvGrpSpPr/>
              <p:nvPr/>
            </p:nvGrpSpPr>
            <p:grpSpPr>
              <a:xfrm rot="9003281">
                <a:off x="7199033" y="2247147"/>
                <a:ext cx="1234304" cy="318160"/>
                <a:chOff x="551950" y="3096875"/>
                <a:chExt cx="1398075" cy="356650"/>
              </a:xfrm>
            </p:grpSpPr>
            <p:sp>
              <p:nvSpPr>
                <p:cNvPr id="625" name="Google Shape;625;p43"/>
                <p:cNvSpPr/>
                <p:nvPr/>
              </p:nvSpPr>
              <p:spPr>
                <a:xfrm>
                  <a:off x="551950" y="3102150"/>
                  <a:ext cx="1398075" cy="35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3" h="14055" extrusionOk="0">
                      <a:moveTo>
                        <a:pt x="44257" y="0"/>
                      </a:moveTo>
                      <a:cubicBezTo>
                        <a:pt x="43961" y="0"/>
                        <a:pt x="43666" y="25"/>
                        <a:pt x="43369" y="86"/>
                      </a:cubicBezTo>
                      <a:cubicBezTo>
                        <a:pt x="40516" y="360"/>
                        <a:pt x="37663" y="930"/>
                        <a:pt x="34810" y="1501"/>
                      </a:cubicBezTo>
                      <a:cubicBezTo>
                        <a:pt x="33965" y="1798"/>
                        <a:pt x="33098" y="1798"/>
                        <a:pt x="31956" y="2072"/>
                      </a:cubicBezTo>
                      <a:lnTo>
                        <a:pt x="25109" y="2939"/>
                      </a:lnTo>
                      <a:cubicBezTo>
                        <a:pt x="23123" y="3510"/>
                        <a:pt x="21114" y="3784"/>
                        <a:pt x="19129" y="4080"/>
                      </a:cubicBezTo>
                      <a:cubicBezTo>
                        <a:pt x="16275" y="4354"/>
                        <a:pt x="13696" y="4925"/>
                        <a:pt x="10843" y="5222"/>
                      </a:cubicBezTo>
                      <a:cubicBezTo>
                        <a:pt x="9428" y="5496"/>
                        <a:pt x="7716" y="5792"/>
                        <a:pt x="6004" y="6066"/>
                      </a:cubicBezTo>
                      <a:cubicBezTo>
                        <a:pt x="4292" y="6363"/>
                        <a:pt x="2580" y="6934"/>
                        <a:pt x="1439" y="8075"/>
                      </a:cubicBezTo>
                      <a:cubicBezTo>
                        <a:pt x="1" y="9787"/>
                        <a:pt x="298" y="12640"/>
                        <a:pt x="2580" y="13484"/>
                      </a:cubicBezTo>
                      <a:cubicBezTo>
                        <a:pt x="3425" y="14055"/>
                        <a:pt x="4566" y="14055"/>
                        <a:pt x="5707" y="14055"/>
                      </a:cubicBezTo>
                      <a:cubicBezTo>
                        <a:pt x="9131" y="13781"/>
                        <a:pt x="12281" y="12914"/>
                        <a:pt x="15408" y="12640"/>
                      </a:cubicBezTo>
                      <a:cubicBezTo>
                        <a:pt x="16846" y="12343"/>
                        <a:pt x="18261" y="12069"/>
                        <a:pt x="19402" y="11772"/>
                      </a:cubicBezTo>
                      <a:cubicBezTo>
                        <a:pt x="21114" y="11772"/>
                        <a:pt x="22826" y="11499"/>
                        <a:pt x="24264" y="11202"/>
                      </a:cubicBezTo>
                      <a:cubicBezTo>
                        <a:pt x="25405" y="11202"/>
                        <a:pt x="26547" y="10928"/>
                        <a:pt x="27391" y="10631"/>
                      </a:cubicBezTo>
                      <a:cubicBezTo>
                        <a:pt x="30244" y="10357"/>
                        <a:pt x="33098" y="9787"/>
                        <a:pt x="35951" y="9216"/>
                      </a:cubicBezTo>
                      <a:lnTo>
                        <a:pt x="41086" y="8349"/>
                      </a:lnTo>
                      <a:cubicBezTo>
                        <a:pt x="42798" y="8349"/>
                        <a:pt x="44510" y="7778"/>
                        <a:pt x="46222" y="6934"/>
                      </a:cubicBezTo>
                      <a:cubicBezTo>
                        <a:pt x="48231" y="6066"/>
                        <a:pt x="50217" y="4925"/>
                        <a:pt x="52225" y="3784"/>
                      </a:cubicBezTo>
                      <a:cubicBezTo>
                        <a:pt x="53366" y="3213"/>
                        <a:pt x="54782" y="2642"/>
                        <a:pt x="55923" y="1798"/>
                      </a:cubicBezTo>
                      <a:cubicBezTo>
                        <a:pt x="55649" y="1501"/>
                        <a:pt x="55352" y="1501"/>
                        <a:pt x="55078" y="1501"/>
                      </a:cubicBezTo>
                      <a:cubicBezTo>
                        <a:pt x="52499" y="930"/>
                        <a:pt x="49943" y="657"/>
                        <a:pt x="47660" y="360"/>
                      </a:cubicBezTo>
                      <a:cubicBezTo>
                        <a:pt x="46519" y="360"/>
                        <a:pt x="45392" y="0"/>
                        <a:pt x="44257" y="0"/>
                      </a:cubicBezTo>
                      <a:close/>
                    </a:path>
                  </a:pathLst>
                </a:custGeom>
                <a:solidFill>
                  <a:srgbClr val="85E0D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" name="Google Shape;626;p43"/>
                <p:cNvSpPr/>
                <p:nvPr/>
              </p:nvSpPr>
              <p:spPr>
                <a:xfrm>
                  <a:off x="573650" y="3262925"/>
                  <a:ext cx="206600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4" h="7276" extrusionOk="0">
                      <a:moveTo>
                        <a:pt x="5125" y="0"/>
                      </a:moveTo>
                      <a:cubicBezTo>
                        <a:pt x="4839" y="0"/>
                        <a:pt x="4554" y="69"/>
                        <a:pt x="4269" y="206"/>
                      </a:cubicBezTo>
                      <a:cubicBezTo>
                        <a:pt x="3995" y="206"/>
                        <a:pt x="3424" y="206"/>
                        <a:pt x="3127" y="503"/>
                      </a:cubicBezTo>
                      <a:cubicBezTo>
                        <a:pt x="2283" y="1073"/>
                        <a:pt x="1142" y="1644"/>
                        <a:pt x="571" y="2785"/>
                      </a:cubicBezTo>
                      <a:cubicBezTo>
                        <a:pt x="571" y="3059"/>
                        <a:pt x="274" y="3356"/>
                        <a:pt x="274" y="3630"/>
                      </a:cubicBezTo>
                      <a:cubicBezTo>
                        <a:pt x="0" y="4497"/>
                        <a:pt x="571" y="5341"/>
                        <a:pt x="1142" y="5912"/>
                      </a:cubicBezTo>
                      <a:cubicBezTo>
                        <a:pt x="1712" y="6483"/>
                        <a:pt x="2283" y="6779"/>
                        <a:pt x="3127" y="7053"/>
                      </a:cubicBezTo>
                      <a:cubicBezTo>
                        <a:pt x="3413" y="7202"/>
                        <a:pt x="3841" y="7276"/>
                        <a:pt x="4269" y="7276"/>
                      </a:cubicBezTo>
                      <a:cubicBezTo>
                        <a:pt x="4697" y="7276"/>
                        <a:pt x="5125" y="7202"/>
                        <a:pt x="5410" y="7053"/>
                      </a:cubicBezTo>
                      <a:cubicBezTo>
                        <a:pt x="6277" y="6779"/>
                        <a:pt x="7122" y="7053"/>
                        <a:pt x="7692" y="6483"/>
                      </a:cubicBezTo>
                      <a:cubicBezTo>
                        <a:pt x="8263" y="5912"/>
                        <a:pt x="8263" y="5068"/>
                        <a:pt x="8263" y="4200"/>
                      </a:cubicBezTo>
                      <a:cubicBezTo>
                        <a:pt x="7989" y="3356"/>
                        <a:pt x="7692" y="2785"/>
                        <a:pt x="7419" y="1918"/>
                      </a:cubicBezTo>
                      <a:cubicBezTo>
                        <a:pt x="7122" y="1073"/>
                        <a:pt x="6551" y="503"/>
                        <a:pt x="5981" y="206"/>
                      </a:cubicBezTo>
                      <a:cubicBezTo>
                        <a:pt x="5695" y="69"/>
                        <a:pt x="5410" y="0"/>
                        <a:pt x="5125" y="0"/>
                      </a:cubicBezTo>
                      <a:close/>
                    </a:path>
                  </a:pathLst>
                </a:custGeom>
                <a:solidFill>
                  <a:srgbClr val="DA69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" name="Google Shape;627;p43"/>
                <p:cNvSpPr/>
                <p:nvPr/>
              </p:nvSpPr>
              <p:spPr>
                <a:xfrm>
                  <a:off x="737425" y="3232675"/>
                  <a:ext cx="192900" cy="20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6" h="8103" extrusionOk="0">
                      <a:moveTo>
                        <a:pt x="4565" y="1"/>
                      </a:moveTo>
                      <a:cubicBezTo>
                        <a:pt x="3721" y="275"/>
                        <a:pt x="3150" y="275"/>
                        <a:pt x="2283" y="571"/>
                      </a:cubicBezTo>
                      <a:lnTo>
                        <a:pt x="2009" y="571"/>
                      </a:lnTo>
                      <a:cubicBezTo>
                        <a:pt x="1438" y="571"/>
                        <a:pt x="868" y="845"/>
                        <a:pt x="297" y="845"/>
                      </a:cubicBezTo>
                      <a:lnTo>
                        <a:pt x="0" y="845"/>
                      </a:lnTo>
                      <a:lnTo>
                        <a:pt x="0" y="1142"/>
                      </a:lnTo>
                      <a:lnTo>
                        <a:pt x="0" y="1416"/>
                      </a:lnTo>
                      <a:cubicBezTo>
                        <a:pt x="0" y="1713"/>
                        <a:pt x="0" y="1713"/>
                        <a:pt x="297" y="1986"/>
                      </a:cubicBezTo>
                      <a:cubicBezTo>
                        <a:pt x="571" y="2557"/>
                        <a:pt x="868" y="3424"/>
                        <a:pt x="1141" y="3995"/>
                      </a:cubicBezTo>
                      <a:cubicBezTo>
                        <a:pt x="1141" y="4566"/>
                        <a:pt x="1438" y="5136"/>
                        <a:pt x="1438" y="5707"/>
                      </a:cubicBezTo>
                      <a:lnTo>
                        <a:pt x="1438" y="7693"/>
                      </a:lnTo>
                      <a:cubicBezTo>
                        <a:pt x="1438" y="7903"/>
                        <a:pt x="1576" y="8102"/>
                        <a:pt x="1762" y="8102"/>
                      </a:cubicBezTo>
                      <a:cubicBezTo>
                        <a:pt x="1838" y="8102"/>
                        <a:pt x="1923" y="8069"/>
                        <a:pt x="2009" y="7989"/>
                      </a:cubicBezTo>
                      <a:cubicBezTo>
                        <a:pt x="2853" y="7989"/>
                        <a:pt x="3995" y="7693"/>
                        <a:pt x="4862" y="7693"/>
                      </a:cubicBezTo>
                      <a:cubicBezTo>
                        <a:pt x="5706" y="7419"/>
                        <a:pt x="6574" y="7419"/>
                        <a:pt x="7144" y="7122"/>
                      </a:cubicBezTo>
                      <a:cubicBezTo>
                        <a:pt x="7715" y="6848"/>
                        <a:pt x="7715" y="5981"/>
                        <a:pt x="7715" y="5410"/>
                      </a:cubicBezTo>
                      <a:cubicBezTo>
                        <a:pt x="7715" y="4566"/>
                        <a:pt x="7418" y="3698"/>
                        <a:pt x="7144" y="2854"/>
                      </a:cubicBezTo>
                      <a:cubicBezTo>
                        <a:pt x="6848" y="2283"/>
                        <a:pt x="6277" y="1416"/>
                        <a:pt x="6003" y="845"/>
                      </a:cubicBezTo>
                      <a:cubicBezTo>
                        <a:pt x="5706" y="275"/>
                        <a:pt x="5136" y="1"/>
                        <a:pt x="4565" y="1"/>
                      </a:cubicBezTo>
                      <a:close/>
                    </a:path>
                  </a:pathLst>
                </a:custGeom>
                <a:solidFill>
                  <a:srgbClr val="FFCD5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" name="Google Shape;628;p43"/>
                <p:cNvSpPr/>
                <p:nvPr/>
              </p:nvSpPr>
              <p:spPr>
                <a:xfrm>
                  <a:off x="1636175" y="3111125"/>
                  <a:ext cx="185475" cy="16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9" h="6688" extrusionOk="0">
                      <a:moveTo>
                        <a:pt x="297" y="1"/>
                      </a:moveTo>
                      <a:cubicBezTo>
                        <a:pt x="297" y="1"/>
                        <a:pt x="0" y="298"/>
                        <a:pt x="297" y="298"/>
                      </a:cubicBezTo>
                      <a:cubicBezTo>
                        <a:pt x="297" y="868"/>
                        <a:pt x="571" y="1142"/>
                        <a:pt x="867" y="1439"/>
                      </a:cubicBezTo>
                      <a:cubicBezTo>
                        <a:pt x="1141" y="1713"/>
                        <a:pt x="1438" y="2283"/>
                        <a:pt x="1712" y="2854"/>
                      </a:cubicBezTo>
                      <a:cubicBezTo>
                        <a:pt x="2283" y="3995"/>
                        <a:pt x="2009" y="5137"/>
                        <a:pt x="1712" y="6278"/>
                      </a:cubicBezTo>
                      <a:cubicBezTo>
                        <a:pt x="1518" y="6488"/>
                        <a:pt x="1748" y="6687"/>
                        <a:pt x="1997" y="6687"/>
                      </a:cubicBezTo>
                      <a:cubicBezTo>
                        <a:pt x="2098" y="6687"/>
                        <a:pt x="2203" y="6654"/>
                        <a:pt x="2283" y="6575"/>
                      </a:cubicBezTo>
                      <a:lnTo>
                        <a:pt x="3994" y="5707"/>
                      </a:lnTo>
                      <a:lnTo>
                        <a:pt x="5706" y="4863"/>
                      </a:lnTo>
                      <a:cubicBezTo>
                        <a:pt x="6003" y="4566"/>
                        <a:pt x="6848" y="4292"/>
                        <a:pt x="7144" y="3995"/>
                      </a:cubicBezTo>
                      <a:cubicBezTo>
                        <a:pt x="7418" y="3425"/>
                        <a:pt x="7144" y="2854"/>
                        <a:pt x="6848" y="2580"/>
                      </a:cubicBezTo>
                      <a:cubicBezTo>
                        <a:pt x="6848" y="2009"/>
                        <a:pt x="6848" y="1142"/>
                        <a:pt x="6574" y="868"/>
                      </a:cubicBezTo>
                      <a:cubicBezTo>
                        <a:pt x="6277" y="571"/>
                        <a:pt x="5706" y="571"/>
                        <a:pt x="5136" y="571"/>
                      </a:cubicBezTo>
                      <a:cubicBezTo>
                        <a:pt x="3994" y="571"/>
                        <a:pt x="2853" y="298"/>
                        <a:pt x="1712" y="298"/>
                      </a:cubicBezTo>
                      <a:cubicBezTo>
                        <a:pt x="1141" y="1"/>
                        <a:pt x="867" y="1"/>
                        <a:pt x="297" y="1"/>
                      </a:cubicBezTo>
                      <a:close/>
                    </a:path>
                  </a:pathLst>
                </a:custGeom>
                <a:solidFill>
                  <a:srgbClr val="FFCD5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" name="Google Shape;629;p43"/>
                <p:cNvSpPr/>
                <p:nvPr/>
              </p:nvSpPr>
              <p:spPr>
                <a:xfrm>
                  <a:off x="551950" y="3096875"/>
                  <a:ext cx="1398075" cy="35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3" h="14266" extrusionOk="0">
                      <a:moveTo>
                        <a:pt x="55923" y="2009"/>
                      </a:moveTo>
                      <a:cubicBezTo>
                        <a:pt x="54782" y="2853"/>
                        <a:pt x="53366" y="3424"/>
                        <a:pt x="52225" y="3995"/>
                      </a:cubicBezTo>
                      <a:cubicBezTo>
                        <a:pt x="50217" y="5136"/>
                        <a:pt x="48231" y="6277"/>
                        <a:pt x="46222" y="7145"/>
                      </a:cubicBezTo>
                      <a:cubicBezTo>
                        <a:pt x="44510" y="7989"/>
                        <a:pt x="42798" y="8560"/>
                        <a:pt x="41086" y="8560"/>
                      </a:cubicBezTo>
                      <a:lnTo>
                        <a:pt x="35951" y="9427"/>
                      </a:lnTo>
                      <a:cubicBezTo>
                        <a:pt x="33098" y="9998"/>
                        <a:pt x="30244" y="10568"/>
                        <a:pt x="27391" y="10842"/>
                      </a:cubicBezTo>
                      <a:cubicBezTo>
                        <a:pt x="26547" y="11139"/>
                        <a:pt x="25405" y="11413"/>
                        <a:pt x="24264" y="11413"/>
                      </a:cubicBezTo>
                      <a:cubicBezTo>
                        <a:pt x="22826" y="11710"/>
                        <a:pt x="21114" y="11983"/>
                        <a:pt x="19402" y="11983"/>
                      </a:cubicBezTo>
                      <a:cubicBezTo>
                        <a:pt x="18261" y="12280"/>
                        <a:pt x="16846" y="12554"/>
                        <a:pt x="15408" y="12851"/>
                      </a:cubicBezTo>
                      <a:cubicBezTo>
                        <a:pt x="12281" y="13125"/>
                        <a:pt x="9131" y="13992"/>
                        <a:pt x="5707" y="14266"/>
                      </a:cubicBezTo>
                      <a:cubicBezTo>
                        <a:pt x="4566" y="14266"/>
                        <a:pt x="3425" y="14266"/>
                        <a:pt x="2580" y="13695"/>
                      </a:cubicBezTo>
                      <a:cubicBezTo>
                        <a:pt x="298" y="12851"/>
                        <a:pt x="1" y="9998"/>
                        <a:pt x="1439" y="8286"/>
                      </a:cubicBezTo>
                      <a:cubicBezTo>
                        <a:pt x="2580" y="7145"/>
                        <a:pt x="4292" y="6574"/>
                        <a:pt x="6004" y="6277"/>
                      </a:cubicBezTo>
                      <a:cubicBezTo>
                        <a:pt x="7716" y="6003"/>
                        <a:pt x="9428" y="5707"/>
                        <a:pt x="10843" y="5433"/>
                      </a:cubicBezTo>
                      <a:cubicBezTo>
                        <a:pt x="13696" y="5136"/>
                        <a:pt x="16275" y="4565"/>
                        <a:pt x="19129" y="4291"/>
                      </a:cubicBezTo>
                      <a:cubicBezTo>
                        <a:pt x="21114" y="3995"/>
                        <a:pt x="23123" y="3721"/>
                        <a:pt x="25109" y="3150"/>
                      </a:cubicBezTo>
                      <a:lnTo>
                        <a:pt x="31956" y="2283"/>
                      </a:lnTo>
                      <a:cubicBezTo>
                        <a:pt x="33098" y="2009"/>
                        <a:pt x="33965" y="2009"/>
                        <a:pt x="34810" y="1712"/>
                      </a:cubicBezTo>
                      <a:cubicBezTo>
                        <a:pt x="37663" y="1141"/>
                        <a:pt x="40516" y="571"/>
                        <a:pt x="43369" y="297"/>
                      </a:cubicBezTo>
                      <a:cubicBezTo>
                        <a:pt x="44807" y="0"/>
                        <a:pt x="46222" y="571"/>
                        <a:pt x="47660" y="571"/>
                      </a:cubicBezTo>
                      <a:cubicBezTo>
                        <a:pt x="49943" y="868"/>
                        <a:pt x="52499" y="1141"/>
                        <a:pt x="55078" y="1712"/>
                      </a:cubicBezTo>
                      <a:cubicBezTo>
                        <a:pt x="55352" y="1712"/>
                        <a:pt x="55649" y="1712"/>
                        <a:pt x="55923" y="2009"/>
                      </a:cubicBezTo>
                      <a:close/>
                      <a:moveTo>
                        <a:pt x="15408" y="11983"/>
                      </a:moveTo>
                      <a:cubicBezTo>
                        <a:pt x="16846" y="11983"/>
                        <a:pt x="17987" y="11710"/>
                        <a:pt x="19402" y="11413"/>
                      </a:cubicBezTo>
                      <a:cubicBezTo>
                        <a:pt x="21411" y="11139"/>
                        <a:pt x="23397" y="11139"/>
                        <a:pt x="25405" y="10568"/>
                      </a:cubicBezTo>
                      <a:cubicBezTo>
                        <a:pt x="26547" y="10568"/>
                        <a:pt x="27688" y="10272"/>
                        <a:pt x="28829" y="9998"/>
                      </a:cubicBezTo>
                      <a:cubicBezTo>
                        <a:pt x="31386" y="9427"/>
                        <a:pt x="33965" y="9130"/>
                        <a:pt x="36521" y="8560"/>
                      </a:cubicBezTo>
                      <a:cubicBezTo>
                        <a:pt x="37663" y="8560"/>
                        <a:pt x="38530" y="8286"/>
                        <a:pt x="39375" y="8286"/>
                      </a:cubicBezTo>
                      <a:cubicBezTo>
                        <a:pt x="41086" y="7989"/>
                        <a:pt x="42524" y="7715"/>
                        <a:pt x="43940" y="7418"/>
                      </a:cubicBezTo>
                      <a:cubicBezTo>
                        <a:pt x="44236" y="7418"/>
                        <a:pt x="44510" y="7145"/>
                        <a:pt x="44510" y="6848"/>
                      </a:cubicBezTo>
                      <a:cubicBezTo>
                        <a:pt x="44807" y="6277"/>
                        <a:pt x="44807" y="6003"/>
                        <a:pt x="45081" y="5433"/>
                      </a:cubicBezTo>
                      <a:lnTo>
                        <a:pt x="43095" y="5433"/>
                      </a:lnTo>
                      <a:cubicBezTo>
                        <a:pt x="41086" y="6003"/>
                        <a:pt x="39101" y="6277"/>
                        <a:pt x="37092" y="6574"/>
                      </a:cubicBezTo>
                      <a:cubicBezTo>
                        <a:pt x="35106" y="6848"/>
                        <a:pt x="33394" y="7145"/>
                        <a:pt x="31682" y="7715"/>
                      </a:cubicBezTo>
                      <a:cubicBezTo>
                        <a:pt x="30244" y="7989"/>
                        <a:pt x="28533" y="8286"/>
                        <a:pt x="27117" y="8560"/>
                      </a:cubicBezTo>
                      <a:cubicBezTo>
                        <a:pt x="24264" y="9130"/>
                        <a:pt x="21114" y="9427"/>
                        <a:pt x="18261" y="9998"/>
                      </a:cubicBezTo>
                      <a:cubicBezTo>
                        <a:pt x="17120" y="9998"/>
                        <a:pt x="16275" y="10272"/>
                        <a:pt x="15408" y="10272"/>
                      </a:cubicBezTo>
                      <a:close/>
                      <a:moveTo>
                        <a:pt x="44807" y="4565"/>
                      </a:moveTo>
                      <a:lnTo>
                        <a:pt x="44807" y="4291"/>
                      </a:lnTo>
                      <a:cubicBezTo>
                        <a:pt x="44807" y="3150"/>
                        <a:pt x="44510" y="3150"/>
                        <a:pt x="43666" y="3150"/>
                      </a:cubicBezTo>
                      <a:cubicBezTo>
                        <a:pt x="43095" y="3424"/>
                        <a:pt x="42524" y="3424"/>
                        <a:pt x="41954" y="3424"/>
                      </a:cubicBezTo>
                      <a:cubicBezTo>
                        <a:pt x="40516" y="3721"/>
                        <a:pt x="39101" y="3721"/>
                        <a:pt x="37663" y="3995"/>
                      </a:cubicBezTo>
                      <a:cubicBezTo>
                        <a:pt x="35380" y="4291"/>
                        <a:pt x="33098" y="4862"/>
                        <a:pt x="30815" y="5136"/>
                      </a:cubicBezTo>
                      <a:cubicBezTo>
                        <a:pt x="28259" y="5707"/>
                        <a:pt x="25679" y="6003"/>
                        <a:pt x="23123" y="6277"/>
                      </a:cubicBezTo>
                      <a:cubicBezTo>
                        <a:pt x="22256" y="6574"/>
                        <a:pt x="21685" y="6848"/>
                        <a:pt x="20840" y="6848"/>
                      </a:cubicBezTo>
                      <a:lnTo>
                        <a:pt x="16549" y="7715"/>
                      </a:lnTo>
                      <a:cubicBezTo>
                        <a:pt x="15979" y="7715"/>
                        <a:pt x="15705" y="7989"/>
                        <a:pt x="15134" y="8286"/>
                      </a:cubicBezTo>
                      <a:cubicBezTo>
                        <a:pt x="15134" y="8560"/>
                        <a:pt x="15134" y="9130"/>
                        <a:pt x="15408" y="9427"/>
                      </a:cubicBezTo>
                      <a:lnTo>
                        <a:pt x="16549" y="9427"/>
                      </a:lnTo>
                      <a:cubicBezTo>
                        <a:pt x="17691" y="9130"/>
                        <a:pt x="19129" y="8856"/>
                        <a:pt x="20270" y="8856"/>
                      </a:cubicBezTo>
                      <a:lnTo>
                        <a:pt x="25405" y="7989"/>
                      </a:lnTo>
                      <a:cubicBezTo>
                        <a:pt x="26821" y="7715"/>
                        <a:pt x="28259" y="7418"/>
                        <a:pt x="29400" y="7145"/>
                      </a:cubicBezTo>
                      <a:cubicBezTo>
                        <a:pt x="32253" y="6848"/>
                        <a:pt x="35106" y="6277"/>
                        <a:pt x="37959" y="5707"/>
                      </a:cubicBezTo>
                      <a:cubicBezTo>
                        <a:pt x="39101" y="5433"/>
                        <a:pt x="40242" y="5136"/>
                        <a:pt x="41657" y="4862"/>
                      </a:cubicBezTo>
                      <a:cubicBezTo>
                        <a:pt x="42524" y="4862"/>
                        <a:pt x="43666" y="4565"/>
                        <a:pt x="44807" y="4565"/>
                      </a:cubicBezTo>
                      <a:close/>
                      <a:moveTo>
                        <a:pt x="13696" y="5707"/>
                      </a:moveTo>
                      <a:lnTo>
                        <a:pt x="14563" y="6574"/>
                      </a:lnTo>
                      <a:cubicBezTo>
                        <a:pt x="14563" y="7145"/>
                        <a:pt x="14837" y="7145"/>
                        <a:pt x="15408" y="7145"/>
                      </a:cubicBezTo>
                      <a:cubicBezTo>
                        <a:pt x="18261" y="6574"/>
                        <a:pt x="21114" y="6003"/>
                        <a:pt x="23967" y="5707"/>
                      </a:cubicBezTo>
                      <a:cubicBezTo>
                        <a:pt x="25109" y="5433"/>
                        <a:pt x="25976" y="5136"/>
                        <a:pt x="26821" y="5136"/>
                      </a:cubicBezTo>
                      <a:cubicBezTo>
                        <a:pt x="28533" y="4862"/>
                        <a:pt x="30541" y="4291"/>
                        <a:pt x="32527" y="3995"/>
                      </a:cubicBezTo>
                      <a:cubicBezTo>
                        <a:pt x="33965" y="3995"/>
                        <a:pt x="35380" y="3721"/>
                        <a:pt x="36818" y="3424"/>
                      </a:cubicBezTo>
                      <a:cubicBezTo>
                        <a:pt x="38804" y="3150"/>
                        <a:pt x="40813" y="2853"/>
                        <a:pt x="43095" y="2283"/>
                      </a:cubicBezTo>
                      <a:lnTo>
                        <a:pt x="43940" y="2283"/>
                      </a:lnTo>
                      <a:cubicBezTo>
                        <a:pt x="43666" y="1712"/>
                        <a:pt x="43369" y="1438"/>
                        <a:pt x="43369" y="1141"/>
                      </a:cubicBezTo>
                      <a:cubicBezTo>
                        <a:pt x="43095" y="1141"/>
                        <a:pt x="42798" y="868"/>
                        <a:pt x="42798" y="868"/>
                      </a:cubicBezTo>
                      <a:cubicBezTo>
                        <a:pt x="40813" y="1141"/>
                        <a:pt x="38530" y="1712"/>
                        <a:pt x="36521" y="2009"/>
                      </a:cubicBezTo>
                      <a:cubicBezTo>
                        <a:pt x="34239" y="2283"/>
                        <a:pt x="31682" y="2853"/>
                        <a:pt x="29400" y="3150"/>
                      </a:cubicBezTo>
                      <a:cubicBezTo>
                        <a:pt x="26821" y="3721"/>
                        <a:pt x="24538" y="3995"/>
                        <a:pt x="21982" y="4291"/>
                      </a:cubicBezTo>
                      <a:cubicBezTo>
                        <a:pt x="20544" y="4565"/>
                        <a:pt x="19129" y="4862"/>
                        <a:pt x="17691" y="4862"/>
                      </a:cubicBezTo>
                      <a:cubicBezTo>
                        <a:pt x="16275" y="5136"/>
                        <a:pt x="15134" y="5433"/>
                        <a:pt x="13696" y="5707"/>
                      </a:cubicBezTo>
                      <a:close/>
                      <a:moveTo>
                        <a:pt x="5433" y="6848"/>
                      </a:moveTo>
                      <a:lnTo>
                        <a:pt x="5433" y="6848"/>
                      </a:lnTo>
                      <a:cubicBezTo>
                        <a:pt x="4292" y="7418"/>
                        <a:pt x="3425" y="7715"/>
                        <a:pt x="2580" y="8286"/>
                      </a:cubicBezTo>
                      <a:cubicBezTo>
                        <a:pt x="572" y="9998"/>
                        <a:pt x="1142" y="12280"/>
                        <a:pt x="3425" y="13125"/>
                      </a:cubicBezTo>
                      <a:cubicBezTo>
                        <a:pt x="4863" y="13695"/>
                        <a:pt x="6278" y="13695"/>
                        <a:pt x="7990" y="13421"/>
                      </a:cubicBezTo>
                      <a:cubicBezTo>
                        <a:pt x="7990" y="13125"/>
                        <a:pt x="8287" y="13125"/>
                        <a:pt x="8287" y="12851"/>
                      </a:cubicBezTo>
                      <a:cubicBezTo>
                        <a:pt x="8287" y="11139"/>
                        <a:pt x="7990" y="9130"/>
                        <a:pt x="7145" y="7715"/>
                      </a:cubicBezTo>
                      <a:cubicBezTo>
                        <a:pt x="6575" y="6574"/>
                        <a:pt x="6575" y="6574"/>
                        <a:pt x="5433" y="6848"/>
                      </a:cubicBezTo>
                      <a:close/>
                      <a:moveTo>
                        <a:pt x="11140" y="12851"/>
                      </a:moveTo>
                      <a:cubicBezTo>
                        <a:pt x="11984" y="12554"/>
                        <a:pt x="13125" y="12554"/>
                        <a:pt x="13993" y="12280"/>
                      </a:cubicBezTo>
                      <a:cubicBezTo>
                        <a:pt x="14563" y="12280"/>
                        <a:pt x="14563" y="11983"/>
                        <a:pt x="14563" y="11413"/>
                      </a:cubicBezTo>
                      <a:cubicBezTo>
                        <a:pt x="14563" y="9701"/>
                        <a:pt x="14267" y="7715"/>
                        <a:pt x="13125" y="6277"/>
                      </a:cubicBezTo>
                      <a:cubicBezTo>
                        <a:pt x="12852" y="6003"/>
                        <a:pt x="12852" y="5707"/>
                        <a:pt x="12281" y="5707"/>
                      </a:cubicBezTo>
                      <a:cubicBezTo>
                        <a:pt x="11710" y="6003"/>
                        <a:pt x="11140" y="6003"/>
                        <a:pt x="10569" y="6003"/>
                      </a:cubicBezTo>
                      <a:cubicBezTo>
                        <a:pt x="9428" y="6277"/>
                        <a:pt x="8560" y="6277"/>
                        <a:pt x="7419" y="6574"/>
                      </a:cubicBezTo>
                      <a:cubicBezTo>
                        <a:pt x="8857" y="8560"/>
                        <a:pt x="9428" y="10842"/>
                        <a:pt x="9131" y="13125"/>
                      </a:cubicBezTo>
                      <a:cubicBezTo>
                        <a:pt x="9702" y="13125"/>
                        <a:pt x="9998" y="12851"/>
                        <a:pt x="10569" y="12851"/>
                      </a:cubicBezTo>
                      <a:cubicBezTo>
                        <a:pt x="10272" y="11710"/>
                        <a:pt x="10569" y="10568"/>
                        <a:pt x="10272" y="9427"/>
                      </a:cubicBezTo>
                      <a:cubicBezTo>
                        <a:pt x="9998" y="9701"/>
                        <a:pt x="9702" y="9701"/>
                        <a:pt x="9428" y="9998"/>
                      </a:cubicBezTo>
                      <a:cubicBezTo>
                        <a:pt x="9131" y="9130"/>
                        <a:pt x="9428" y="8856"/>
                        <a:pt x="9998" y="8856"/>
                      </a:cubicBezTo>
                      <a:cubicBezTo>
                        <a:pt x="9702" y="8286"/>
                        <a:pt x="9702" y="7715"/>
                        <a:pt x="9428" y="7145"/>
                      </a:cubicBezTo>
                      <a:lnTo>
                        <a:pt x="9702" y="7145"/>
                      </a:lnTo>
                      <a:cubicBezTo>
                        <a:pt x="11140" y="8856"/>
                        <a:pt x="11414" y="10568"/>
                        <a:pt x="11140" y="12851"/>
                      </a:cubicBezTo>
                      <a:close/>
                      <a:moveTo>
                        <a:pt x="45378" y="6848"/>
                      </a:moveTo>
                      <a:lnTo>
                        <a:pt x="45378" y="6848"/>
                      </a:lnTo>
                      <a:lnTo>
                        <a:pt x="50513" y="4291"/>
                      </a:lnTo>
                      <a:cubicBezTo>
                        <a:pt x="50217" y="3424"/>
                        <a:pt x="49943" y="2579"/>
                        <a:pt x="49646" y="1438"/>
                      </a:cubicBezTo>
                      <a:cubicBezTo>
                        <a:pt x="47934" y="1438"/>
                        <a:pt x="45948" y="1141"/>
                        <a:pt x="43940" y="868"/>
                      </a:cubicBezTo>
                      <a:cubicBezTo>
                        <a:pt x="44236" y="1438"/>
                        <a:pt x="44807" y="1712"/>
                        <a:pt x="45081" y="2283"/>
                      </a:cubicBezTo>
                      <a:lnTo>
                        <a:pt x="45948" y="4862"/>
                      </a:lnTo>
                      <a:cubicBezTo>
                        <a:pt x="45948" y="5433"/>
                        <a:pt x="45378" y="6003"/>
                        <a:pt x="45378" y="6848"/>
                      </a:cubicBezTo>
                      <a:close/>
                      <a:moveTo>
                        <a:pt x="54508" y="2009"/>
                      </a:moveTo>
                      <a:cubicBezTo>
                        <a:pt x="53366" y="2009"/>
                        <a:pt x="52225" y="2009"/>
                        <a:pt x="51358" y="1712"/>
                      </a:cubicBezTo>
                      <a:cubicBezTo>
                        <a:pt x="50513" y="1712"/>
                        <a:pt x="50513" y="1712"/>
                        <a:pt x="50513" y="2579"/>
                      </a:cubicBezTo>
                      <a:cubicBezTo>
                        <a:pt x="50513" y="2853"/>
                        <a:pt x="50787" y="3150"/>
                        <a:pt x="51084" y="3424"/>
                      </a:cubicBezTo>
                      <a:cubicBezTo>
                        <a:pt x="51084" y="3721"/>
                        <a:pt x="51358" y="3721"/>
                        <a:pt x="51655" y="3721"/>
                      </a:cubicBezTo>
                      <a:cubicBezTo>
                        <a:pt x="52499" y="3150"/>
                        <a:pt x="53366" y="2579"/>
                        <a:pt x="54508" y="20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" name="Google Shape;630;p43"/>
                <p:cNvSpPr/>
                <p:nvPr/>
              </p:nvSpPr>
              <p:spPr>
                <a:xfrm>
                  <a:off x="837275" y="3261200"/>
                  <a:ext cx="42825" cy="1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3" h="5411" extrusionOk="0">
                      <a:moveTo>
                        <a:pt x="868" y="572"/>
                      </a:moveTo>
                      <a:cubicBezTo>
                        <a:pt x="1142" y="572"/>
                        <a:pt x="1142" y="275"/>
                        <a:pt x="1439" y="1"/>
                      </a:cubicBezTo>
                      <a:lnTo>
                        <a:pt x="1712" y="1"/>
                      </a:lnTo>
                      <a:lnTo>
                        <a:pt x="1712" y="845"/>
                      </a:lnTo>
                      <a:cubicBezTo>
                        <a:pt x="1712" y="845"/>
                        <a:pt x="1439" y="1142"/>
                        <a:pt x="1142" y="1142"/>
                      </a:cubicBezTo>
                      <a:cubicBezTo>
                        <a:pt x="1439" y="1987"/>
                        <a:pt x="1712" y="3425"/>
                        <a:pt x="1712" y="4566"/>
                      </a:cubicBezTo>
                      <a:lnTo>
                        <a:pt x="1712" y="5137"/>
                      </a:lnTo>
                      <a:cubicBezTo>
                        <a:pt x="1712" y="5137"/>
                        <a:pt x="1439" y="5410"/>
                        <a:pt x="1142" y="5410"/>
                      </a:cubicBezTo>
                      <a:lnTo>
                        <a:pt x="1142" y="4840"/>
                      </a:lnTo>
                      <a:cubicBezTo>
                        <a:pt x="1142" y="3699"/>
                        <a:pt x="868" y="2283"/>
                        <a:pt x="297" y="1142"/>
                      </a:cubicBezTo>
                      <a:cubicBezTo>
                        <a:pt x="1" y="845"/>
                        <a:pt x="297" y="275"/>
                        <a:pt x="1" y="1"/>
                      </a:cubicBezTo>
                      <a:lnTo>
                        <a:pt x="29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" name="Google Shape;631;p43"/>
                <p:cNvSpPr/>
                <p:nvPr/>
              </p:nvSpPr>
              <p:spPr>
                <a:xfrm>
                  <a:off x="887500" y="3367925"/>
                  <a:ext cx="21125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" h="868" extrusionOk="0">
                      <a:moveTo>
                        <a:pt x="0" y="571"/>
                      </a:moveTo>
                      <a:lnTo>
                        <a:pt x="571" y="0"/>
                      </a:lnTo>
                      <a:cubicBezTo>
                        <a:pt x="571" y="297"/>
                        <a:pt x="845" y="571"/>
                        <a:pt x="845" y="868"/>
                      </a:cubicBezTo>
                      <a:lnTo>
                        <a:pt x="0" y="8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" name="Google Shape;632;p43"/>
                <p:cNvSpPr/>
                <p:nvPr/>
              </p:nvSpPr>
              <p:spPr>
                <a:xfrm>
                  <a:off x="787625" y="3353650"/>
                  <a:ext cx="21150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142" extrusionOk="0">
                      <a:moveTo>
                        <a:pt x="845" y="571"/>
                      </a:moveTo>
                      <a:cubicBezTo>
                        <a:pt x="845" y="868"/>
                        <a:pt x="845" y="868"/>
                        <a:pt x="571" y="1142"/>
                      </a:cubicBezTo>
                      <a:cubicBezTo>
                        <a:pt x="571" y="868"/>
                        <a:pt x="1" y="868"/>
                        <a:pt x="1" y="868"/>
                      </a:cubicBezTo>
                      <a:cubicBezTo>
                        <a:pt x="1" y="571"/>
                        <a:pt x="275" y="297"/>
                        <a:pt x="275" y="1"/>
                      </a:cubicBezTo>
                      <a:cubicBezTo>
                        <a:pt x="571" y="297"/>
                        <a:pt x="845" y="297"/>
                        <a:pt x="845" y="5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" name="Google Shape;633;p43"/>
                <p:cNvSpPr/>
                <p:nvPr/>
              </p:nvSpPr>
              <p:spPr>
                <a:xfrm>
                  <a:off x="880075" y="3296600"/>
                  <a:ext cx="14300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" h="1142" extrusionOk="0">
                      <a:moveTo>
                        <a:pt x="297" y="1141"/>
                      </a:moveTo>
                      <a:lnTo>
                        <a:pt x="0" y="867"/>
                      </a:lnTo>
                      <a:cubicBezTo>
                        <a:pt x="0" y="571"/>
                        <a:pt x="0" y="297"/>
                        <a:pt x="297" y="0"/>
                      </a:cubicBezTo>
                      <a:cubicBezTo>
                        <a:pt x="297" y="297"/>
                        <a:pt x="571" y="297"/>
                        <a:pt x="571" y="571"/>
                      </a:cubicBezTo>
                      <a:cubicBezTo>
                        <a:pt x="571" y="571"/>
                        <a:pt x="297" y="867"/>
                        <a:pt x="297" y="11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634" name="Google Shape;634;p43"/>
          <p:cNvGrpSpPr/>
          <p:nvPr/>
        </p:nvGrpSpPr>
        <p:grpSpPr>
          <a:xfrm>
            <a:off x="4758825" y="3027175"/>
            <a:ext cx="1777500" cy="963900"/>
            <a:chOff x="4758825" y="3027175"/>
            <a:chExt cx="1777500" cy="963900"/>
          </a:xfrm>
        </p:grpSpPr>
        <p:sp>
          <p:nvSpPr>
            <p:cNvPr id="635" name="Google Shape;635;p43"/>
            <p:cNvSpPr/>
            <p:nvPr/>
          </p:nvSpPr>
          <p:spPr>
            <a:xfrm>
              <a:off x="4758825" y="3027175"/>
              <a:ext cx="1777500" cy="963900"/>
            </a:xfrm>
            <a:prstGeom prst="rect">
              <a:avLst/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6" name="Google Shape;636;p43"/>
            <p:cNvGrpSpPr/>
            <p:nvPr/>
          </p:nvGrpSpPr>
          <p:grpSpPr>
            <a:xfrm>
              <a:off x="4894316" y="3067592"/>
              <a:ext cx="898782" cy="885079"/>
              <a:chOff x="6930317" y="3384750"/>
              <a:chExt cx="990831" cy="975724"/>
            </a:xfrm>
          </p:grpSpPr>
          <p:sp>
            <p:nvSpPr>
              <p:cNvPr id="637" name="Google Shape;637;p43"/>
              <p:cNvSpPr/>
              <p:nvPr/>
            </p:nvSpPr>
            <p:spPr>
              <a:xfrm rot="2851135">
                <a:off x="6992589" y="3690615"/>
                <a:ext cx="716473" cy="484270"/>
              </a:xfrm>
              <a:prstGeom prst="flowChartMerge">
                <a:avLst/>
              </a:pr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38" name="Google Shape;638;p43"/>
              <p:cNvGrpSpPr/>
              <p:nvPr/>
            </p:nvGrpSpPr>
            <p:grpSpPr>
              <a:xfrm rot="-391399">
                <a:off x="7058812" y="3428621"/>
                <a:ext cx="818723" cy="814532"/>
                <a:chOff x="-1396150" y="1059238"/>
                <a:chExt cx="983225" cy="978075"/>
              </a:xfrm>
            </p:grpSpPr>
            <p:sp>
              <p:nvSpPr>
                <p:cNvPr id="639" name="Google Shape;639;p43"/>
                <p:cNvSpPr/>
                <p:nvPr/>
              </p:nvSpPr>
              <p:spPr>
                <a:xfrm>
                  <a:off x="-1396150" y="1059238"/>
                  <a:ext cx="983225" cy="82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29" h="32983" extrusionOk="0">
                      <a:moveTo>
                        <a:pt x="12532" y="4406"/>
                      </a:moveTo>
                      <a:cubicBezTo>
                        <a:pt x="12668" y="4565"/>
                        <a:pt x="12783" y="4657"/>
                        <a:pt x="12874" y="4771"/>
                      </a:cubicBezTo>
                      <a:cubicBezTo>
                        <a:pt x="13422" y="5501"/>
                        <a:pt x="13924" y="6232"/>
                        <a:pt x="14495" y="6962"/>
                      </a:cubicBezTo>
                      <a:cubicBezTo>
                        <a:pt x="16206" y="9130"/>
                        <a:pt x="17918" y="11299"/>
                        <a:pt x="19630" y="13467"/>
                      </a:cubicBezTo>
                      <a:cubicBezTo>
                        <a:pt x="20383" y="14403"/>
                        <a:pt x="21114" y="15316"/>
                        <a:pt x="21844" y="16252"/>
                      </a:cubicBezTo>
                      <a:cubicBezTo>
                        <a:pt x="21981" y="16412"/>
                        <a:pt x="22141" y="16549"/>
                        <a:pt x="22073" y="16800"/>
                      </a:cubicBezTo>
                      <a:cubicBezTo>
                        <a:pt x="22073" y="16845"/>
                        <a:pt x="22141" y="16937"/>
                        <a:pt x="22187" y="16959"/>
                      </a:cubicBezTo>
                      <a:cubicBezTo>
                        <a:pt x="22506" y="16982"/>
                        <a:pt x="22643" y="17256"/>
                        <a:pt x="22803" y="17484"/>
                      </a:cubicBezTo>
                      <a:cubicBezTo>
                        <a:pt x="24583" y="19721"/>
                        <a:pt x="26341" y="21981"/>
                        <a:pt x="28121" y="24218"/>
                      </a:cubicBezTo>
                      <a:cubicBezTo>
                        <a:pt x="28874" y="25177"/>
                        <a:pt x="29673" y="26090"/>
                        <a:pt x="30427" y="27048"/>
                      </a:cubicBezTo>
                      <a:cubicBezTo>
                        <a:pt x="31157" y="27984"/>
                        <a:pt x="31819" y="28966"/>
                        <a:pt x="32526" y="29947"/>
                      </a:cubicBezTo>
                      <a:cubicBezTo>
                        <a:pt x="32572" y="29993"/>
                        <a:pt x="32572" y="30061"/>
                        <a:pt x="32618" y="30198"/>
                      </a:cubicBezTo>
                      <a:cubicBezTo>
                        <a:pt x="26312" y="30267"/>
                        <a:pt x="20045" y="30413"/>
                        <a:pt x="13768" y="30413"/>
                      </a:cubicBezTo>
                      <a:cubicBezTo>
                        <a:pt x="11706" y="30413"/>
                        <a:pt x="9644" y="30397"/>
                        <a:pt x="7578" y="30358"/>
                      </a:cubicBezTo>
                      <a:cubicBezTo>
                        <a:pt x="7556" y="29833"/>
                        <a:pt x="7738" y="29376"/>
                        <a:pt x="7784" y="28920"/>
                      </a:cubicBezTo>
                      <a:cubicBezTo>
                        <a:pt x="7807" y="28463"/>
                        <a:pt x="7852" y="28007"/>
                        <a:pt x="7875" y="27550"/>
                      </a:cubicBezTo>
                      <a:cubicBezTo>
                        <a:pt x="7898" y="27254"/>
                        <a:pt x="7738" y="27025"/>
                        <a:pt x="7441" y="26911"/>
                      </a:cubicBezTo>
                      <a:cubicBezTo>
                        <a:pt x="7145" y="26774"/>
                        <a:pt x="6825" y="26683"/>
                        <a:pt x="6506" y="26592"/>
                      </a:cubicBezTo>
                      <a:cubicBezTo>
                        <a:pt x="6255" y="26523"/>
                        <a:pt x="5958" y="26500"/>
                        <a:pt x="5707" y="26432"/>
                      </a:cubicBezTo>
                      <a:cubicBezTo>
                        <a:pt x="5501" y="26363"/>
                        <a:pt x="5319" y="26295"/>
                        <a:pt x="5159" y="26226"/>
                      </a:cubicBezTo>
                      <a:cubicBezTo>
                        <a:pt x="5159" y="26135"/>
                        <a:pt x="5136" y="26090"/>
                        <a:pt x="5159" y="26044"/>
                      </a:cubicBezTo>
                      <a:cubicBezTo>
                        <a:pt x="5205" y="25884"/>
                        <a:pt x="5250" y="25747"/>
                        <a:pt x="5296" y="25610"/>
                      </a:cubicBezTo>
                      <a:cubicBezTo>
                        <a:pt x="7898" y="18649"/>
                        <a:pt x="10249" y="11573"/>
                        <a:pt x="12532" y="4406"/>
                      </a:cubicBezTo>
                      <a:close/>
                      <a:moveTo>
                        <a:pt x="4954" y="26615"/>
                      </a:moveTo>
                      <a:cubicBezTo>
                        <a:pt x="5524" y="26706"/>
                        <a:pt x="6026" y="26820"/>
                        <a:pt x="6528" y="27003"/>
                      </a:cubicBezTo>
                      <a:cubicBezTo>
                        <a:pt x="6825" y="27117"/>
                        <a:pt x="6985" y="27322"/>
                        <a:pt x="6962" y="27642"/>
                      </a:cubicBezTo>
                      <a:cubicBezTo>
                        <a:pt x="6939" y="27824"/>
                        <a:pt x="6939" y="28007"/>
                        <a:pt x="6917" y="28167"/>
                      </a:cubicBezTo>
                      <a:cubicBezTo>
                        <a:pt x="6871" y="28874"/>
                        <a:pt x="6848" y="29582"/>
                        <a:pt x="6780" y="30404"/>
                      </a:cubicBezTo>
                      <a:cubicBezTo>
                        <a:pt x="5929" y="30404"/>
                        <a:pt x="5135" y="30498"/>
                        <a:pt x="4260" y="30498"/>
                      </a:cubicBezTo>
                      <a:cubicBezTo>
                        <a:pt x="4172" y="30498"/>
                        <a:pt x="4084" y="30497"/>
                        <a:pt x="3995" y="30495"/>
                      </a:cubicBezTo>
                      <a:cubicBezTo>
                        <a:pt x="4246" y="30244"/>
                        <a:pt x="4406" y="30061"/>
                        <a:pt x="4611" y="29833"/>
                      </a:cubicBezTo>
                      <a:cubicBezTo>
                        <a:pt x="4586" y="29830"/>
                        <a:pt x="4561" y="29829"/>
                        <a:pt x="4537" y="29829"/>
                      </a:cubicBezTo>
                      <a:cubicBezTo>
                        <a:pt x="4174" y="29829"/>
                        <a:pt x="3975" y="30131"/>
                        <a:pt x="3675" y="30152"/>
                      </a:cubicBezTo>
                      <a:cubicBezTo>
                        <a:pt x="3652" y="30107"/>
                        <a:pt x="3630" y="30061"/>
                        <a:pt x="3652" y="30015"/>
                      </a:cubicBezTo>
                      <a:cubicBezTo>
                        <a:pt x="4063" y="28897"/>
                        <a:pt x="4520" y="27756"/>
                        <a:pt x="4954" y="26615"/>
                      </a:cubicBezTo>
                      <a:close/>
                      <a:moveTo>
                        <a:pt x="13536" y="0"/>
                      </a:moveTo>
                      <a:cubicBezTo>
                        <a:pt x="13057" y="1096"/>
                        <a:pt x="12554" y="2169"/>
                        <a:pt x="12075" y="3264"/>
                      </a:cubicBezTo>
                      <a:cubicBezTo>
                        <a:pt x="11984" y="3493"/>
                        <a:pt x="11938" y="3744"/>
                        <a:pt x="11847" y="3972"/>
                      </a:cubicBezTo>
                      <a:cubicBezTo>
                        <a:pt x="11482" y="4816"/>
                        <a:pt x="11071" y="5615"/>
                        <a:pt x="10774" y="6483"/>
                      </a:cubicBezTo>
                      <a:cubicBezTo>
                        <a:pt x="9724" y="9427"/>
                        <a:pt x="8697" y="12372"/>
                        <a:pt x="7761" y="15339"/>
                      </a:cubicBezTo>
                      <a:cubicBezTo>
                        <a:pt x="6848" y="18192"/>
                        <a:pt x="5821" y="21000"/>
                        <a:pt x="4862" y="23830"/>
                      </a:cubicBezTo>
                      <a:cubicBezTo>
                        <a:pt x="4109" y="26021"/>
                        <a:pt x="3264" y="28212"/>
                        <a:pt x="2785" y="30518"/>
                      </a:cubicBezTo>
                      <a:cubicBezTo>
                        <a:pt x="1758" y="31202"/>
                        <a:pt x="685" y="31887"/>
                        <a:pt x="0" y="32983"/>
                      </a:cubicBezTo>
                      <a:cubicBezTo>
                        <a:pt x="617" y="32823"/>
                        <a:pt x="1142" y="32481"/>
                        <a:pt x="1667" y="32161"/>
                      </a:cubicBezTo>
                      <a:cubicBezTo>
                        <a:pt x="2214" y="31819"/>
                        <a:pt x="2762" y="31453"/>
                        <a:pt x="3264" y="31134"/>
                      </a:cubicBezTo>
                      <a:cubicBezTo>
                        <a:pt x="3995" y="31157"/>
                        <a:pt x="4634" y="31202"/>
                        <a:pt x="5296" y="31202"/>
                      </a:cubicBezTo>
                      <a:cubicBezTo>
                        <a:pt x="7008" y="31225"/>
                        <a:pt x="8697" y="31225"/>
                        <a:pt x="10409" y="31225"/>
                      </a:cubicBezTo>
                      <a:cubicBezTo>
                        <a:pt x="13011" y="31225"/>
                        <a:pt x="15613" y="31246"/>
                        <a:pt x="18215" y="31246"/>
                      </a:cubicBezTo>
                      <a:cubicBezTo>
                        <a:pt x="19516" y="31246"/>
                        <a:pt x="20817" y="31240"/>
                        <a:pt x="22118" y="31225"/>
                      </a:cubicBezTo>
                      <a:cubicBezTo>
                        <a:pt x="24446" y="31225"/>
                        <a:pt x="26775" y="31088"/>
                        <a:pt x="29103" y="30997"/>
                      </a:cubicBezTo>
                      <a:cubicBezTo>
                        <a:pt x="30427" y="30928"/>
                        <a:pt x="31728" y="30837"/>
                        <a:pt x="33051" y="30746"/>
                      </a:cubicBezTo>
                      <a:cubicBezTo>
                        <a:pt x="33280" y="30746"/>
                        <a:pt x="33508" y="30746"/>
                        <a:pt x="33713" y="30814"/>
                      </a:cubicBezTo>
                      <a:cubicBezTo>
                        <a:pt x="34855" y="31202"/>
                        <a:pt x="36019" y="31431"/>
                        <a:pt x="37206" y="31545"/>
                      </a:cubicBezTo>
                      <a:cubicBezTo>
                        <a:pt x="37667" y="31589"/>
                        <a:pt x="38128" y="31624"/>
                        <a:pt x="38588" y="31624"/>
                      </a:cubicBezTo>
                      <a:cubicBezTo>
                        <a:pt x="38835" y="31624"/>
                        <a:pt x="39082" y="31614"/>
                        <a:pt x="39328" y="31590"/>
                      </a:cubicBezTo>
                      <a:cubicBezTo>
                        <a:pt x="39328" y="31545"/>
                        <a:pt x="39328" y="31499"/>
                        <a:pt x="39328" y="31431"/>
                      </a:cubicBezTo>
                      <a:cubicBezTo>
                        <a:pt x="38667" y="31248"/>
                        <a:pt x="37982" y="31020"/>
                        <a:pt x="37320" y="30837"/>
                      </a:cubicBezTo>
                      <a:cubicBezTo>
                        <a:pt x="36247" y="30563"/>
                        <a:pt x="35197" y="30312"/>
                        <a:pt x="34124" y="30107"/>
                      </a:cubicBezTo>
                      <a:cubicBezTo>
                        <a:pt x="33691" y="30015"/>
                        <a:pt x="33417" y="29787"/>
                        <a:pt x="33211" y="29422"/>
                      </a:cubicBezTo>
                      <a:cubicBezTo>
                        <a:pt x="32869" y="28851"/>
                        <a:pt x="32504" y="28304"/>
                        <a:pt x="32093" y="27779"/>
                      </a:cubicBezTo>
                      <a:cubicBezTo>
                        <a:pt x="31020" y="26432"/>
                        <a:pt x="29924" y="25108"/>
                        <a:pt x="28852" y="23761"/>
                      </a:cubicBezTo>
                      <a:cubicBezTo>
                        <a:pt x="26272" y="20543"/>
                        <a:pt x="23716" y="17347"/>
                        <a:pt x="21159" y="14129"/>
                      </a:cubicBezTo>
                      <a:cubicBezTo>
                        <a:pt x="19721" y="12326"/>
                        <a:pt x="18284" y="10523"/>
                        <a:pt x="16823" y="8720"/>
                      </a:cubicBezTo>
                      <a:cubicBezTo>
                        <a:pt x="15522" y="7099"/>
                        <a:pt x="14266" y="5387"/>
                        <a:pt x="12851" y="3835"/>
                      </a:cubicBezTo>
                      <a:cubicBezTo>
                        <a:pt x="12783" y="3789"/>
                        <a:pt x="12760" y="3698"/>
                        <a:pt x="12714" y="3584"/>
                      </a:cubicBezTo>
                      <a:cubicBezTo>
                        <a:pt x="12783" y="3424"/>
                        <a:pt x="12874" y="3219"/>
                        <a:pt x="12965" y="3013"/>
                      </a:cubicBezTo>
                      <a:cubicBezTo>
                        <a:pt x="13376" y="2146"/>
                        <a:pt x="13650" y="1256"/>
                        <a:pt x="13696" y="297"/>
                      </a:cubicBezTo>
                      <a:cubicBezTo>
                        <a:pt x="13696" y="206"/>
                        <a:pt x="13741" y="46"/>
                        <a:pt x="1353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0" name="Google Shape;640;p43"/>
                <p:cNvSpPr/>
                <p:nvPr/>
              </p:nvSpPr>
              <p:spPr>
                <a:xfrm>
                  <a:off x="-1393875" y="1280238"/>
                  <a:ext cx="115300" cy="22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9090" extrusionOk="0">
                      <a:moveTo>
                        <a:pt x="3835" y="564"/>
                      </a:moveTo>
                      <a:cubicBezTo>
                        <a:pt x="3858" y="587"/>
                        <a:pt x="3927" y="610"/>
                        <a:pt x="3927" y="633"/>
                      </a:cubicBezTo>
                      <a:cubicBezTo>
                        <a:pt x="3858" y="1706"/>
                        <a:pt x="3219" y="2915"/>
                        <a:pt x="2375" y="3600"/>
                      </a:cubicBezTo>
                      <a:cubicBezTo>
                        <a:pt x="2443" y="2938"/>
                        <a:pt x="3288" y="1158"/>
                        <a:pt x="3835" y="564"/>
                      </a:cubicBezTo>
                      <a:close/>
                      <a:moveTo>
                        <a:pt x="1188" y="7458"/>
                      </a:moveTo>
                      <a:lnTo>
                        <a:pt x="1188" y="7458"/>
                      </a:lnTo>
                      <a:cubicBezTo>
                        <a:pt x="1576" y="7686"/>
                        <a:pt x="1713" y="7891"/>
                        <a:pt x="1827" y="8142"/>
                      </a:cubicBezTo>
                      <a:cubicBezTo>
                        <a:pt x="1850" y="8256"/>
                        <a:pt x="1872" y="8393"/>
                        <a:pt x="1827" y="8507"/>
                      </a:cubicBezTo>
                      <a:cubicBezTo>
                        <a:pt x="1781" y="8599"/>
                        <a:pt x="1690" y="8690"/>
                        <a:pt x="1576" y="8736"/>
                      </a:cubicBezTo>
                      <a:cubicBezTo>
                        <a:pt x="1572" y="8738"/>
                        <a:pt x="1567" y="8739"/>
                        <a:pt x="1562" y="8739"/>
                      </a:cubicBezTo>
                      <a:cubicBezTo>
                        <a:pt x="1510" y="8739"/>
                        <a:pt x="1412" y="8638"/>
                        <a:pt x="1370" y="8576"/>
                      </a:cubicBezTo>
                      <a:cubicBezTo>
                        <a:pt x="1188" y="8279"/>
                        <a:pt x="1165" y="7937"/>
                        <a:pt x="1188" y="7458"/>
                      </a:cubicBezTo>
                      <a:close/>
                      <a:moveTo>
                        <a:pt x="3921" y="0"/>
                      </a:moveTo>
                      <a:cubicBezTo>
                        <a:pt x="3729" y="0"/>
                        <a:pt x="3542" y="63"/>
                        <a:pt x="3379" y="199"/>
                      </a:cubicBezTo>
                      <a:cubicBezTo>
                        <a:pt x="3288" y="290"/>
                        <a:pt x="3196" y="382"/>
                        <a:pt x="3128" y="496"/>
                      </a:cubicBezTo>
                      <a:cubicBezTo>
                        <a:pt x="2991" y="678"/>
                        <a:pt x="2854" y="861"/>
                        <a:pt x="2763" y="1066"/>
                      </a:cubicBezTo>
                      <a:cubicBezTo>
                        <a:pt x="2466" y="1614"/>
                        <a:pt x="2169" y="2185"/>
                        <a:pt x="1918" y="2756"/>
                      </a:cubicBezTo>
                      <a:cubicBezTo>
                        <a:pt x="1644" y="3349"/>
                        <a:pt x="1416" y="3920"/>
                        <a:pt x="1188" y="4513"/>
                      </a:cubicBezTo>
                      <a:cubicBezTo>
                        <a:pt x="1119" y="4718"/>
                        <a:pt x="1005" y="4855"/>
                        <a:pt x="800" y="4970"/>
                      </a:cubicBezTo>
                      <a:cubicBezTo>
                        <a:pt x="714" y="5018"/>
                        <a:pt x="635" y="5041"/>
                        <a:pt x="552" y="5041"/>
                      </a:cubicBezTo>
                      <a:cubicBezTo>
                        <a:pt x="480" y="5041"/>
                        <a:pt x="405" y="5024"/>
                        <a:pt x="320" y="4992"/>
                      </a:cubicBezTo>
                      <a:cubicBezTo>
                        <a:pt x="286" y="4977"/>
                        <a:pt x="252" y="4970"/>
                        <a:pt x="220" y="4970"/>
                      </a:cubicBezTo>
                      <a:cubicBezTo>
                        <a:pt x="106" y="4970"/>
                        <a:pt x="19" y="5065"/>
                        <a:pt x="1" y="5243"/>
                      </a:cubicBezTo>
                      <a:cubicBezTo>
                        <a:pt x="138" y="5266"/>
                        <a:pt x="275" y="5289"/>
                        <a:pt x="412" y="5289"/>
                      </a:cubicBezTo>
                      <a:cubicBezTo>
                        <a:pt x="457" y="5297"/>
                        <a:pt x="505" y="5299"/>
                        <a:pt x="556" y="5299"/>
                      </a:cubicBezTo>
                      <a:cubicBezTo>
                        <a:pt x="658" y="5299"/>
                        <a:pt x="769" y="5289"/>
                        <a:pt x="891" y="5289"/>
                      </a:cubicBezTo>
                      <a:cubicBezTo>
                        <a:pt x="800" y="5609"/>
                        <a:pt x="731" y="5860"/>
                        <a:pt x="685" y="6088"/>
                      </a:cubicBezTo>
                      <a:cubicBezTo>
                        <a:pt x="526" y="6727"/>
                        <a:pt x="412" y="7389"/>
                        <a:pt x="457" y="8051"/>
                      </a:cubicBezTo>
                      <a:cubicBezTo>
                        <a:pt x="529" y="8733"/>
                        <a:pt x="854" y="9090"/>
                        <a:pt x="1400" y="9090"/>
                      </a:cubicBezTo>
                      <a:cubicBezTo>
                        <a:pt x="1549" y="9090"/>
                        <a:pt x="1714" y="9063"/>
                        <a:pt x="1895" y="9010"/>
                      </a:cubicBezTo>
                      <a:cubicBezTo>
                        <a:pt x="1941" y="9010"/>
                        <a:pt x="1987" y="8987"/>
                        <a:pt x="2032" y="8964"/>
                      </a:cubicBezTo>
                      <a:cubicBezTo>
                        <a:pt x="2603" y="8736"/>
                        <a:pt x="2740" y="8371"/>
                        <a:pt x="2420" y="7823"/>
                      </a:cubicBezTo>
                      <a:cubicBezTo>
                        <a:pt x="2352" y="7709"/>
                        <a:pt x="2260" y="7617"/>
                        <a:pt x="2192" y="7526"/>
                      </a:cubicBezTo>
                      <a:cubicBezTo>
                        <a:pt x="2123" y="7412"/>
                        <a:pt x="2055" y="7275"/>
                        <a:pt x="1987" y="7161"/>
                      </a:cubicBezTo>
                      <a:cubicBezTo>
                        <a:pt x="2352" y="6818"/>
                        <a:pt x="2854" y="6841"/>
                        <a:pt x="3265" y="6476"/>
                      </a:cubicBezTo>
                      <a:cubicBezTo>
                        <a:pt x="3219" y="6473"/>
                        <a:pt x="3175" y="6472"/>
                        <a:pt x="3131" y="6472"/>
                      </a:cubicBezTo>
                      <a:cubicBezTo>
                        <a:pt x="2463" y="6472"/>
                        <a:pt x="1921" y="6778"/>
                        <a:pt x="1279" y="6864"/>
                      </a:cubicBezTo>
                      <a:cubicBezTo>
                        <a:pt x="1302" y="6271"/>
                        <a:pt x="1484" y="5814"/>
                        <a:pt x="1621" y="5312"/>
                      </a:cubicBezTo>
                      <a:cubicBezTo>
                        <a:pt x="1713" y="4947"/>
                        <a:pt x="1895" y="4650"/>
                        <a:pt x="2215" y="4399"/>
                      </a:cubicBezTo>
                      <a:cubicBezTo>
                        <a:pt x="2854" y="3897"/>
                        <a:pt x="3402" y="3280"/>
                        <a:pt x="3835" y="2596"/>
                      </a:cubicBezTo>
                      <a:cubicBezTo>
                        <a:pt x="4178" y="2048"/>
                        <a:pt x="4406" y="1477"/>
                        <a:pt x="4520" y="838"/>
                      </a:cubicBezTo>
                      <a:cubicBezTo>
                        <a:pt x="4566" y="564"/>
                        <a:pt x="4611" y="245"/>
                        <a:pt x="4315" y="85"/>
                      </a:cubicBezTo>
                      <a:cubicBezTo>
                        <a:pt x="4185" y="29"/>
                        <a:pt x="4052" y="0"/>
                        <a:pt x="392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1" name="Google Shape;641;p43"/>
                <p:cNvSpPr/>
                <p:nvPr/>
              </p:nvSpPr>
              <p:spPr>
                <a:xfrm>
                  <a:off x="-1033225" y="1891913"/>
                  <a:ext cx="95325" cy="14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5816" extrusionOk="0">
                      <a:moveTo>
                        <a:pt x="2230" y="625"/>
                      </a:moveTo>
                      <a:cubicBezTo>
                        <a:pt x="2318" y="625"/>
                        <a:pt x="2396" y="671"/>
                        <a:pt x="2443" y="749"/>
                      </a:cubicBezTo>
                      <a:cubicBezTo>
                        <a:pt x="2488" y="817"/>
                        <a:pt x="2488" y="954"/>
                        <a:pt x="2465" y="1022"/>
                      </a:cubicBezTo>
                      <a:cubicBezTo>
                        <a:pt x="2169" y="1570"/>
                        <a:pt x="1826" y="2095"/>
                        <a:pt x="1370" y="2552"/>
                      </a:cubicBezTo>
                      <a:cubicBezTo>
                        <a:pt x="1279" y="2666"/>
                        <a:pt x="1187" y="2803"/>
                        <a:pt x="1027" y="2803"/>
                      </a:cubicBezTo>
                      <a:cubicBezTo>
                        <a:pt x="982" y="2757"/>
                        <a:pt x="936" y="2734"/>
                        <a:pt x="936" y="2689"/>
                      </a:cubicBezTo>
                      <a:cubicBezTo>
                        <a:pt x="891" y="1935"/>
                        <a:pt x="1210" y="1319"/>
                        <a:pt x="1781" y="840"/>
                      </a:cubicBezTo>
                      <a:cubicBezTo>
                        <a:pt x="1872" y="771"/>
                        <a:pt x="2009" y="703"/>
                        <a:pt x="2100" y="657"/>
                      </a:cubicBezTo>
                      <a:cubicBezTo>
                        <a:pt x="2144" y="635"/>
                        <a:pt x="2188" y="625"/>
                        <a:pt x="2230" y="625"/>
                      </a:cubicBezTo>
                      <a:close/>
                      <a:moveTo>
                        <a:pt x="3304" y="0"/>
                      </a:moveTo>
                      <a:cubicBezTo>
                        <a:pt x="3138" y="0"/>
                        <a:pt x="3017" y="110"/>
                        <a:pt x="2717" y="383"/>
                      </a:cubicBezTo>
                      <a:cubicBezTo>
                        <a:pt x="2610" y="383"/>
                        <a:pt x="2493" y="393"/>
                        <a:pt x="2373" y="393"/>
                      </a:cubicBezTo>
                      <a:cubicBezTo>
                        <a:pt x="2313" y="393"/>
                        <a:pt x="2252" y="391"/>
                        <a:pt x="2192" y="383"/>
                      </a:cubicBezTo>
                      <a:cubicBezTo>
                        <a:pt x="2166" y="382"/>
                        <a:pt x="2139" y="381"/>
                        <a:pt x="2113" y="381"/>
                      </a:cubicBezTo>
                      <a:cubicBezTo>
                        <a:pt x="1310" y="381"/>
                        <a:pt x="403" y="1051"/>
                        <a:pt x="137" y="1913"/>
                      </a:cubicBezTo>
                      <a:cubicBezTo>
                        <a:pt x="23" y="2209"/>
                        <a:pt x="0" y="2552"/>
                        <a:pt x="0" y="2871"/>
                      </a:cubicBezTo>
                      <a:cubicBezTo>
                        <a:pt x="23" y="3191"/>
                        <a:pt x="183" y="3328"/>
                        <a:pt x="480" y="3373"/>
                      </a:cubicBezTo>
                      <a:cubicBezTo>
                        <a:pt x="599" y="3402"/>
                        <a:pt x="716" y="3416"/>
                        <a:pt x="830" y="3416"/>
                      </a:cubicBezTo>
                      <a:cubicBezTo>
                        <a:pt x="1172" y="3416"/>
                        <a:pt x="1484" y="3288"/>
                        <a:pt x="1758" y="3031"/>
                      </a:cubicBezTo>
                      <a:cubicBezTo>
                        <a:pt x="2032" y="2803"/>
                        <a:pt x="2306" y="2529"/>
                        <a:pt x="2694" y="2164"/>
                      </a:cubicBezTo>
                      <a:lnTo>
                        <a:pt x="2694" y="2164"/>
                      </a:lnTo>
                      <a:cubicBezTo>
                        <a:pt x="2648" y="2894"/>
                        <a:pt x="2580" y="3488"/>
                        <a:pt x="2557" y="4104"/>
                      </a:cubicBezTo>
                      <a:cubicBezTo>
                        <a:pt x="2488" y="5154"/>
                        <a:pt x="2511" y="5405"/>
                        <a:pt x="2762" y="5816"/>
                      </a:cubicBezTo>
                      <a:cubicBezTo>
                        <a:pt x="3173" y="5063"/>
                        <a:pt x="3812" y="1410"/>
                        <a:pt x="3767" y="132"/>
                      </a:cubicBezTo>
                      <a:cubicBezTo>
                        <a:pt x="3547" y="50"/>
                        <a:pt x="3415" y="0"/>
                        <a:pt x="330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2" name="Google Shape;642;p43"/>
                <p:cNvSpPr/>
                <p:nvPr/>
              </p:nvSpPr>
              <p:spPr>
                <a:xfrm>
                  <a:off x="-753050" y="1416888"/>
                  <a:ext cx="97025" cy="8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1" h="3585" extrusionOk="0">
                      <a:moveTo>
                        <a:pt x="1831" y="0"/>
                      </a:moveTo>
                      <a:cubicBezTo>
                        <a:pt x="1241" y="0"/>
                        <a:pt x="707" y="322"/>
                        <a:pt x="411" y="896"/>
                      </a:cubicBezTo>
                      <a:cubicBezTo>
                        <a:pt x="92" y="1535"/>
                        <a:pt x="1" y="2197"/>
                        <a:pt x="92" y="2882"/>
                      </a:cubicBezTo>
                      <a:cubicBezTo>
                        <a:pt x="138" y="3224"/>
                        <a:pt x="343" y="3429"/>
                        <a:pt x="662" y="3521"/>
                      </a:cubicBezTo>
                      <a:cubicBezTo>
                        <a:pt x="837" y="3562"/>
                        <a:pt x="1011" y="3584"/>
                        <a:pt x="1184" y="3584"/>
                      </a:cubicBezTo>
                      <a:cubicBezTo>
                        <a:pt x="1395" y="3584"/>
                        <a:pt x="1603" y="3551"/>
                        <a:pt x="1804" y="3475"/>
                      </a:cubicBezTo>
                      <a:cubicBezTo>
                        <a:pt x="2489" y="3201"/>
                        <a:pt x="3128" y="2859"/>
                        <a:pt x="3744" y="2448"/>
                      </a:cubicBezTo>
                      <a:cubicBezTo>
                        <a:pt x="3790" y="2425"/>
                        <a:pt x="3812" y="2334"/>
                        <a:pt x="3881" y="2197"/>
                      </a:cubicBezTo>
                      <a:lnTo>
                        <a:pt x="3881" y="2197"/>
                      </a:lnTo>
                      <a:cubicBezTo>
                        <a:pt x="2854" y="2380"/>
                        <a:pt x="2032" y="2996"/>
                        <a:pt x="1096" y="3247"/>
                      </a:cubicBezTo>
                      <a:cubicBezTo>
                        <a:pt x="731" y="2653"/>
                        <a:pt x="914" y="2083"/>
                        <a:pt x="1051" y="1512"/>
                      </a:cubicBezTo>
                      <a:cubicBezTo>
                        <a:pt x="1165" y="1056"/>
                        <a:pt x="1393" y="622"/>
                        <a:pt x="1964" y="325"/>
                      </a:cubicBezTo>
                      <a:cubicBezTo>
                        <a:pt x="2078" y="508"/>
                        <a:pt x="2192" y="690"/>
                        <a:pt x="2352" y="850"/>
                      </a:cubicBezTo>
                      <a:cubicBezTo>
                        <a:pt x="2405" y="893"/>
                        <a:pt x="2475" y="916"/>
                        <a:pt x="2547" y="916"/>
                      </a:cubicBezTo>
                      <a:cubicBezTo>
                        <a:pt x="2628" y="916"/>
                        <a:pt x="2713" y="888"/>
                        <a:pt x="2785" y="827"/>
                      </a:cubicBezTo>
                      <a:cubicBezTo>
                        <a:pt x="2922" y="690"/>
                        <a:pt x="2899" y="531"/>
                        <a:pt x="2808" y="394"/>
                      </a:cubicBezTo>
                      <a:cubicBezTo>
                        <a:pt x="2717" y="280"/>
                        <a:pt x="2557" y="143"/>
                        <a:pt x="2397" y="97"/>
                      </a:cubicBezTo>
                      <a:cubicBezTo>
                        <a:pt x="2207" y="32"/>
                        <a:pt x="2016" y="0"/>
                        <a:pt x="183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3" name="Google Shape;643;p43"/>
                <p:cNvSpPr/>
                <p:nvPr/>
              </p:nvSpPr>
              <p:spPr>
                <a:xfrm>
                  <a:off x="-995575" y="1543138"/>
                  <a:ext cx="52525" cy="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" h="1592" extrusionOk="0">
                      <a:moveTo>
                        <a:pt x="2101" y="0"/>
                      </a:moveTo>
                      <a:lnTo>
                        <a:pt x="2101" y="0"/>
                      </a:lnTo>
                      <a:cubicBezTo>
                        <a:pt x="1325" y="342"/>
                        <a:pt x="640" y="799"/>
                        <a:pt x="24" y="1370"/>
                      </a:cubicBezTo>
                      <a:cubicBezTo>
                        <a:pt x="1" y="1392"/>
                        <a:pt x="24" y="1461"/>
                        <a:pt x="24" y="1507"/>
                      </a:cubicBezTo>
                      <a:cubicBezTo>
                        <a:pt x="93" y="1566"/>
                        <a:pt x="167" y="1591"/>
                        <a:pt x="239" y="1591"/>
                      </a:cubicBezTo>
                      <a:cubicBezTo>
                        <a:pt x="333" y="1591"/>
                        <a:pt x="425" y="1548"/>
                        <a:pt x="503" y="1484"/>
                      </a:cubicBezTo>
                      <a:cubicBezTo>
                        <a:pt x="1074" y="1050"/>
                        <a:pt x="1644" y="594"/>
                        <a:pt x="210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4" name="Google Shape;644;p43"/>
                <p:cNvSpPr/>
                <p:nvPr/>
              </p:nvSpPr>
              <p:spPr>
                <a:xfrm>
                  <a:off x="-1082875" y="1617063"/>
                  <a:ext cx="47950" cy="3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" h="1292" extrusionOk="0">
                      <a:moveTo>
                        <a:pt x="1811" y="1"/>
                      </a:moveTo>
                      <a:cubicBezTo>
                        <a:pt x="1798" y="1"/>
                        <a:pt x="1788" y="4"/>
                        <a:pt x="1781" y="10"/>
                      </a:cubicBezTo>
                      <a:cubicBezTo>
                        <a:pt x="1210" y="353"/>
                        <a:pt x="640" y="718"/>
                        <a:pt x="1" y="1106"/>
                      </a:cubicBezTo>
                      <a:cubicBezTo>
                        <a:pt x="130" y="1248"/>
                        <a:pt x="242" y="1292"/>
                        <a:pt x="345" y="1292"/>
                      </a:cubicBezTo>
                      <a:cubicBezTo>
                        <a:pt x="440" y="1292"/>
                        <a:pt x="529" y="1253"/>
                        <a:pt x="617" y="1220"/>
                      </a:cubicBezTo>
                      <a:cubicBezTo>
                        <a:pt x="1005" y="1060"/>
                        <a:pt x="1621" y="490"/>
                        <a:pt x="1918" y="33"/>
                      </a:cubicBezTo>
                      <a:cubicBezTo>
                        <a:pt x="1886" y="17"/>
                        <a:pt x="1842" y="1"/>
                        <a:pt x="181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5" name="Google Shape;645;p43"/>
                <p:cNvSpPr/>
                <p:nvPr/>
              </p:nvSpPr>
              <p:spPr>
                <a:xfrm>
                  <a:off x="-1198150" y="1701763"/>
                  <a:ext cx="43400" cy="2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092" extrusionOk="0">
                      <a:moveTo>
                        <a:pt x="1713" y="1"/>
                      </a:moveTo>
                      <a:cubicBezTo>
                        <a:pt x="1165" y="115"/>
                        <a:pt x="777" y="320"/>
                        <a:pt x="1" y="959"/>
                      </a:cubicBezTo>
                      <a:cubicBezTo>
                        <a:pt x="209" y="1045"/>
                        <a:pt x="331" y="1091"/>
                        <a:pt x="429" y="1091"/>
                      </a:cubicBezTo>
                      <a:cubicBezTo>
                        <a:pt x="513" y="1091"/>
                        <a:pt x="578" y="1056"/>
                        <a:pt x="663" y="982"/>
                      </a:cubicBezTo>
                      <a:cubicBezTo>
                        <a:pt x="1028" y="731"/>
                        <a:pt x="1370" y="411"/>
                        <a:pt x="1713" y="137"/>
                      </a:cubicBezTo>
                      <a:cubicBezTo>
                        <a:pt x="1736" y="115"/>
                        <a:pt x="1713" y="46"/>
                        <a:pt x="171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6" name="Google Shape;646;p43"/>
                <p:cNvSpPr/>
                <p:nvPr/>
              </p:nvSpPr>
              <p:spPr>
                <a:xfrm>
                  <a:off x="-905975" y="1500338"/>
                  <a:ext cx="30825" cy="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3" h="852" extrusionOk="0">
                      <a:moveTo>
                        <a:pt x="1119" y="0"/>
                      </a:moveTo>
                      <a:cubicBezTo>
                        <a:pt x="822" y="183"/>
                        <a:pt x="480" y="388"/>
                        <a:pt x="183" y="571"/>
                      </a:cubicBezTo>
                      <a:cubicBezTo>
                        <a:pt x="114" y="616"/>
                        <a:pt x="92" y="731"/>
                        <a:pt x="0" y="845"/>
                      </a:cubicBezTo>
                      <a:cubicBezTo>
                        <a:pt x="44" y="849"/>
                        <a:pt x="85" y="851"/>
                        <a:pt x="125" y="851"/>
                      </a:cubicBezTo>
                      <a:cubicBezTo>
                        <a:pt x="693" y="851"/>
                        <a:pt x="913" y="413"/>
                        <a:pt x="1233" y="114"/>
                      </a:cubicBezTo>
                      <a:cubicBezTo>
                        <a:pt x="1187" y="69"/>
                        <a:pt x="1164" y="46"/>
                        <a:pt x="111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7" name="Google Shape;647;p43"/>
                <p:cNvSpPr/>
                <p:nvPr/>
              </p:nvSpPr>
              <p:spPr>
                <a:xfrm>
                  <a:off x="-1262625" y="1761113"/>
                  <a:ext cx="30850" cy="2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" h="914" extrusionOk="0">
                      <a:moveTo>
                        <a:pt x="1233" y="0"/>
                      </a:moveTo>
                      <a:lnTo>
                        <a:pt x="1233" y="0"/>
                      </a:lnTo>
                      <a:cubicBezTo>
                        <a:pt x="480" y="320"/>
                        <a:pt x="320" y="457"/>
                        <a:pt x="1" y="913"/>
                      </a:cubicBezTo>
                      <a:cubicBezTo>
                        <a:pt x="662" y="845"/>
                        <a:pt x="936" y="388"/>
                        <a:pt x="12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48" name="Google Shape;648;p43"/>
            <p:cNvGrpSpPr/>
            <p:nvPr/>
          </p:nvGrpSpPr>
          <p:grpSpPr>
            <a:xfrm>
              <a:off x="5744888" y="3267550"/>
              <a:ext cx="570650" cy="306450"/>
              <a:chOff x="573650" y="4673525"/>
              <a:chExt cx="570650" cy="306450"/>
            </a:xfrm>
          </p:grpSpPr>
          <p:sp>
            <p:nvSpPr>
              <p:cNvPr id="649" name="Google Shape;649;p43"/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43"/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43"/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2" name="Google Shape;652;p43"/>
            <p:cNvSpPr/>
            <p:nvPr/>
          </p:nvSpPr>
          <p:spPr>
            <a:xfrm rot="5118957">
              <a:off x="5907061" y="3646827"/>
              <a:ext cx="190619" cy="225459"/>
            </a:xfrm>
            <a:custGeom>
              <a:avLst/>
              <a:gdLst/>
              <a:ahLst/>
              <a:cxnLst/>
              <a:rect l="l" t="t" r="r" b="b"/>
              <a:pathLst>
                <a:path w="8857" h="10477" extrusionOk="0">
                  <a:moveTo>
                    <a:pt x="5812" y="1128"/>
                  </a:moveTo>
                  <a:cubicBezTo>
                    <a:pt x="6503" y="1128"/>
                    <a:pt x="6848" y="1542"/>
                    <a:pt x="6848" y="2661"/>
                  </a:cubicBezTo>
                  <a:cubicBezTo>
                    <a:pt x="6848" y="2935"/>
                    <a:pt x="5707" y="3505"/>
                    <a:pt x="5433" y="3802"/>
                  </a:cubicBezTo>
                  <a:cubicBezTo>
                    <a:pt x="3424" y="4943"/>
                    <a:pt x="2283" y="6358"/>
                    <a:pt x="2009" y="8367"/>
                  </a:cubicBezTo>
                  <a:cubicBezTo>
                    <a:pt x="1438" y="6929"/>
                    <a:pt x="1438" y="5514"/>
                    <a:pt x="2283" y="3802"/>
                  </a:cubicBezTo>
                  <a:cubicBezTo>
                    <a:pt x="2853" y="2364"/>
                    <a:pt x="3995" y="1519"/>
                    <a:pt x="5136" y="1223"/>
                  </a:cubicBezTo>
                  <a:cubicBezTo>
                    <a:pt x="5390" y="1162"/>
                    <a:pt x="5615" y="1128"/>
                    <a:pt x="5812" y="1128"/>
                  </a:cubicBezTo>
                  <a:close/>
                  <a:moveTo>
                    <a:pt x="5416" y="1"/>
                  </a:moveTo>
                  <a:cubicBezTo>
                    <a:pt x="3567" y="1"/>
                    <a:pt x="1631" y="2255"/>
                    <a:pt x="868" y="3802"/>
                  </a:cubicBezTo>
                  <a:cubicBezTo>
                    <a:pt x="0" y="6358"/>
                    <a:pt x="297" y="7796"/>
                    <a:pt x="1712" y="9782"/>
                  </a:cubicBezTo>
                  <a:lnTo>
                    <a:pt x="1712" y="10079"/>
                  </a:lnTo>
                  <a:cubicBezTo>
                    <a:pt x="1712" y="10353"/>
                    <a:pt x="2009" y="10353"/>
                    <a:pt x="2283" y="10353"/>
                  </a:cubicBezTo>
                  <a:cubicBezTo>
                    <a:pt x="2370" y="10440"/>
                    <a:pt x="2482" y="10476"/>
                    <a:pt x="2588" y="10476"/>
                  </a:cubicBezTo>
                  <a:cubicBezTo>
                    <a:pt x="2841" y="10476"/>
                    <a:pt x="3062" y="10272"/>
                    <a:pt x="2853" y="10079"/>
                  </a:cubicBezTo>
                  <a:cubicBezTo>
                    <a:pt x="2579" y="9782"/>
                    <a:pt x="2579" y="9508"/>
                    <a:pt x="2579" y="9211"/>
                  </a:cubicBezTo>
                  <a:cubicBezTo>
                    <a:pt x="2579" y="8070"/>
                    <a:pt x="3150" y="6655"/>
                    <a:pt x="4291" y="6084"/>
                  </a:cubicBezTo>
                  <a:cubicBezTo>
                    <a:pt x="4862" y="5788"/>
                    <a:pt x="4862" y="5217"/>
                    <a:pt x="5433" y="4943"/>
                  </a:cubicBezTo>
                  <a:cubicBezTo>
                    <a:pt x="6003" y="4646"/>
                    <a:pt x="6574" y="4373"/>
                    <a:pt x="7145" y="3802"/>
                  </a:cubicBezTo>
                  <a:cubicBezTo>
                    <a:pt x="8856" y="2090"/>
                    <a:pt x="8286" y="652"/>
                    <a:pt x="6003" y="81"/>
                  </a:cubicBezTo>
                  <a:cubicBezTo>
                    <a:pt x="5809" y="26"/>
                    <a:pt x="5613" y="1"/>
                    <a:pt x="54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44"/>
          <p:cNvSpPr txBox="1">
            <a:spLocks noGrp="1"/>
          </p:cNvSpPr>
          <p:nvPr>
            <p:ph type="title" idx="6"/>
          </p:nvPr>
        </p:nvSpPr>
        <p:spPr>
          <a:xfrm>
            <a:off x="723975" y="554900"/>
            <a:ext cx="7699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Náplň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knihy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C66EA01-8E2C-984F-971F-C1AAAE53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060" y="1524511"/>
            <a:ext cx="6301880" cy="2598171"/>
          </a:xfrm>
        </p:spPr>
        <p:txBody>
          <a:bodyPr/>
          <a:lstStyle/>
          <a:p>
            <a:pPr algn="l"/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Panýrek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sve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́ knize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využíval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hodne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̌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domácích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pokusů.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Byly zde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popsány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takove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́,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ktere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́ si mohl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vyzkoušet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každy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žák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tehdy doma, ale i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takove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́, ke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kterým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bylo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zapotřebi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složitějších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nástroju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̊.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5"/>
          <p:cNvSpPr txBox="1">
            <a:spLocks noGrp="1"/>
          </p:cNvSpPr>
          <p:nvPr>
            <p:ph type="subTitle" idx="1"/>
          </p:nvPr>
        </p:nvSpPr>
        <p:spPr>
          <a:xfrm>
            <a:off x="4488800" y="1639175"/>
            <a:ext cx="3852000" cy="20724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>
              <a:buSzPts val="1100"/>
            </a:pP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Za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války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chyběly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peníze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více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nez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̌ dnes a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navíc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bylo mnoho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vyučovacích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pomůcek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zakázáno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. Byly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zakazovány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protože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byly z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politického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hlediska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nějakým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způsobem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závadne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́ a vadily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nacistům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ctr">
              <a:buSzPts val="1100"/>
            </a:pPr>
            <a:endParaRPr lang="cs-CZ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SzPts val="1100"/>
            </a:pP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Mezi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používane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pomůcky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patřil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například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model,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ktery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znázorňuje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otáčeni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Zeme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̌ kolem </a:t>
            </a:r>
            <a:r>
              <a:rPr 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sve</a:t>
            </a:r>
            <a:r>
              <a:rPr 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́ osy i kolem Slunce.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5" name="Picture 1" descr="page28image291005616">
            <a:extLst>
              <a:ext uri="{FF2B5EF4-FFF2-40B4-BE49-F238E27FC236}">
                <a16:creationId xmlns:a16="http://schemas.microsoft.com/office/drawing/2014/main" id="{64DE32FB-109A-1647-B4D6-806D37855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5" y="1270670"/>
            <a:ext cx="3588844" cy="287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page28image291750736">
            <a:extLst>
              <a:ext uri="{FF2B5EF4-FFF2-40B4-BE49-F238E27FC236}">
                <a16:creationId xmlns:a16="http://schemas.microsoft.com/office/drawing/2014/main" id="{68AE2910-D7BC-B04A-BD5E-6796EB791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62" y="1474076"/>
            <a:ext cx="3852698" cy="308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age29image291019840">
            <a:extLst>
              <a:ext uri="{FF2B5EF4-FFF2-40B4-BE49-F238E27FC236}">
                <a16:creationId xmlns:a16="http://schemas.microsoft.com/office/drawing/2014/main" id="{39CF41C7-0EAC-D843-8CF7-33701AEAC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841" y="1474075"/>
            <a:ext cx="3852699" cy="30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2E38C8E-B17B-6C44-8C35-B4C8A146C1AB}"/>
              </a:ext>
            </a:extLst>
          </p:cNvPr>
          <p:cNvSpPr txBox="1"/>
          <p:nvPr/>
        </p:nvSpPr>
        <p:spPr>
          <a:xfrm>
            <a:off x="1580766" y="587266"/>
            <a:ext cx="5982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Jako fyzikální pomůcky sloužily i různé plakáty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8" name="Google Shape;878;p48"/>
          <p:cNvGrpSpPr/>
          <p:nvPr/>
        </p:nvGrpSpPr>
        <p:grpSpPr>
          <a:xfrm>
            <a:off x="2607675" y="533275"/>
            <a:ext cx="4436400" cy="1672200"/>
            <a:chOff x="2607675" y="533275"/>
            <a:chExt cx="4436400" cy="1672200"/>
          </a:xfrm>
        </p:grpSpPr>
        <p:sp>
          <p:nvSpPr>
            <p:cNvPr id="879" name="Google Shape;879;p48"/>
            <p:cNvSpPr/>
            <p:nvPr/>
          </p:nvSpPr>
          <p:spPr>
            <a:xfrm>
              <a:off x="2607675" y="533275"/>
              <a:ext cx="4436400" cy="1672200"/>
            </a:xfrm>
            <a:prstGeom prst="rect">
              <a:avLst/>
            </a:prstGeom>
            <a:solidFill>
              <a:srgbClr val="B59ECE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80" name="Google Shape;880;p48"/>
            <p:cNvGrpSpPr/>
            <p:nvPr/>
          </p:nvGrpSpPr>
          <p:grpSpPr>
            <a:xfrm>
              <a:off x="2843027" y="851673"/>
              <a:ext cx="1118250" cy="768288"/>
              <a:chOff x="2098125" y="1339350"/>
              <a:chExt cx="443275" cy="304550"/>
            </a:xfrm>
          </p:grpSpPr>
          <p:sp>
            <p:nvSpPr>
              <p:cNvPr id="881" name="Google Shape;881;p48"/>
              <p:cNvSpPr/>
              <p:nvPr/>
            </p:nvSpPr>
            <p:spPr>
              <a:xfrm>
                <a:off x="2102700" y="1514800"/>
                <a:ext cx="429925" cy="127075"/>
              </a:xfrm>
              <a:custGeom>
                <a:avLst/>
                <a:gdLst/>
                <a:ahLst/>
                <a:cxnLst/>
                <a:rect l="l" t="t" r="r" b="b"/>
                <a:pathLst>
                  <a:path w="17197" h="5083" extrusionOk="0">
                    <a:moveTo>
                      <a:pt x="0" y="1"/>
                    </a:moveTo>
                    <a:lnTo>
                      <a:pt x="0" y="169"/>
                    </a:lnTo>
                    <a:lnTo>
                      <a:pt x="0" y="352"/>
                    </a:lnTo>
                    <a:lnTo>
                      <a:pt x="169" y="352"/>
                    </a:lnTo>
                    <a:cubicBezTo>
                      <a:pt x="351" y="520"/>
                      <a:pt x="520" y="520"/>
                      <a:pt x="871" y="703"/>
                    </a:cubicBezTo>
                    <a:cubicBezTo>
                      <a:pt x="1053" y="703"/>
                      <a:pt x="1404" y="703"/>
                      <a:pt x="1573" y="871"/>
                    </a:cubicBezTo>
                    <a:lnTo>
                      <a:pt x="2106" y="871"/>
                    </a:lnTo>
                    <a:cubicBezTo>
                      <a:pt x="2457" y="1054"/>
                      <a:pt x="2808" y="1054"/>
                      <a:pt x="3159" y="1222"/>
                    </a:cubicBezTo>
                    <a:lnTo>
                      <a:pt x="3678" y="1222"/>
                    </a:lnTo>
                    <a:cubicBezTo>
                      <a:pt x="3861" y="1405"/>
                      <a:pt x="4029" y="1405"/>
                      <a:pt x="4212" y="1405"/>
                    </a:cubicBezTo>
                    <a:cubicBezTo>
                      <a:pt x="4212" y="1405"/>
                      <a:pt x="4380" y="1405"/>
                      <a:pt x="4562" y="1573"/>
                    </a:cubicBezTo>
                    <a:cubicBezTo>
                      <a:pt x="4731" y="1573"/>
                      <a:pt x="4913" y="1573"/>
                      <a:pt x="5082" y="1756"/>
                    </a:cubicBezTo>
                    <a:cubicBezTo>
                      <a:pt x="5433" y="1756"/>
                      <a:pt x="5784" y="1924"/>
                      <a:pt x="6135" y="1924"/>
                    </a:cubicBezTo>
                    <a:cubicBezTo>
                      <a:pt x="6317" y="2107"/>
                      <a:pt x="6486" y="2107"/>
                      <a:pt x="6668" y="2107"/>
                    </a:cubicBezTo>
                    <a:cubicBezTo>
                      <a:pt x="7187" y="2275"/>
                      <a:pt x="7538" y="2458"/>
                      <a:pt x="8072" y="2458"/>
                    </a:cubicBezTo>
                    <a:cubicBezTo>
                      <a:pt x="8240" y="2626"/>
                      <a:pt x="8240" y="2626"/>
                      <a:pt x="8423" y="2626"/>
                    </a:cubicBezTo>
                    <a:cubicBezTo>
                      <a:pt x="8591" y="2626"/>
                      <a:pt x="8774" y="2626"/>
                      <a:pt x="8942" y="2808"/>
                    </a:cubicBezTo>
                    <a:lnTo>
                      <a:pt x="9293" y="2808"/>
                    </a:lnTo>
                    <a:cubicBezTo>
                      <a:pt x="9476" y="2808"/>
                      <a:pt x="9644" y="2977"/>
                      <a:pt x="9826" y="2977"/>
                    </a:cubicBezTo>
                    <a:lnTo>
                      <a:pt x="9995" y="2977"/>
                    </a:lnTo>
                    <a:cubicBezTo>
                      <a:pt x="10177" y="2977"/>
                      <a:pt x="10528" y="3159"/>
                      <a:pt x="10879" y="3328"/>
                    </a:cubicBezTo>
                    <a:cubicBezTo>
                      <a:pt x="11048" y="3328"/>
                      <a:pt x="11399" y="3328"/>
                      <a:pt x="11581" y="3510"/>
                    </a:cubicBezTo>
                    <a:lnTo>
                      <a:pt x="11750" y="3510"/>
                    </a:lnTo>
                    <a:cubicBezTo>
                      <a:pt x="12101" y="3679"/>
                      <a:pt x="12451" y="3679"/>
                      <a:pt x="12802" y="3861"/>
                    </a:cubicBezTo>
                    <a:cubicBezTo>
                      <a:pt x="13336" y="4030"/>
                      <a:pt x="13855" y="4212"/>
                      <a:pt x="14557" y="4381"/>
                    </a:cubicBezTo>
                    <a:cubicBezTo>
                      <a:pt x="14908" y="4381"/>
                      <a:pt x="15090" y="4563"/>
                      <a:pt x="15441" y="4563"/>
                    </a:cubicBezTo>
                    <a:cubicBezTo>
                      <a:pt x="15792" y="4732"/>
                      <a:pt x="15961" y="4732"/>
                      <a:pt x="16312" y="4914"/>
                    </a:cubicBezTo>
                    <a:lnTo>
                      <a:pt x="16663" y="4914"/>
                    </a:lnTo>
                    <a:lnTo>
                      <a:pt x="17014" y="5083"/>
                    </a:lnTo>
                    <a:lnTo>
                      <a:pt x="17196" y="4914"/>
                    </a:lnTo>
                    <a:lnTo>
                      <a:pt x="17196" y="4732"/>
                    </a:lnTo>
                    <a:cubicBezTo>
                      <a:pt x="17196" y="4732"/>
                      <a:pt x="17014" y="4732"/>
                      <a:pt x="17014" y="4563"/>
                    </a:cubicBezTo>
                    <a:cubicBezTo>
                      <a:pt x="17014" y="4563"/>
                      <a:pt x="17014" y="4381"/>
                      <a:pt x="16845" y="4381"/>
                    </a:cubicBezTo>
                    <a:lnTo>
                      <a:pt x="16663" y="4381"/>
                    </a:lnTo>
                    <a:cubicBezTo>
                      <a:pt x="16494" y="4212"/>
                      <a:pt x="16312" y="4212"/>
                      <a:pt x="16312" y="4212"/>
                    </a:cubicBezTo>
                    <a:cubicBezTo>
                      <a:pt x="16143" y="4212"/>
                      <a:pt x="16143" y="4212"/>
                      <a:pt x="15961" y="4030"/>
                    </a:cubicBezTo>
                    <a:lnTo>
                      <a:pt x="15610" y="4030"/>
                    </a:lnTo>
                    <a:cubicBezTo>
                      <a:pt x="15441" y="3861"/>
                      <a:pt x="15441" y="3861"/>
                      <a:pt x="15259" y="3861"/>
                    </a:cubicBezTo>
                    <a:lnTo>
                      <a:pt x="15259" y="3679"/>
                    </a:lnTo>
                    <a:cubicBezTo>
                      <a:pt x="15090" y="3679"/>
                      <a:pt x="14908" y="3510"/>
                      <a:pt x="14908" y="3510"/>
                    </a:cubicBezTo>
                    <a:lnTo>
                      <a:pt x="14740" y="3510"/>
                    </a:lnTo>
                    <a:lnTo>
                      <a:pt x="14557" y="3328"/>
                    </a:lnTo>
                    <a:lnTo>
                      <a:pt x="14389" y="3159"/>
                    </a:lnTo>
                    <a:cubicBezTo>
                      <a:pt x="14038" y="2977"/>
                      <a:pt x="13855" y="2808"/>
                      <a:pt x="13504" y="2626"/>
                    </a:cubicBezTo>
                    <a:cubicBezTo>
                      <a:pt x="13153" y="2458"/>
                      <a:pt x="12802" y="2458"/>
                      <a:pt x="12634" y="2275"/>
                    </a:cubicBezTo>
                    <a:cubicBezTo>
                      <a:pt x="12283" y="2107"/>
                      <a:pt x="11932" y="2107"/>
                      <a:pt x="11581" y="1924"/>
                    </a:cubicBezTo>
                    <a:cubicBezTo>
                      <a:pt x="11399" y="1924"/>
                      <a:pt x="11048" y="1756"/>
                      <a:pt x="10697" y="1756"/>
                    </a:cubicBezTo>
                    <a:lnTo>
                      <a:pt x="9476" y="1756"/>
                    </a:lnTo>
                    <a:cubicBezTo>
                      <a:pt x="9293" y="1756"/>
                      <a:pt x="9125" y="1756"/>
                      <a:pt x="8942" y="1924"/>
                    </a:cubicBezTo>
                    <a:lnTo>
                      <a:pt x="8423" y="1924"/>
                    </a:lnTo>
                    <a:cubicBezTo>
                      <a:pt x="8423" y="1756"/>
                      <a:pt x="8240" y="1756"/>
                      <a:pt x="8072" y="1573"/>
                    </a:cubicBezTo>
                    <a:cubicBezTo>
                      <a:pt x="7889" y="1405"/>
                      <a:pt x="7721" y="1222"/>
                      <a:pt x="7370" y="1054"/>
                    </a:cubicBezTo>
                    <a:cubicBezTo>
                      <a:pt x="7370" y="1054"/>
                      <a:pt x="7187" y="871"/>
                      <a:pt x="7019" y="871"/>
                    </a:cubicBezTo>
                    <a:cubicBezTo>
                      <a:pt x="6837" y="703"/>
                      <a:pt x="6668" y="703"/>
                      <a:pt x="6668" y="703"/>
                    </a:cubicBezTo>
                    <a:cubicBezTo>
                      <a:pt x="6317" y="520"/>
                      <a:pt x="5966" y="520"/>
                      <a:pt x="5615" y="352"/>
                    </a:cubicBezTo>
                    <a:cubicBezTo>
                      <a:pt x="5433" y="352"/>
                      <a:pt x="5082" y="352"/>
                      <a:pt x="4731" y="169"/>
                    </a:cubicBezTo>
                    <a:lnTo>
                      <a:pt x="1573" y="169"/>
                    </a:lnTo>
                    <a:cubicBezTo>
                      <a:pt x="1404" y="1"/>
                      <a:pt x="1222" y="1"/>
                      <a:pt x="871" y="1"/>
                    </a:cubicBezTo>
                    <a:close/>
                  </a:path>
                </a:pathLst>
              </a:custGeom>
              <a:solidFill>
                <a:srgbClr val="CFCEF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48"/>
              <p:cNvSpPr/>
              <p:nvPr/>
            </p:nvSpPr>
            <p:spPr>
              <a:xfrm>
                <a:off x="2106900" y="1339350"/>
                <a:ext cx="434500" cy="289550"/>
              </a:xfrm>
              <a:custGeom>
                <a:avLst/>
                <a:gdLst/>
                <a:ahLst/>
                <a:cxnLst/>
                <a:rect l="l" t="t" r="r" b="b"/>
                <a:pathLst>
                  <a:path w="17380" h="11582" extrusionOk="0">
                    <a:moveTo>
                      <a:pt x="5798" y="0"/>
                    </a:moveTo>
                    <a:cubicBezTo>
                      <a:pt x="5447" y="169"/>
                      <a:pt x="5096" y="169"/>
                      <a:pt x="4745" y="169"/>
                    </a:cubicBezTo>
                    <a:cubicBezTo>
                      <a:pt x="4394" y="351"/>
                      <a:pt x="4044" y="351"/>
                      <a:pt x="3861" y="351"/>
                    </a:cubicBezTo>
                    <a:lnTo>
                      <a:pt x="2808" y="351"/>
                    </a:lnTo>
                    <a:cubicBezTo>
                      <a:pt x="2289" y="1053"/>
                      <a:pt x="1938" y="1755"/>
                      <a:pt x="1587" y="2625"/>
                    </a:cubicBezTo>
                    <a:cubicBezTo>
                      <a:pt x="1587" y="2808"/>
                      <a:pt x="1405" y="2976"/>
                      <a:pt x="1236" y="3159"/>
                    </a:cubicBezTo>
                    <a:cubicBezTo>
                      <a:pt x="1236" y="3510"/>
                      <a:pt x="1054" y="3678"/>
                      <a:pt x="885" y="3861"/>
                    </a:cubicBezTo>
                    <a:cubicBezTo>
                      <a:pt x="885" y="4029"/>
                      <a:pt x="703" y="4212"/>
                      <a:pt x="703" y="4380"/>
                    </a:cubicBezTo>
                    <a:cubicBezTo>
                      <a:pt x="703" y="4380"/>
                      <a:pt x="703" y="4562"/>
                      <a:pt x="534" y="4562"/>
                    </a:cubicBezTo>
                    <a:cubicBezTo>
                      <a:pt x="534" y="4913"/>
                      <a:pt x="352" y="5082"/>
                      <a:pt x="183" y="5264"/>
                    </a:cubicBezTo>
                    <a:cubicBezTo>
                      <a:pt x="183" y="5433"/>
                      <a:pt x="183" y="5615"/>
                      <a:pt x="1" y="5615"/>
                    </a:cubicBezTo>
                    <a:lnTo>
                      <a:pt x="1" y="5784"/>
                    </a:lnTo>
                    <a:lnTo>
                      <a:pt x="1" y="5966"/>
                    </a:lnTo>
                    <a:lnTo>
                      <a:pt x="1" y="6135"/>
                    </a:lnTo>
                    <a:lnTo>
                      <a:pt x="1" y="6317"/>
                    </a:lnTo>
                    <a:lnTo>
                      <a:pt x="1" y="6486"/>
                    </a:lnTo>
                    <a:lnTo>
                      <a:pt x="1" y="6668"/>
                    </a:lnTo>
                    <a:lnTo>
                      <a:pt x="1" y="6837"/>
                    </a:lnTo>
                    <a:lnTo>
                      <a:pt x="1" y="7019"/>
                    </a:lnTo>
                    <a:cubicBezTo>
                      <a:pt x="183" y="7187"/>
                      <a:pt x="534" y="7370"/>
                      <a:pt x="1054" y="7370"/>
                    </a:cubicBezTo>
                    <a:lnTo>
                      <a:pt x="4914" y="7370"/>
                    </a:lnTo>
                    <a:cubicBezTo>
                      <a:pt x="5096" y="7370"/>
                      <a:pt x="5447" y="7370"/>
                      <a:pt x="5616" y="7538"/>
                    </a:cubicBezTo>
                    <a:cubicBezTo>
                      <a:pt x="6149" y="7538"/>
                      <a:pt x="6500" y="7721"/>
                      <a:pt x="6669" y="7889"/>
                    </a:cubicBezTo>
                    <a:cubicBezTo>
                      <a:pt x="6851" y="7889"/>
                      <a:pt x="7019" y="8072"/>
                      <a:pt x="7202" y="8072"/>
                    </a:cubicBezTo>
                    <a:cubicBezTo>
                      <a:pt x="7370" y="8240"/>
                      <a:pt x="7553" y="8423"/>
                      <a:pt x="7721" y="8423"/>
                    </a:cubicBezTo>
                    <a:cubicBezTo>
                      <a:pt x="7904" y="8591"/>
                      <a:pt x="7904" y="8774"/>
                      <a:pt x="7904" y="8774"/>
                    </a:cubicBezTo>
                    <a:cubicBezTo>
                      <a:pt x="8072" y="8774"/>
                      <a:pt x="8072" y="8942"/>
                      <a:pt x="8072" y="8942"/>
                    </a:cubicBezTo>
                    <a:lnTo>
                      <a:pt x="8072" y="9125"/>
                    </a:lnTo>
                    <a:lnTo>
                      <a:pt x="8255" y="9125"/>
                    </a:lnTo>
                    <a:lnTo>
                      <a:pt x="8255" y="9293"/>
                    </a:lnTo>
                    <a:lnTo>
                      <a:pt x="8423" y="9293"/>
                    </a:lnTo>
                    <a:lnTo>
                      <a:pt x="8423" y="9125"/>
                    </a:lnTo>
                    <a:lnTo>
                      <a:pt x="8606" y="9125"/>
                    </a:lnTo>
                    <a:cubicBezTo>
                      <a:pt x="8774" y="9125"/>
                      <a:pt x="8774" y="8942"/>
                      <a:pt x="8957" y="8942"/>
                    </a:cubicBezTo>
                    <a:lnTo>
                      <a:pt x="9308" y="8942"/>
                    </a:lnTo>
                    <a:cubicBezTo>
                      <a:pt x="9308" y="8942"/>
                      <a:pt x="9476" y="8774"/>
                      <a:pt x="9658" y="8774"/>
                    </a:cubicBezTo>
                    <a:cubicBezTo>
                      <a:pt x="9827" y="8774"/>
                      <a:pt x="10009" y="8942"/>
                      <a:pt x="10178" y="8942"/>
                    </a:cubicBezTo>
                    <a:lnTo>
                      <a:pt x="10880" y="8942"/>
                    </a:lnTo>
                    <a:cubicBezTo>
                      <a:pt x="11062" y="8942"/>
                      <a:pt x="11231" y="9125"/>
                      <a:pt x="11413" y="9125"/>
                    </a:cubicBezTo>
                    <a:cubicBezTo>
                      <a:pt x="11582" y="9125"/>
                      <a:pt x="11582" y="9293"/>
                      <a:pt x="11764" y="9293"/>
                    </a:cubicBezTo>
                    <a:cubicBezTo>
                      <a:pt x="12115" y="9476"/>
                      <a:pt x="12466" y="9476"/>
                      <a:pt x="12817" y="9644"/>
                    </a:cubicBezTo>
                    <a:cubicBezTo>
                      <a:pt x="12817" y="9826"/>
                      <a:pt x="12985" y="9826"/>
                      <a:pt x="13168" y="9826"/>
                    </a:cubicBezTo>
                    <a:cubicBezTo>
                      <a:pt x="13168" y="9995"/>
                      <a:pt x="13336" y="9995"/>
                      <a:pt x="13336" y="10177"/>
                    </a:cubicBezTo>
                    <a:lnTo>
                      <a:pt x="13519" y="10177"/>
                    </a:lnTo>
                    <a:cubicBezTo>
                      <a:pt x="13687" y="10346"/>
                      <a:pt x="13870" y="10346"/>
                      <a:pt x="14038" y="10528"/>
                    </a:cubicBezTo>
                    <a:cubicBezTo>
                      <a:pt x="14038" y="10528"/>
                      <a:pt x="14221" y="10697"/>
                      <a:pt x="14389" y="10697"/>
                    </a:cubicBezTo>
                    <a:cubicBezTo>
                      <a:pt x="14389" y="10697"/>
                      <a:pt x="14572" y="10879"/>
                      <a:pt x="14740" y="10879"/>
                    </a:cubicBezTo>
                    <a:cubicBezTo>
                      <a:pt x="14922" y="11048"/>
                      <a:pt x="15091" y="11048"/>
                      <a:pt x="15442" y="11230"/>
                    </a:cubicBezTo>
                    <a:cubicBezTo>
                      <a:pt x="15624" y="11230"/>
                      <a:pt x="15793" y="11399"/>
                      <a:pt x="16144" y="11399"/>
                    </a:cubicBezTo>
                    <a:lnTo>
                      <a:pt x="16495" y="11399"/>
                    </a:lnTo>
                    <a:cubicBezTo>
                      <a:pt x="16495" y="11399"/>
                      <a:pt x="16495" y="11581"/>
                      <a:pt x="16677" y="11581"/>
                    </a:cubicBezTo>
                    <a:lnTo>
                      <a:pt x="16846" y="11581"/>
                    </a:lnTo>
                    <a:lnTo>
                      <a:pt x="16846" y="11399"/>
                    </a:lnTo>
                    <a:cubicBezTo>
                      <a:pt x="16846" y="11399"/>
                      <a:pt x="17028" y="11230"/>
                      <a:pt x="17028" y="11048"/>
                    </a:cubicBezTo>
                    <a:lnTo>
                      <a:pt x="17028" y="10697"/>
                    </a:lnTo>
                    <a:lnTo>
                      <a:pt x="17028" y="10177"/>
                    </a:lnTo>
                    <a:lnTo>
                      <a:pt x="17028" y="9995"/>
                    </a:lnTo>
                    <a:cubicBezTo>
                      <a:pt x="17028" y="9826"/>
                      <a:pt x="16846" y="9476"/>
                      <a:pt x="16846" y="9293"/>
                    </a:cubicBezTo>
                    <a:lnTo>
                      <a:pt x="16846" y="8942"/>
                    </a:lnTo>
                    <a:cubicBezTo>
                      <a:pt x="17028" y="8774"/>
                      <a:pt x="17028" y="8591"/>
                      <a:pt x="17028" y="8591"/>
                    </a:cubicBezTo>
                    <a:cubicBezTo>
                      <a:pt x="17028" y="7370"/>
                      <a:pt x="17197" y="6135"/>
                      <a:pt x="17197" y="4731"/>
                    </a:cubicBezTo>
                    <a:lnTo>
                      <a:pt x="17197" y="4562"/>
                    </a:lnTo>
                    <a:cubicBezTo>
                      <a:pt x="17379" y="4380"/>
                      <a:pt x="17379" y="4029"/>
                      <a:pt x="17379" y="3861"/>
                    </a:cubicBezTo>
                    <a:lnTo>
                      <a:pt x="17379" y="3678"/>
                    </a:lnTo>
                    <a:lnTo>
                      <a:pt x="17028" y="3678"/>
                    </a:lnTo>
                    <a:cubicBezTo>
                      <a:pt x="16846" y="3678"/>
                      <a:pt x="16846" y="3678"/>
                      <a:pt x="16677" y="3510"/>
                    </a:cubicBezTo>
                    <a:lnTo>
                      <a:pt x="16495" y="3510"/>
                    </a:lnTo>
                    <a:lnTo>
                      <a:pt x="16495" y="3327"/>
                    </a:lnTo>
                    <a:lnTo>
                      <a:pt x="16326" y="3327"/>
                    </a:lnTo>
                    <a:cubicBezTo>
                      <a:pt x="16144" y="3159"/>
                      <a:pt x="15975" y="2976"/>
                      <a:pt x="15793" y="2976"/>
                    </a:cubicBezTo>
                    <a:cubicBezTo>
                      <a:pt x="15624" y="2808"/>
                      <a:pt x="15442" y="2625"/>
                      <a:pt x="15273" y="2625"/>
                    </a:cubicBezTo>
                    <a:lnTo>
                      <a:pt x="15273" y="2457"/>
                    </a:lnTo>
                    <a:lnTo>
                      <a:pt x="14922" y="2457"/>
                    </a:lnTo>
                    <a:cubicBezTo>
                      <a:pt x="14922" y="2274"/>
                      <a:pt x="14740" y="2274"/>
                      <a:pt x="14740" y="2274"/>
                    </a:cubicBezTo>
                    <a:cubicBezTo>
                      <a:pt x="14389" y="1923"/>
                      <a:pt x="14038" y="1755"/>
                      <a:pt x="13687" y="1755"/>
                    </a:cubicBezTo>
                    <a:cubicBezTo>
                      <a:pt x="13519" y="1572"/>
                      <a:pt x="13168" y="1572"/>
                      <a:pt x="12985" y="1404"/>
                    </a:cubicBezTo>
                    <a:lnTo>
                      <a:pt x="12466" y="1404"/>
                    </a:lnTo>
                    <a:cubicBezTo>
                      <a:pt x="12115" y="1404"/>
                      <a:pt x="11933" y="1222"/>
                      <a:pt x="11764" y="1222"/>
                    </a:cubicBezTo>
                    <a:cubicBezTo>
                      <a:pt x="11582" y="1222"/>
                      <a:pt x="11231" y="1404"/>
                      <a:pt x="11062" y="1404"/>
                    </a:cubicBezTo>
                    <a:lnTo>
                      <a:pt x="10880" y="1404"/>
                    </a:lnTo>
                    <a:cubicBezTo>
                      <a:pt x="10711" y="1404"/>
                      <a:pt x="10711" y="1404"/>
                      <a:pt x="10529" y="1572"/>
                    </a:cubicBezTo>
                    <a:lnTo>
                      <a:pt x="10360" y="1572"/>
                    </a:lnTo>
                    <a:lnTo>
                      <a:pt x="10009" y="1222"/>
                    </a:lnTo>
                    <a:cubicBezTo>
                      <a:pt x="9827" y="1053"/>
                      <a:pt x="9658" y="871"/>
                      <a:pt x="9308" y="702"/>
                    </a:cubicBezTo>
                    <a:lnTo>
                      <a:pt x="7721" y="169"/>
                    </a:lnTo>
                    <a:cubicBezTo>
                      <a:pt x="7370" y="0"/>
                      <a:pt x="6851" y="0"/>
                      <a:pt x="6500" y="0"/>
                    </a:cubicBezTo>
                    <a:close/>
                  </a:path>
                </a:pathLst>
              </a:custGeom>
              <a:solidFill>
                <a:srgbClr val="FBF1D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48"/>
              <p:cNvSpPr/>
              <p:nvPr/>
            </p:nvSpPr>
            <p:spPr>
              <a:xfrm>
                <a:off x="2098125" y="1339350"/>
                <a:ext cx="443275" cy="304550"/>
              </a:xfrm>
              <a:custGeom>
                <a:avLst/>
                <a:gdLst/>
                <a:ahLst/>
                <a:cxnLst/>
                <a:rect l="l" t="t" r="r" b="b"/>
                <a:pathLst>
                  <a:path w="17731" h="12182" extrusionOk="0">
                    <a:moveTo>
                      <a:pt x="5447" y="0"/>
                    </a:moveTo>
                    <a:cubicBezTo>
                      <a:pt x="5265" y="169"/>
                      <a:pt x="5265" y="169"/>
                      <a:pt x="5096" y="169"/>
                    </a:cubicBezTo>
                    <a:lnTo>
                      <a:pt x="5447" y="169"/>
                    </a:lnTo>
                    <a:cubicBezTo>
                      <a:pt x="5915" y="169"/>
                      <a:pt x="6383" y="94"/>
                      <a:pt x="6797" y="94"/>
                    </a:cubicBezTo>
                    <a:cubicBezTo>
                      <a:pt x="7004" y="94"/>
                      <a:pt x="7197" y="113"/>
                      <a:pt x="7370" y="169"/>
                    </a:cubicBezTo>
                    <a:lnTo>
                      <a:pt x="8072" y="169"/>
                    </a:lnTo>
                    <a:cubicBezTo>
                      <a:pt x="8255" y="169"/>
                      <a:pt x="8423" y="351"/>
                      <a:pt x="8606" y="351"/>
                    </a:cubicBezTo>
                    <a:lnTo>
                      <a:pt x="9659" y="871"/>
                    </a:lnTo>
                    <a:cubicBezTo>
                      <a:pt x="9827" y="871"/>
                      <a:pt x="9827" y="1053"/>
                      <a:pt x="10009" y="1053"/>
                    </a:cubicBezTo>
                    <a:cubicBezTo>
                      <a:pt x="9827" y="871"/>
                      <a:pt x="9659" y="702"/>
                      <a:pt x="9476" y="702"/>
                    </a:cubicBezTo>
                    <a:cubicBezTo>
                      <a:pt x="9125" y="351"/>
                      <a:pt x="8774" y="351"/>
                      <a:pt x="8423" y="169"/>
                    </a:cubicBezTo>
                    <a:cubicBezTo>
                      <a:pt x="8255" y="169"/>
                      <a:pt x="8072" y="0"/>
                      <a:pt x="7904" y="0"/>
                    </a:cubicBezTo>
                    <a:close/>
                    <a:moveTo>
                      <a:pt x="7020" y="1053"/>
                    </a:moveTo>
                    <a:cubicBezTo>
                      <a:pt x="7139" y="1053"/>
                      <a:pt x="7258" y="1053"/>
                      <a:pt x="7374" y="1055"/>
                    </a:cubicBezTo>
                    <a:lnTo>
                      <a:pt x="7374" y="1055"/>
                    </a:lnTo>
                    <a:cubicBezTo>
                      <a:pt x="7373" y="1054"/>
                      <a:pt x="7372" y="1054"/>
                      <a:pt x="7370" y="1053"/>
                    </a:cubicBezTo>
                    <a:close/>
                    <a:moveTo>
                      <a:pt x="3861" y="1053"/>
                    </a:moveTo>
                    <a:lnTo>
                      <a:pt x="3861" y="1222"/>
                    </a:lnTo>
                    <a:lnTo>
                      <a:pt x="4563" y="1222"/>
                    </a:lnTo>
                    <a:cubicBezTo>
                      <a:pt x="4745" y="1222"/>
                      <a:pt x="4745" y="1053"/>
                      <a:pt x="4745" y="1053"/>
                    </a:cubicBezTo>
                    <a:close/>
                    <a:moveTo>
                      <a:pt x="10009" y="1053"/>
                    </a:moveTo>
                    <a:cubicBezTo>
                      <a:pt x="10009" y="1222"/>
                      <a:pt x="10178" y="1222"/>
                      <a:pt x="10178" y="1222"/>
                    </a:cubicBezTo>
                    <a:cubicBezTo>
                      <a:pt x="10178" y="1053"/>
                      <a:pt x="10178" y="1053"/>
                      <a:pt x="10009" y="1053"/>
                    </a:cubicBezTo>
                    <a:close/>
                    <a:moveTo>
                      <a:pt x="10178" y="1222"/>
                    </a:moveTo>
                    <a:lnTo>
                      <a:pt x="10178" y="1404"/>
                    </a:lnTo>
                    <a:lnTo>
                      <a:pt x="10360" y="1404"/>
                    </a:lnTo>
                    <a:cubicBezTo>
                      <a:pt x="10360" y="1488"/>
                      <a:pt x="10360" y="1530"/>
                      <a:pt x="10381" y="1530"/>
                    </a:cubicBezTo>
                    <a:cubicBezTo>
                      <a:pt x="10403" y="1530"/>
                      <a:pt x="10445" y="1488"/>
                      <a:pt x="10529" y="1404"/>
                    </a:cubicBezTo>
                    <a:cubicBezTo>
                      <a:pt x="10360" y="1404"/>
                      <a:pt x="10360" y="1404"/>
                      <a:pt x="10360" y="1222"/>
                    </a:cubicBezTo>
                    <a:close/>
                    <a:moveTo>
                      <a:pt x="11413" y="1222"/>
                    </a:moveTo>
                    <a:cubicBezTo>
                      <a:pt x="11231" y="1222"/>
                      <a:pt x="11062" y="1404"/>
                      <a:pt x="10880" y="1404"/>
                    </a:cubicBezTo>
                    <a:lnTo>
                      <a:pt x="10880" y="1572"/>
                    </a:lnTo>
                    <a:cubicBezTo>
                      <a:pt x="11231" y="1404"/>
                      <a:pt x="11582" y="1404"/>
                      <a:pt x="11933" y="1222"/>
                    </a:cubicBezTo>
                    <a:close/>
                    <a:moveTo>
                      <a:pt x="7374" y="1055"/>
                    </a:moveTo>
                    <a:cubicBezTo>
                      <a:pt x="7725" y="1222"/>
                      <a:pt x="8256" y="1222"/>
                      <a:pt x="8606" y="1404"/>
                    </a:cubicBezTo>
                    <a:lnTo>
                      <a:pt x="9659" y="1923"/>
                    </a:lnTo>
                    <a:cubicBezTo>
                      <a:pt x="9659" y="1923"/>
                      <a:pt x="9827" y="1923"/>
                      <a:pt x="9827" y="2106"/>
                    </a:cubicBezTo>
                    <a:lnTo>
                      <a:pt x="10009" y="2106"/>
                    </a:lnTo>
                    <a:lnTo>
                      <a:pt x="10009" y="1923"/>
                    </a:lnTo>
                    <a:cubicBezTo>
                      <a:pt x="9659" y="1755"/>
                      <a:pt x="9476" y="1572"/>
                      <a:pt x="9308" y="1572"/>
                    </a:cubicBezTo>
                    <a:cubicBezTo>
                      <a:pt x="8957" y="1404"/>
                      <a:pt x="8774" y="1222"/>
                      <a:pt x="8423" y="1222"/>
                    </a:cubicBezTo>
                    <a:cubicBezTo>
                      <a:pt x="8151" y="1091"/>
                      <a:pt x="7777" y="1062"/>
                      <a:pt x="7374" y="1055"/>
                    </a:cubicBezTo>
                    <a:close/>
                    <a:moveTo>
                      <a:pt x="10529" y="1755"/>
                    </a:moveTo>
                    <a:cubicBezTo>
                      <a:pt x="10360" y="1755"/>
                      <a:pt x="10360" y="1923"/>
                      <a:pt x="10360" y="2106"/>
                    </a:cubicBezTo>
                    <a:cubicBezTo>
                      <a:pt x="10360" y="2106"/>
                      <a:pt x="10529" y="1923"/>
                      <a:pt x="10529" y="1755"/>
                    </a:cubicBezTo>
                    <a:close/>
                    <a:moveTo>
                      <a:pt x="3159" y="1923"/>
                    </a:moveTo>
                    <a:cubicBezTo>
                      <a:pt x="3342" y="2106"/>
                      <a:pt x="3510" y="2106"/>
                      <a:pt x="3693" y="2106"/>
                    </a:cubicBezTo>
                    <a:lnTo>
                      <a:pt x="4044" y="2106"/>
                    </a:lnTo>
                    <a:cubicBezTo>
                      <a:pt x="4395" y="2274"/>
                      <a:pt x="4563" y="2274"/>
                      <a:pt x="4914" y="2274"/>
                    </a:cubicBezTo>
                    <a:cubicBezTo>
                      <a:pt x="5265" y="2274"/>
                      <a:pt x="5447" y="2274"/>
                      <a:pt x="5798" y="2106"/>
                    </a:cubicBezTo>
                    <a:lnTo>
                      <a:pt x="4212" y="2106"/>
                    </a:lnTo>
                    <a:cubicBezTo>
                      <a:pt x="3861" y="2106"/>
                      <a:pt x="3510" y="2106"/>
                      <a:pt x="3342" y="1923"/>
                    </a:cubicBezTo>
                    <a:close/>
                    <a:moveTo>
                      <a:pt x="7202" y="2106"/>
                    </a:moveTo>
                    <a:cubicBezTo>
                      <a:pt x="7370" y="2274"/>
                      <a:pt x="7553" y="2274"/>
                      <a:pt x="7721" y="2274"/>
                    </a:cubicBezTo>
                    <a:cubicBezTo>
                      <a:pt x="7904" y="2274"/>
                      <a:pt x="8072" y="2274"/>
                      <a:pt x="8255" y="2457"/>
                    </a:cubicBezTo>
                    <a:lnTo>
                      <a:pt x="8606" y="2457"/>
                    </a:lnTo>
                    <a:cubicBezTo>
                      <a:pt x="8423" y="2274"/>
                      <a:pt x="8072" y="2274"/>
                      <a:pt x="7904" y="2106"/>
                    </a:cubicBezTo>
                    <a:close/>
                    <a:moveTo>
                      <a:pt x="8606" y="2457"/>
                    </a:moveTo>
                    <a:cubicBezTo>
                      <a:pt x="8606" y="2625"/>
                      <a:pt x="8774" y="2625"/>
                      <a:pt x="8957" y="2625"/>
                    </a:cubicBezTo>
                    <a:cubicBezTo>
                      <a:pt x="8957" y="2625"/>
                      <a:pt x="8774" y="2457"/>
                      <a:pt x="8606" y="2457"/>
                    </a:cubicBezTo>
                    <a:close/>
                    <a:moveTo>
                      <a:pt x="11231" y="2457"/>
                    </a:moveTo>
                    <a:lnTo>
                      <a:pt x="11231" y="2625"/>
                    </a:lnTo>
                    <a:cubicBezTo>
                      <a:pt x="11582" y="2457"/>
                      <a:pt x="11764" y="2457"/>
                      <a:pt x="11933" y="2457"/>
                    </a:cubicBezTo>
                    <a:close/>
                    <a:moveTo>
                      <a:pt x="11933" y="2457"/>
                    </a:moveTo>
                    <a:cubicBezTo>
                      <a:pt x="12284" y="2457"/>
                      <a:pt x="12466" y="2625"/>
                      <a:pt x="12817" y="2625"/>
                    </a:cubicBezTo>
                    <a:cubicBezTo>
                      <a:pt x="12634" y="2457"/>
                      <a:pt x="12284" y="2457"/>
                      <a:pt x="12115" y="2457"/>
                    </a:cubicBezTo>
                    <a:close/>
                    <a:moveTo>
                      <a:pt x="8957" y="2625"/>
                    </a:moveTo>
                    <a:cubicBezTo>
                      <a:pt x="9125" y="2808"/>
                      <a:pt x="9125" y="2976"/>
                      <a:pt x="9308" y="2976"/>
                    </a:cubicBezTo>
                    <a:cubicBezTo>
                      <a:pt x="9308" y="2808"/>
                      <a:pt x="9125" y="2808"/>
                      <a:pt x="8957" y="2625"/>
                    </a:cubicBezTo>
                    <a:close/>
                    <a:moveTo>
                      <a:pt x="2991" y="2976"/>
                    </a:moveTo>
                    <a:lnTo>
                      <a:pt x="2991" y="3159"/>
                    </a:lnTo>
                    <a:lnTo>
                      <a:pt x="3342" y="3159"/>
                    </a:lnTo>
                    <a:cubicBezTo>
                      <a:pt x="3342" y="2976"/>
                      <a:pt x="3159" y="2976"/>
                      <a:pt x="2991" y="2976"/>
                    </a:cubicBezTo>
                    <a:close/>
                    <a:moveTo>
                      <a:pt x="12817" y="2625"/>
                    </a:moveTo>
                    <a:lnTo>
                      <a:pt x="12817" y="2625"/>
                    </a:lnTo>
                    <a:cubicBezTo>
                      <a:pt x="13336" y="2808"/>
                      <a:pt x="13687" y="3159"/>
                      <a:pt x="14221" y="3327"/>
                    </a:cubicBezTo>
                    <a:cubicBezTo>
                      <a:pt x="13687" y="2976"/>
                      <a:pt x="13336" y="2808"/>
                      <a:pt x="12817" y="2625"/>
                    </a:cubicBezTo>
                    <a:close/>
                    <a:moveTo>
                      <a:pt x="11062" y="3327"/>
                    </a:moveTo>
                    <a:cubicBezTo>
                      <a:pt x="11231" y="3327"/>
                      <a:pt x="11413" y="3327"/>
                      <a:pt x="11582" y="3510"/>
                    </a:cubicBezTo>
                    <a:cubicBezTo>
                      <a:pt x="11933" y="3510"/>
                      <a:pt x="12115" y="3510"/>
                      <a:pt x="12284" y="3678"/>
                    </a:cubicBezTo>
                    <a:cubicBezTo>
                      <a:pt x="12466" y="3678"/>
                      <a:pt x="12817" y="3861"/>
                      <a:pt x="12985" y="3861"/>
                    </a:cubicBezTo>
                    <a:cubicBezTo>
                      <a:pt x="12817" y="3678"/>
                      <a:pt x="12466" y="3678"/>
                      <a:pt x="12284" y="3510"/>
                    </a:cubicBezTo>
                    <a:lnTo>
                      <a:pt x="11933" y="3510"/>
                    </a:lnTo>
                    <a:cubicBezTo>
                      <a:pt x="11933" y="3510"/>
                      <a:pt x="11764" y="3327"/>
                      <a:pt x="11582" y="3327"/>
                    </a:cubicBezTo>
                    <a:close/>
                    <a:moveTo>
                      <a:pt x="12466" y="1222"/>
                    </a:moveTo>
                    <a:cubicBezTo>
                      <a:pt x="12634" y="1222"/>
                      <a:pt x="12817" y="1404"/>
                      <a:pt x="12985" y="1404"/>
                    </a:cubicBezTo>
                    <a:cubicBezTo>
                      <a:pt x="13336" y="1404"/>
                      <a:pt x="13870" y="1572"/>
                      <a:pt x="14221" y="1755"/>
                    </a:cubicBezTo>
                    <a:cubicBezTo>
                      <a:pt x="14389" y="1923"/>
                      <a:pt x="14572" y="2106"/>
                      <a:pt x="14740" y="2106"/>
                    </a:cubicBezTo>
                    <a:cubicBezTo>
                      <a:pt x="14923" y="2274"/>
                      <a:pt x="15091" y="2274"/>
                      <a:pt x="15273" y="2457"/>
                    </a:cubicBezTo>
                    <a:cubicBezTo>
                      <a:pt x="15624" y="2625"/>
                      <a:pt x="15975" y="2976"/>
                      <a:pt x="16326" y="3159"/>
                    </a:cubicBezTo>
                    <a:cubicBezTo>
                      <a:pt x="16495" y="3327"/>
                      <a:pt x="16677" y="3327"/>
                      <a:pt x="17028" y="3510"/>
                    </a:cubicBezTo>
                    <a:cubicBezTo>
                      <a:pt x="17197" y="3678"/>
                      <a:pt x="17379" y="3678"/>
                      <a:pt x="17730" y="3861"/>
                    </a:cubicBezTo>
                    <a:lnTo>
                      <a:pt x="17730" y="3678"/>
                    </a:lnTo>
                    <a:cubicBezTo>
                      <a:pt x="17548" y="3678"/>
                      <a:pt x="17379" y="3510"/>
                      <a:pt x="17379" y="3510"/>
                    </a:cubicBezTo>
                    <a:cubicBezTo>
                      <a:pt x="16677" y="3159"/>
                      <a:pt x="15975" y="2625"/>
                      <a:pt x="15273" y="2274"/>
                    </a:cubicBezTo>
                    <a:cubicBezTo>
                      <a:pt x="15091" y="2106"/>
                      <a:pt x="14923" y="1923"/>
                      <a:pt x="14740" y="1923"/>
                    </a:cubicBezTo>
                    <a:cubicBezTo>
                      <a:pt x="14572" y="1755"/>
                      <a:pt x="14389" y="1755"/>
                      <a:pt x="14221" y="1572"/>
                    </a:cubicBezTo>
                    <a:cubicBezTo>
                      <a:pt x="13870" y="1404"/>
                      <a:pt x="13519" y="1404"/>
                      <a:pt x="12985" y="1222"/>
                    </a:cubicBezTo>
                    <a:close/>
                    <a:moveTo>
                      <a:pt x="5096" y="2976"/>
                    </a:moveTo>
                    <a:cubicBezTo>
                      <a:pt x="4914" y="2976"/>
                      <a:pt x="4563" y="2976"/>
                      <a:pt x="4395" y="3159"/>
                    </a:cubicBezTo>
                    <a:lnTo>
                      <a:pt x="4745" y="3159"/>
                    </a:lnTo>
                    <a:cubicBezTo>
                      <a:pt x="5092" y="3159"/>
                      <a:pt x="5444" y="3078"/>
                      <a:pt x="5795" y="3078"/>
                    </a:cubicBezTo>
                    <a:cubicBezTo>
                      <a:pt x="5970" y="3078"/>
                      <a:pt x="6145" y="3098"/>
                      <a:pt x="6318" y="3159"/>
                    </a:cubicBezTo>
                    <a:cubicBezTo>
                      <a:pt x="6669" y="3159"/>
                      <a:pt x="7202" y="3159"/>
                      <a:pt x="7553" y="3327"/>
                    </a:cubicBezTo>
                    <a:cubicBezTo>
                      <a:pt x="8072" y="3510"/>
                      <a:pt x="8423" y="3678"/>
                      <a:pt x="8774" y="3861"/>
                    </a:cubicBezTo>
                    <a:cubicBezTo>
                      <a:pt x="8774" y="4029"/>
                      <a:pt x="8957" y="4029"/>
                      <a:pt x="8957" y="4029"/>
                    </a:cubicBezTo>
                    <a:lnTo>
                      <a:pt x="9125" y="4029"/>
                    </a:lnTo>
                    <a:cubicBezTo>
                      <a:pt x="8774" y="3678"/>
                      <a:pt x="8423" y="3510"/>
                      <a:pt x="8072" y="3327"/>
                    </a:cubicBezTo>
                    <a:cubicBezTo>
                      <a:pt x="7904" y="3327"/>
                      <a:pt x="7553" y="3159"/>
                      <a:pt x="7202" y="3159"/>
                    </a:cubicBezTo>
                    <a:cubicBezTo>
                      <a:pt x="6851" y="2976"/>
                      <a:pt x="6500" y="2976"/>
                      <a:pt x="6149" y="2976"/>
                    </a:cubicBezTo>
                    <a:close/>
                    <a:moveTo>
                      <a:pt x="3159" y="4029"/>
                    </a:moveTo>
                    <a:cubicBezTo>
                      <a:pt x="3342" y="4212"/>
                      <a:pt x="3510" y="4212"/>
                      <a:pt x="3693" y="4212"/>
                    </a:cubicBezTo>
                    <a:lnTo>
                      <a:pt x="4563" y="4212"/>
                    </a:lnTo>
                    <a:cubicBezTo>
                      <a:pt x="4212" y="4212"/>
                      <a:pt x="3861" y="4212"/>
                      <a:pt x="3510" y="4029"/>
                    </a:cubicBezTo>
                    <a:close/>
                    <a:moveTo>
                      <a:pt x="12985" y="3861"/>
                    </a:moveTo>
                    <a:cubicBezTo>
                      <a:pt x="13336" y="4029"/>
                      <a:pt x="13519" y="4029"/>
                      <a:pt x="13870" y="4212"/>
                    </a:cubicBezTo>
                    <a:lnTo>
                      <a:pt x="13870" y="4029"/>
                    </a:lnTo>
                    <a:cubicBezTo>
                      <a:pt x="13519" y="4029"/>
                      <a:pt x="13336" y="3861"/>
                      <a:pt x="12985" y="3861"/>
                    </a:cubicBezTo>
                    <a:close/>
                    <a:moveTo>
                      <a:pt x="14221" y="3327"/>
                    </a:moveTo>
                    <a:cubicBezTo>
                      <a:pt x="14221" y="3510"/>
                      <a:pt x="14221" y="3510"/>
                      <a:pt x="14389" y="3510"/>
                    </a:cubicBezTo>
                    <a:cubicBezTo>
                      <a:pt x="14740" y="3861"/>
                      <a:pt x="15091" y="4029"/>
                      <a:pt x="15624" y="4380"/>
                    </a:cubicBezTo>
                    <a:cubicBezTo>
                      <a:pt x="15793" y="4562"/>
                      <a:pt x="15975" y="4562"/>
                      <a:pt x="16144" y="4731"/>
                    </a:cubicBezTo>
                    <a:lnTo>
                      <a:pt x="16495" y="4731"/>
                    </a:lnTo>
                    <a:cubicBezTo>
                      <a:pt x="16326" y="4562"/>
                      <a:pt x="16144" y="4562"/>
                      <a:pt x="16144" y="4562"/>
                    </a:cubicBezTo>
                    <a:cubicBezTo>
                      <a:pt x="15975" y="4380"/>
                      <a:pt x="15624" y="4212"/>
                      <a:pt x="15442" y="4029"/>
                    </a:cubicBezTo>
                    <a:cubicBezTo>
                      <a:pt x="15091" y="3861"/>
                      <a:pt x="14572" y="3510"/>
                      <a:pt x="14221" y="3327"/>
                    </a:cubicBezTo>
                    <a:close/>
                    <a:moveTo>
                      <a:pt x="10880" y="4380"/>
                    </a:moveTo>
                    <a:lnTo>
                      <a:pt x="10880" y="4562"/>
                    </a:lnTo>
                    <a:lnTo>
                      <a:pt x="11933" y="4562"/>
                    </a:lnTo>
                    <a:cubicBezTo>
                      <a:pt x="12115" y="4731"/>
                      <a:pt x="12284" y="4731"/>
                      <a:pt x="12634" y="4913"/>
                    </a:cubicBezTo>
                    <a:lnTo>
                      <a:pt x="12634" y="4731"/>
                    </a:lnTo>
                    <a:cubicBezTo>
                      <a:pt x="12284" y="4562"/>
                      <a:pt x="12115" y="4562"/>
                      <a:pt x="11764" y="4380"/>
                    </a:cubicBezTo>
                    <a:close/>
                    <a:moveTo>
                      <a:pt x="16495" y="4731"/>
                    </a:moveTo>
                    <a:cubicBezTo>
                      <a:pt x="16495" y="4913"/>
                      <a:pt x="16677" y="4913"/>
                      <a:pt x="16677" y="4913"/>
                    </a:cubicBezTo>
                    <a:lnTo>
                      <a:pt x="16846" y="4913"/>
                    </a:lnTo>
                    <a:lnTo>
                      <a:pt x="16846" y="4731"/>
                    </a:lnTo>
                    <a:close/>
                    <a:moveTo>
                      <a:pt x="12985" y="4913"/>
                    </a:moveTo>
                    <a:cubicBezTo>
                      <a:pt x="12985" y="4913"/>
                      <a:pt x="13168" y="4913"/>
                      <a:pt x="13168" y="5082"/>
                    </a:cubicBezTo>
                    <a:lnTo>
                      <a:pt x="13519" y="5082"/>
                    </a:lnTo>
                    <a:lnTo>
                      <a:pt x="13336" y="4913"/>
                    </a:lnTo>
                    <a:close/>
                    <a:moveTo>
                      <a:pt x="4914" y="4212"/>
                    </a:moveTo>
                    <a:cubicBezTo>
                      <a:pt x="5265" y="4212"/>
                      <a:pt x="5798" y="4380"/>
                      <a:pt x="6149" y="4380"/>
                    </a:cubicBezTo>
                    <a:cubicBezTo>
                      <a:pt x="6500" y="4380"/>
                      <a:pt x="6851" y="4562"/>
                      <a:pt x="7020" y="4562"/>
                    </a:cubicBezTo>
                    <a:lnTo>
                      <a:pt x="7202" y="4731"/>
                    </a:lnTo>
                    <a:cubicBezTo>
                      <a:pt x="7553" y="4731"/>
                      <a:pt x="7721" y="4913"/>
                      <a:pt x="7904" y="4913"/>
                    </a:cubicBezTo>
                    <a:cubicBezTo>
                      <a:pt x="8072" y="5082"/>
                      <a:pt x="8255" y="5082"/>
                      <a:pt x="8255" y="5082"/>
                    </a:cubicBezTo>
                    <a:cubicBezTo>
                      <a:pt x="8423" y="5264"/>
                      <a:pt x="8606" y="5264"/>
                      <a:pt x="8606" y="5433"/>
                    </a:cubicBezTo>
                    <a:lnTo>
                      <a:pt x="8774" y="5433"/>
                    </a:lnTo>
                    <a:lnTo>
                      <a:pt x="8774" y="5264"/>
                    </a:lnTo>
                    <a:cubicBezTo>
                      <a:pt x="8606" y="5082"/>
                      <a:pt x="8423" y="5082"/>
                      <a:pt x="8255" y="4913"/>
                    </a:cubicBezTo>
                    <a:cubicBezTo>
                      <a:pt x="8072" y="4913"/>
                      <a:pt x="7904" y="4913"/>
                      <a:pt x="7721" y="4731"/>
                    </a:cubicBezTo>
                    <a:cubicBezTo>
                      <a:pt x="7370" y="4562"/>
                      <a:pt x="7020" y="4562"/>
                      <a:pt x="6669" y="4380"/>
                    </a:cubicBezTo>
                    <a:cubicBezTo>
                      <a:pt x="6318" y="4380"/>
                      <a:pt x="5967" y="4212"/>
                      <a:pt x="5616" y="4212"/>
                    </a:cubicBezTo>
                    <a:close/>
                    <a:moveTo>
                      <a:pt x="3159" y="169"/>
                    </a:moveTo>
                    <a:cubicBezTo>
                      <a:pt x="2640" y="871"/>
                      <a:pt x="2289" y="1755"/>
                      <a:pt x="1938" y="2457"/>
                    </a:cubicBezTo>
                    <a:lnTo>
                      <a:pt x="885" y="4562"/>
                    </a:lnTo>
                    <a:cubicBezTo>
                      <a:pt x="885" y="4731"/>
                      <a:pt x="703" y="5082"/>
                      <a:pt x="534" y="5264"/>
                    </a:cubicBezTo>
                    <a:cubicBezTo>
                      <a:pt x="534" y="5433"/>
                      <a:pt x="352" y="5615"/>
                      <a:pt x="352" y="5966"/>
                    </a:cubicBezTo>
                    <a:cubicBezTo>
                      <a:pt x="534" y="5784"/>
                      <a:pt x="534" y="5615"/>
                      <a:pt x="703" y="5433"/>
                    </a:cubicBezTo>
                    <a:cubicBezTo>
                      <a:pt x="703" y="5264"/>
                      <a:pt x="885" y="5082"/>
                      <a:pt x="885" y="4913"/>
                    </a:cubicBezTo>
                    <a:cubicBezTo>
                      <a:pt x="1054" y="4562"/>
                      <a:pt x="1236" y="4029"/>
                      <a:pt x="1405" y="3678"/>
                    </a:cubicBezTo>
                    <a:lnTo>
                      <a:pt x="2457" y="1572"/>
                    </a:lnTo>
                    <a:cubicBezTo>
                      <a:pt x="2808" y="1053"/>
                      <a:pt x="2991" y="702"/>
                      <a:pt x="3159" y="351"/>
                    </a:cubicBezTo>
                    <a:lnTo>
                      <a:pt x="4395" y="351"/>
                    </a:lnTo>
                    <a:cubicBezTo>
                      <a:pt x="4563" y="351"/>
                      <a:pt x="4745" y="351"/>
                      <a:pt x="4914" y="169"/>
                    </a:cubicBezTo>
                    <a:close/>
                    <a:moveTo>
                      <a:pt x="14389" y="4380"/>
                    </a:moveTo>
                    <a:cubicBezTo>
                      <a:pt x="14389" y="4562"/>
                      <a:pt x="14572" y="4731"/>
                      <a:pt x="14740" y="4731"/>
                    </a:cubicBezTo>
                    <a:cubicBezTo>
                      <a:pt x="14923" y="4913"/>
                      <a:pt x="15091" y="5082"/>
                      <a:pt x="15273" y="5082"/>
                    </a:cubicBezTo>
                    <a:cubicBezTo>
                      <a:pt x="15624" y="5264"/>
                      <a:pt x="15975" y="5615"/>
                      <a:pt x="16326" y="5784"/>
                    </a:cubicBezTo>
                    <a:cubicBezTo>
                      <a:pt x="16495" y="5784"/>
                      <a:pt x="16495" y="5784"/>
                      <a:pt x="16677" y="5966"/>
                    </a:cubicBezTo>
                    <a:cubicBezTo>
                      <a:pt x="16846" y="5966"/>
                      <a:pt x="16846" y="5966"/>
                      <a:pt x="16846" y="5784"/>
                    </a:cubicBezTo>
                    <a:cubicBezTo>
                      <a:pt x="16677" y="5784"/>
                      <a:pt x="16495" y="5615"/>
                      <a:pt x="16326" y="5615"/>
                    </a:cubicBezTo>
                    <a:cubicBezTo>
                      <a:pt x="16144" y="5433"/>
                      <a:pt x="15975" y="5433"/>
                      <a:pt x="15793" y="5264"/>
                    </a:cubicBezTo>
                    <a:cubicBezTo>
                      <a:pt x="15442" y="5082"/>
                      <a:pt x="15273" y="4913"/>
                      <a:pt x="14923" y="4731"/>
                    </a:cubicBezTo>
                    <a:lnTo>
                      <a:pt x="14740" y="4562"/>
                    </a:lnTo>
                    <a:cubicBezTo>
                      <a:pt x="14572" y="4562"/>
                      <a:pt x="14389" y="4380"/>
                      <a:pt x="14389" y="4380"/>
                    </a:cubicBezTo>
                    <a:close/>
                    <a:moveTo>
                      <a:pt x="703" y="6135"/>
                    </a:moveTo>
                    <a:lnTo>
                      <a:pt x="703" y="6317"/>
                    </a:lnTo>
                    <a:lnTo>
                      <a:pt x="1236" y="6317"/>
                    </a:lnTo>
                    <a:cubicBezTo>
                      <a:pt x="1054" y="6317"/>
                      <a:pt x="885" y="6317"/>
                      <a:pt x="703" y="6135"/>
                    </a:cubicBezTo>
                    <a:close/>
                    <a:moveTo>
                      <a:pt x="2457" y="5082"/>
                    </a:moveTo>
                    <a:cubicBezTo>
                      <a:pt x="2640" y="5264"/>
                      <a:pt x="2808" y="5264"/>
                      <a:pt x="2991" y="5264"/>
                    </a:cubicBezTo>
                    <a:lnTo>
                      <a:pt x="5798" y="5264"/>
                    </a:lnTo>
                    <a:cubicBezTo>
                      <a:pt x="6149" y="5433"/>
                      <a:pt x="6500" y="5433"/>
                      <a:pt x="6669" y="5615"/>
                    </a:cubicBezTo>
                    <a:cubicBezTo>
                      <a:pt x="7020" y="5615"/>
                      <a:pt x="7202" y="5784"/>
                      <a:pt x="7553" y="5966"/>
                    </a:cubicBezTo>
                    <a:cubicBezTo>
                      <a:pt x="7721" y="6135"/>
                      <a:pt x="8072" y="6135"/>
                      <a:pt x="8255" y="6317"/>
                    </a:cubicBezTo>
                    <a:lnTo>
                      <a:pt x="8423" y="6317"/>
                    </a:lnTo>
                    <a:cubicBezTo>
                      <a:pt x="7904" y="5966"/>
                      <a:pt x="7202" y="5615"/>
                      <a:pt x="6500" y="5433"/>
                    </a:cubicBezTo>
                    <a:cubicBezTo>
                      <a:pt x="6318" y="5264"/>
                      <a:pt x="5967" y="5264"/>
                      <a:pt x="5616" y="5082"/>
                    </a:cubicBezTo>
                    <a:close/>
                    <a:moveTo>
                      <a:pt x="4745" y="5966"/>
                    </a:moveTo>
                    <a:cubicBezTo>
                      <a:pt x="4395" y="5966"/>
                      <a:pt x="4044" y="6135"/>
                      <a:pt x="3693" y="6135"/>
                    </a:cubicBezTo>
                    <a:cubicBezTo>
                      <a:pt x="2808" y="6135"/>
                      <a:pt x="2106" y="6317"/>
                      <a:pt x="1236" y="6317"/>
                    </a:cubicBezTo>
                    <a:lnTo>
                      <a:pt x="1405" y="6317"/>
                    </a:lnTo>
                    <a:cubicBezTo>
                      <a:pt x="1580" y="6401"/>
                      <a:pt x="1713" y="6443"/>
                      <a:pt x="1824" y="6443"/>
                    </a:cubicBezTo>
                    <a:cubicBezTo>
                      <a:pt x="1935" y="6443"/>
                      <a:pt x="2022" y="6401"/>
                      <a:pt x="2106" y="6317"/>
                    </a:cubicBezTo>
                    <a:lnTo>
                      <a:pt x="3510" y="6317"/>
                    </a:lnTo>
                    <a:cubicBezTo>
                      <a:pt x="4044" y="6135"/>
                      <a:pt x="4563" y="6135"/>
                      <a:pt x="5096" y="6135"/>
                    </a:cubicBezTo>
                    <a:cubicBezTo>
                      <a:pt x="4914" y="5966"/>
                      <a:pt x="4914" y="5966"/>
                      <a:pt x="4745" y="5966"/>
                    </a:cubicBezTo>
                    <a:close/>
                    <a:moveTo>
                      <a:pt x="3693" y="6486"/>
                    </a:moveTo>
                    <a:cubicBezTo>
                      <a:pt x="3342" y="6486"/>
                      <a:pt x="2808" y="6486"/>
                      <a:pt x="2457" y="6668"/>
                    </a:cubicBezTo>
                    <a:lnTo>
                      <a:pt x="3342" y="6668"/>
                    </a:lnTo>
                    <a:cubicBezTo>
                      <a:pt x="3693" y="6668"/>
                      <a:pt x="3861" y="6668"/>
                      <a:pt x="4044" y="6486"/>
                    </a:cubicBezTo>
                    <a:close/>
                    <a:moveTo>
                      <a:pt x="1054" y="6668"/>
                    </a:moveTo>
                    <a:lnTo>
                      <a:pt x="1054" y="6837"/>
                    </a:lnTo>
                    <a:cubicBezTo>
                      <a:pt x="1587" y="6837"/>
                      <a:pt x="1938" y="6837"/>
                      <a:pt x="2289" y="6668"/>
                    </a:cubicBezTo>
                    <a:close/>
                    <a:moveTo>
                      <a:pt x="10529" y="6486"/>
                    </a:moveTo>
                    <a:cubicBezTo>
                      <a:pt x="10529" y="6668"/>
                      <a:pt x="10360" y="6668"/>
                      <a:pt x="10178" y="6668"/>
                    </a:cubicBezTo>
                    <a:lnTo>
                      <a:pt x="11764" y="6668"/>
                    </a:lnTo>
                    <a:cubicBezTo>
                      <a:pt x="11933" y="6837"/>
                      <a:pt x="12115" y="6837"/>
                      <a:pt x="12466" y="6837"/>
                    </a:cubicBezTo>
                    <a:lnTo>
                      <a:pt x="12466" y="6668"/>
                    </a:lnTo>
                    <a:cubicBezTo>
                      <a:pt x="12115" y="6668"/>
                      <a:pt x="11764" y="6668"/>
                      <a:pt x="11582" y="6486"/>
                    </a:cubicBezTo>
                    <a:close/>
                    <a:moveTo>
                      <a:pt x="352" y="6135"/>
                    </a:moveTo>
                    <a:lnTo>
                      <a:pt x="352" y="6668"/>
                    </a:lnTo>
                    <a:cubicBezTo>
                      <a:pt x="183" y="6668"/>
                      <a:pt x="183" y="6837"/>
                      <a:pt x="183" y="6837"/>
                    </a:cubicBezTo>
                    <a:lnTo>
                      <a:pt x="183" y="7019"/>
                    </a:lnTo>
                    <a:lnTo>
                      <a:pt x="352" y="7019"/>
                    </a:lnTo>
                    <a:cubicBezTo>
                      <a:pt x="352" y="6837"/>
                      <a:pt x="534" y="6668"/>
                      <a:pt x="534" y="6486"/>
                    </a:cubicBezTo>
                    <a:cubicBezTo>
                      <a:pt x="534" y="6486"/>
                      <a:pt x="534" y="6317"/>
                      <a:pt x="352" y="6135"/>
                    </a:cubicBezTo>
                    <a:close/>
                    <a:moveTo>
                      <a:pt x="2991" y="6837"/>
                    </a:moveTo>
                    <a:cubicBezTo>
                      <a:pt x="2808" y="6837"/>
                      <a:pt x="2457" y="7019"/>
                      <a:pt x="2289" y="7019"/>
                    </a:cubicBezTo>
                    <a:lnTo>
                      <a:pt x="2457" y="7019"/>
                    </a:lnTo>
                    <a:cubicBezTo>
                      <a:pt x="3159" y="6837"/>
                      <a:pt x="3693" y="6837"/>
                      <a:pt x="4395" y="6837"/>
                    </a:cubicBezTo>
                    <a:close/>
                    <a:moveTo>
                      <a:pt x="13519" y="5082"/>
                    </a:moveTo>
                    <a:lnTo>
                      <a:pt x="13519" y="5082"/>
                    </a:lnTo>
                    <a:cubicBezTo>
                      <a:pt x="13687" y="5264"/>
                      <a:pt x="13687" y="5264"/>
                      <a:pt x="13870" y="5264"/>
                    </a:cubicBezTo>
                    <a:cubicBezTo>
                      <a:pt x="14038" y="5433"/>
                      <a:pt x="14389" y="5615"/>
                      <a:pt x="14572" y="5784"/>
                    </a:cubicBezTo>
                    <a:cubicBezTo>
                      <a:pt x="14923" y="5966"/>
                      <a:pt x="15091" y="6135"/>
                      <a:pt x="15442" y="6317"/>
                    </a:cubicBezTo>
                    <a:cubicBezTo>
                      <a:pt x="15624" y="6486"/>
                      <a:pt x="15975" y="6668"/>
                      <a:pt x="16326" y="6837"/>
                    </a:cubicBezTo>
                    <a:lnTo>
                      <a:pt x="16495" y="7019"/>
                    </a:lnTo>
                    <a:lnTo>
                      <a:pt x="16677" y="7019"/>
                    </a:lnTo>
                    <a:lnTo>
                      <a:pt x="16677" y="6837"/>
                    </a:lnTo>
                    <a:cubicBezTo>
                      <a:pt x="16144" y="6668"/>
                      <a:pt x="15793" y="6486"/>
                      <a:pt x="15442" y="6135"/>
                    </a:cubicBezTo>
                    <a:cubicBezTo>
                      <a:pt x="15273" y="5966"/>
                      <a:pt x="15091" y="5966"/>
                      <a:pt x="14923" y="5784"/>
                    </a:cubicBezTo>
                    <a:cubicBezTo>
                      <a:pt x="14740" y="5784"/>
                      <a:pt x="14572" y="5615"/>
                      <a:pt x="14572" y="5615"/>
                    </a:cubicBezTo>
                    <a:lnTo>
                      <a:pt x="13519" y="5082"/>
                    </a:lnTo>
                    <a:close/>
                    <a:moveTo>
                      <a:pt x="1" y="7019"/>
                    </a:moveTo>
                    <a:lnTo>
                      <a:pt x="1" y="7370"/>
                    </a:lnTo>
                    <a:cubicBezTo>
                      <a:pt x="1" y="7370"/>
                      <a:pt x="183" y="7370"/>
                      <a:pt x="183" y="7538"/>
                    </a:cubicBezTo>
                    <a:lnTo>
                      <a:pt x="703" y="7538"/>
                    </a:lnTo>
                    <a:lnTo>
                      <a:pt x="534" y="7370"/>
                    </a:lnTo>
                    <a:lnTo>
                      <a:pt x="183" y="7370"/>
                    </a:lnTo>
                    <a:lnTo>
                      <a:pt x="183" y="7187"/>
                    </a:lnTo>
                    <a:lnTo>
                      <a:pt x="183" y="7019"/>
                    </a:lnTo>
                    <a:close/>
                    <a:moveTo>
                      <a:pt x="5096" y="6135"/>
                    </a:moveTo>
                    <a:cubicBezTo>
                      <a:pt x="5096" y="6135"/>
                      <a:pt x="5265" y="6317"/>
                      <a:pt x="5447" y="6317"/>
                    </a:cubicBezTo>
                    <a:lnTo>
                      <a:pt x="5798" y="6317"/>
                    </a:lnTo>
                    <a:cubicBezTo>
                      <a:pt x="5967" y="6317"/>
                      <a:pt x="6149" y="6486"/>
                      <a:pt x="6500" y="6486"/>
                    </a:cubicBezTo>
                    <a:cubicBezTo>
                      <a:pt x="6669" y="6668"/>
                      <a:pt x="7020" y="6668"/>
                      <a:pt x="7202" y="6837"/>
                    </a:cubicBezTo>
                    <a:cubicBezTo>
                      <a:pt x="7370" y="7019"/>
                      <a:pt x="7721" y="7187"/>
                      <a:pt x="7904" y="7187"/>
                    </a:cubicBezTo>
                    <a:lnTo>
                      <a:pt x="8255" y="7538"/>
                    </a:lnTo>
                    <a:cubicBezTo>
                      <a:pt x="8423" y="7538"/>
                      <a:pt x="8423" y="7721"/>
                      <a:pt x="8606" y="7721"/>
                    </a:cubicBezTo>
                    <a:cubicBezTo>
                      <a:pt x="8606" y="7538"/>
                      <a:pt x="8423" y="7370"/>
                      <a:pt x="8255" y="7187"/>
                    </a:cubicBezTo>
                    <a:cubicBezTo>
                      <a:pt x="8072" y="7187"/>
                      <a:pt x="7904" y="7019"/>
                      <a:pt x="7721" y="6837"/>
                    </a:cubicBezTo>
                    <a:cubicBezTo>
                      <a:pt x="7202" y="6668"/>
                      <a:pt x="6851" y="6486"/>
                      <a:pt x="6500" y="6317"/>
                    </a:cubicBezTo>
                    <a:cubicBezTo>
                      <a:pt x="6149" y="6317"/>
                      <a:pt x="5967" y="6135"/>
                      <a:pt x="5798" y="6135"/>
                    </a:cubicBezTo>
                    <a:close/>
                    <a:moveTo>
                      <a:pt x="10360" y="2106"/>
                    </a:moveTo>
                    <a:lnTo>
                      <a:pt x="10360" y="2106"/>
                    </a:lnTo>
                    <a:cubicBezTo>
                      <a:pt x="10178" y="2274"/>
                      <a:pt x="10178" y="2457"/>
                      <a:pt x="10178" y="2625"/>
                    </a:cubicBezTo>
                    <a:cubicBezTo>
                      <a:pt x="10178" y="2808"/>
                      <a:pt x="10009" y="2808"/>
                      <a:pt x="10009" y="2976"/>
                    </a:cubicBezTo>
                    <a:lnTo>
                      <a:pt x="10009" y="3327"/>
                    </a:lnTo>
                    <a:lnTo>
                      <a:pt x="10009" y="3510"/>
                    </a:lnTo>
                    <a:cubicBezTo>
                      <a:pt x="9827" y="3678"/>
                      <a:pt x="9827" y="3861"/>
                      <a:pt x="9827" y="4029"/>
                    </a:cubicBezTo>
                    <a:lnTo>
                      <a:pt x="9827" y="4562"/>
                    </a:lnTo>
                    <a:cubicBezTo>
                      <a:pt x="9659" y="4913"/>
                      <a:pt x="9659" y="5264"/>
                      <a:pt x="9476" y="5615"/>
                    </a:cubicBezTo>
                    <a:cubicBezTo>
                      <a:pt x="9476" y="5966"/>
                      <a:pt x="9308" y="6317"/>
                      <a:pt x="9125" y="6668"/>
                    </a:cubicBezTo>
                    <a:cubicBezTo>
                      <a:pt x="9125" y="6837"/>
                      <a:pt x="9125" y="7019"/>
                      <a:pt x="8957" y="7187"/>
                    </a:cubicBezTo>
                    <a:lnTo>
                      <a:pt x="8957" y="7889"/>
                    </a:lnTo>
                    <a:cubicBezTo>
                      <a:pt x="9125" y="7721"/>
                      <a:pt x="9125" y="7538"/>
                      <a:pt x="9125" y="7370"/>
                    </a:cubicBezTo>
                    <a:cubicBezTo>
                      <a:pt x="9308" y="7187"/>
                      <a:pt x="9308" y="7019"/>
                      <a:pt x="9308" y="6837"/>
                    </a:cubicBezTo>
                    <a:cubicBezTo>
                      <a:pt x="9476" y="6486"/>
                      <a:pt x="9659" y="6135"/>
                      <a:pt x="9659" y="5784"/>
                    </a:cubicBezTo>
                    <a:cubicBezTo>
                      <a:pt x="9827" y="5264"/>
                      <a:pt x="9827" y="4913"/>
                      <a:pt x="10009" y="4562"/>
                    </a:cubicBezTo>
                    <a:lnTo>
                      <a:pt x="10009" y="3678"/>
                    </a:lnTo>
                    <a:cubicBezTo>
                      <a:pt x="10178" y="3327"/>
                      <a:pt x="10178" y="3159"/>
                      <a:pt x="10178" y="2976"/>
                    </a:cubicBezTo>
                    <a:cubicBezTo>
                      <a:pt x="10178" y="2625"/>
                      <a:pt x="10360" y="2457"/>
                      <a:pt x="10360" y="2106"/>
                    </a:cubicBezTo>
                    <a:close/>
                    <a:moveTo>
                      <a:pt x="11231" y="5433"/>
                    </a:moveTo>
                    <a:cubicBezTo>
                      <a:pt x="11582" y="5433"/>
                      <a:pt x="11933" y="5615"/>
                      <a:pt x="12284" y="5615"/>
                    </a:cubicBezTo>
                    <a:cubicBezTo>
                      <a:pt x="12817" y="5784"/>
                      <a:pt x="13336" y="6135"/>
                      <a:pt x="13870" y="6486"/>
                    </a:cubicBezTo>
                    <a:cubicBezTo>
                      <a:pt x="14038" y="6486"/>
                      <a:pt x="14221" y="6668"/>
                      <a:pt x="14572" y="6837"/>
                    </a:cubicBezTo>
                    <a:cubicBezTo>
                      <a:pt x="14740" y="7019"/>
                      <a:pt x="15091" y="7187"/>
                      <a:pt x="15273" y="7370"/>
                    </a:cubicBezTo>
                    <a:cubicBezTo>
                      <a:pt x="15442" y="7370"/>
                      <a:pt x="15624" y="7538"/>
                      <a:pt x="15793" y="7538"/>
                    </a:cubicBezTo>
                    <a:cubicBezTo>
                      <a:pt x="15975" y="7721"/>
                      <a:pt x="16326" y="7721"/>
                      <a:pt x="16495" y="7889"/>
                    </a:cubicBezTo>
                    <a:lnTo>
                      <a:pt x="16495" y="7721"/>
                    </a:lnTo>
                    <a:cubicBezTo>
                      <a:pt x="16144" y="7538"/>
                      <a:pt x="15975" y="7538"/>
                      <a:pt x="15624" y="7370"/>
                    </a:cubicBezTo>
                    <a:cubicBezTo>
                      <a:pt x="15442" y="7187"/>
                      <a:pt x="15273" y="7187"/>
                      <a:pt x="14923" y="7019"/>
                    </a:cubicBezTo>
                    <a:cubicBezTo>
                      <a:pt x="14389" y="6668"/>
                      <a:pt x="14038" y="6317"/>
                      <a:pt x="13519" y="6135"/>
                    </a:cubicBezTo>
                    <a:cubicBezTo>
                      <a:pt x="12985" y="5784"/>
                      <a:pt x="12466" y="5615"/>
                      <a:pt x="11933" y="5433"/>
                    </a:cubicBezTo>
                    <a:close/>
                    <a:moveTo>
                      <a:pt x="5096" y="6486"/>
                    </a:moveTo>
                    <a:lnTo>
                      <a:pt x="5096" y="6668"/>
                    </a:lnTo>
                    <a:lnTo>
                      <a:pt x="5447" y="6668"/>
                    </a:lnTo>
                    <a:cubicBezTo>
                      <a:pt x="5616" y="6668"/>
                      <a:pt x="5967" y="6668"/>
                      <a:pt x="6149" y="6837"/>
                    </a:cubicBezTo>
                    <a:cubicBezTo>
                      <a:pt x="6500" y="6837"/>
                      <a:pt x="6669" y="7019"/>
                      <a:pt x="7020" y="7187"/>
                    </a:cubicBezTo>
                    <a:cubicBezTo>
                      <a:pt x="7202" y="7187"/>
                      <a:pt x="7553" y="7370"/>
                      <a:pt x="7721" y="7538"/>
                    </a:cubicBezTo>
                    <a:cubicBezTo>
                      <a:pt x="7904" y="7538"/>
                      <a:pt x="7904" y="7721"/>
                      <a:pt x="8072" y="7721"/>
                    </a:cubicBezTo>
                    <a:lnTo>
                      <a:pt x="8072" y="7889"/>
                    </a:lnTo>
                    <a:lnTo>
                      <a:pt x="8255" y="7889"/>
                    </a:lnTo>
                    <a:cubicBezTo>
                      <a:pt x="8255" y="7981"/>
                      <a:pt x="8297" y="8026"/>
                      <a:pt x="8339" y="8026"/>
                    </a:cubicBezTo>
                    <a:cubicBezTo>
                      <a:pt x="8381" y="8026"/>
                      <a:pt x="8423" y="7981"/>
                      <a:pt x="8423" y="7889"/>
                    </a:cubicBezTo>
                    <a:lnTo>
                      <a:pt x="8255" y="7721"/>
                    </a:lnTo>
                    <a:cubicBezTo>
                      <a:pt x="8072" y="7721"/>
                      <a:pt x="8072" y="7538"/>
                      <a:pt x="8072" y="7538"/>
                    </a:cubicBezTo>
                    <a:cubicBezTo>
                      <a:pt x="7904" y="7370"/>
                      <a:pt x="7721" y="7370"/>
                      <a:pt x="7553" y="7187"/>
                    </a:cubicBezTo>
                    <a:lnTo>
                      <a:pt x="6500" y="6668"/>
                    </a:lnTo>
                    <a:cubicBezTo>
                      <a:pt x="6149" y="6486"/>
                      <a:pt x="5616" y="6486"/>
                      <a:pt x="5265" y="6486"/>
                    </a:cubicBezTo>
                    <a:close/>
                    <a:moveTo>
                      <a:pt x="10009" y="7538"/>
                    </a:moveTo>
                    <a:cubicBezTo>
                      <a:pt x="9827" y="7538"/>
                      <a:pt x="9476" y="7721"/>
                      <a:pt x="9125" y="7889"/>
                    </a:cubicBezTo>
                    <a:lnTo>
                      <a:pt x="9125" y="8072"/>
                    </a:lnTo>
                    <a:lnTo>
                      <a:pt x="9308" y="8072"/>
                    </a:lnTo>
                    <a:cubicBezTo>
                      <a:pt x="9308" y="8072"/>
                      <a:pt x="9308" y="7889"/>
                      <a:pt x="9476" y="7889"/>
                    </a:cubicBezTo>
                    <a:cubicBezTo>
                      <a:pt x="9659" y="7721"/>
                      <a:pt x="10009" y="7721"/>
                      <a:pt x="10178" y="7721"/>
                    </a:cubicBezTo>
                    <a:cubicBezTo>
                      <a:pt x="10529" y="7538"/>
                      <a:pt x="10711" y="7538"/>
                      <a:pt x="11062" y="7538"/>
                    </a:cubicBezTo>
                    <a:close/>
                    <a:moveTo>
                      <a:pt x="4563" y="6837"/>
                    </a:moveTo>
                    <a:cubicBezTo>
                      <a:pt x="4914" y="7019"/>
                      <a:pt x="5265" y="7019"/>
                      <a:pt x="5447" y="7019"/>
                    </a:cubicBezTo>
                    <a:cubicBezTo>
                      <a:pt x="5798" y="7019"/>
                      <a:pt x="6149" y="7187"/>
                      <a:pt x="6318" y="7187"/>
                    </a:cubicBezTo>
                    <a:cubicBezTo>
                      <a:pt x="6851" y="7370"/>
                      <a:pt x="7370" y="7721"/>
                      <a:pt x="7721" y="7889"/>
                    </a:cubicBezTo>
                    <a:lnTo>
                      <a:pt x="7904" y="8072"/>
                    </a:lnTo>
                    <a:cubicBezTo>
                      <a:pt x="8072" y="8072"/>
                      <a:pt x="8072" y="8240"/>
                      <a:pt x="8072" y="8240"/>
                    </a:cubicBezTo>
                    <a:lnTo>
                      <a:pt x="8255" y="8240"/>
                    </a:lnTo>
                    <a:cubicBezTo>
                      <a:pt x="8255" y="8240"/>
                      <a:pt x="8255" y="8072"/>
                      <a:pt x="8072" y="8072"/>
                    </a:cubicBezTo>
                    <a:cubicBezTo>
                      <a:pt x="8072" y="8072"/>
                      <a:pt x="8072" y="7889"/>
                      <a:pt x="7904" y="7889"/>
                    </a:cubicBezTo>
                    <a:cubicBezTo>
                      <a:pt x="7721" y="7889"/>
                      <a:pt x="7721" y="7721"/>
                      <a:pt x="7553" y="7721"/>
                    </a:cubicBezTo>
                    <a:cubicBezTo>
                      <a:pt x="7202" y="7538"/>
                      <a:pt x="7020" y="7370"/>
                      <a:pt x="6669" y="7187"/>
                    </a:cubicBezTo>
                    <a:cubicBezTo>
                      <a:pt x="6500" y="7187"/>
                      <a:pt x="6149" y="7019"/>
                      <a:pt x="5798" y="7019"/>
                    </a:cubicBezTo>
                    <a:cubicBezTo>
                      <a:pt x="5447" y="6837"/>
                      <a:pt x="5265" y="6837"/>
                      <a:pt x="4914" y="6837"/>
                    </a:cubicBezTo>
                    <a:close/>
                    <a:moveTo>
                      <a:pt x="12817" y="6837"/>
                    </a:moveTo>
                    <a:cubicBezTo>
                      <a:pt x="12817" y="7019"/>
                      <a:pt x="12817" y="7019"/>
                      <a:pt x="12985" y="7019"/>
                    </a:cubicBezTo>
                    <a:cubicBezTo>
                      <a:pt x="12985" y="7019"/>
                      <a:pt x="13168" y="7019"/>
                      <a:pt x="13336" y="7187"/>
                    </a:cubicBezTo>
                    <a:cubicBezTo>
                      <a:pt x="13336" y="7187"/>
                      <a:pt x="13519" y="7187"/>
                      <a:pt x="13687" y="7370"/>
                    </a:cubicBezTo>
                    <a:cubicBezTo>
                      <a:pt x="13870" y="7370"/>
                      <a:pt x="14038" y="7538"/>
                      <a:pt x="14221" y="7721"/>
                    </a:cubicBezTo>
                    <a:lnTo>
                      <a:pt x="14389" y="7721"/>
                    </a:lnTo>
                    <a:cubicBezTo>
                      <a:pt x="14572" y="7889"/>
                      <a:pt x="14740" y="7889"/>
                      <a:pt x="14740" y="8072"/>
                    </a:cubicBezTo>
                    <a:cubicBezTo>
                      <a:pt x="14923" y="8072"/>
                      <a:pt x="15091" y="8240"/>
                      <a:pt x="15273" y="8240"/>
                    </a:cubicBezTo>
                    <a:cubicBezTo>
                      <a:pt x="15091" y="8072"/>
                      <a:pt x="14740" y="7889"/>
                      <a:pt x="14572" y="7721"/>
                    </a:cubicBezTo>
                    <a:cubicBezTo>
                      <a:pt x="14389" y="7538"/>
                      <a:pt x="14221" y="7538"/>
                      <a:pt x="14221" y="7538"/>
                    </a:cubicBezTo>
                    <a:cubicBezTo>
                      <a:pt x="14038" y="7370"/>
                      <a:pt x="13870" y="7370"/>
                      <a:pt x="13687" y="7187"/>
                    </a:cubicBezTo>
                    <a:cubicBezTo>
                      <a:pt x="13519" y="7019"/>
                      <a:pt x="13168" y="7019"/>
                      <a:pt x="12817" y="6837"/>
                    </a:cubicBezTo>
                    <a:close/>
                    <a:moveTo>
                      <a:pt x="9827" y="8072"/>
                    </a:moveTo>
                    <a:cubicBezTo>
                      <a:pt x="9659" y="8240"/>
                      <a:pt x="9476" y="8240"/>
                      <a:pt x="9476" y="8240"/>
                    </a:cubicBezTo>
                    <a:cubicBezTo>
                      <a:pt x="9308" y="8240"/>
                      <a:pt x="9308" y="8423"/>
                      <a:pt x="9125" y="8423"/>
                    </a:cubicBezTo>
                    <a:lnTo>
                      <a:pt x="9476" y="8423"/>
                    </a:lnTo>
                    <a:cubicBezTo>
                      <a:pt x="9659" y="8240"/>
                      <a:pt x="9827" y="8240"/>
                      <a:pt x="10009" y="8240"/>
                    </a:cubicBezTo>
                    <a:cubicBezTo>
                      <a:pt x="10185" y="8156"/>
                      <a:pt x="10360" y="8114"/>
                      <a:pt x="10536" y="8114"/>
                    </a:cubicBezTo>
                    <a:cubicBezTo>
                      <a:pt x="10711" y="8114"/>
                      <a:pt x="10887" y="8156"/>
                      <a:pt x="11062" y="8240"/>
                    </a:cubicBezTo>
                    <a:lnTo>
                      <a:pt x="11231" y="8240"/>
                    </a:lnTo>
                    <a:lnTo>
                      <a:pt x="11231" y="8072"/>
                    </a:lnTo>
                    <a:close/>
                    <a:moveTo>
                      <a:pt x="8774" y="8072"/>
                    </a:moveTo>
                    <a:lnTo>
                      <a:pt x="8774" y="8240"/>
                    </a:lnTo>
                    <a:lnTo>
                      <a:pt x="8774" y="8591"/>
                    </a:lnTo>
                    <a:cubicBezTo>
                      <a:pt x="8957" y="8423"/>
                      <a:pt x="8957" y="8423"/>
                      <a:pt x="8957" y="8240"/>
                    </a:cubicBezTo>
                    <a:lnTo>
                      <a:pt x="8957" y="8072"/>
                    </a:lnTo>
                    <a:close/>
                    <a:moveTo>
                      <a:pt x="9827" y="8423"/>
                    </a:moveTo>
                    <a:lnTo>
                      <a:pt x="9827" y="8591"/>
                    </a:lnTo>
                    <a:lnTo>
                      <a:pt x="10009" y="8591"/>
                    </a:lnTo>
                    <a:cubicBezTo>
                      <a:pt x="10360" y="8423"/>
                      <a:pt x="10711" y="8423"/>
                      <a:pt x="10880" y="8423"/>
                    </a:cubicBezTo>
                    <a:close/>
                    <a:moveTo>
                      <a:pt x="15273" y="8240"/>
                    </a:moveTo>
                    <a:cubicBezTo>
                      <a:pt x="15273" y="8423"/>
                      <a:pt x="15442" y="8423"/>
                      <a:pt x="15624" y="8423"/>
                    </a:cubicBezTo>
                    <a:cubicBezTo>
                      <a:pt x="15793" y="8591"/>
                      <a:pt x="15793" y="8591"/>
                      <a:pt x="15975" y="8591"/>
                    </a:cubicBezTo>
                    <a:cubicBezTo>
                      <a:pt x="15975" y="8591"/>
                      <a:pt x="16144" y="8591"/>
                      <a:pt x="16144" y="8774"/>
                    </a:cubicBezTo>
                    <a:lnTo>
                      <a:pt x="16144" y="8591"/>
                    </a:lnTo>
                    <a:cubicBezTo>
                      <a:pt x="15793" y="8423"/>
                      <a:pt x="15624" y="8240"/>
                      <a:pt x="15273" y="8240"/>
                    </a:cubicBezTo>
                    <a:close/>
                    <a:moveTo>
                      <a:pt x="11062" y="7538"/>
                    </a:moveTo>
                    <a:cubicBezTo>
                      <a:pt x="11413" y="7721"/>
                      <a:pt x="11764" y="7721"/>
                      <a:pt x="12115" y="7889"/>
                    </a:cubicBezTo>
                    <a:cubicBezTo>
                      <a:pt x="12817" y="8072"/>
                      <a:pt x="13519" y="8423"/>
                      <a:pt x="14038" y="8942"/>
                    </a:cubicBezTo>
                    <a:lnTo>
                      <a:pt x="15091" y="9476"/>
                    </a:lnTo>
                    <a:cubicBezTo>
                      <a:pt x="15442" y="9644"/>
                      <a:pt x="15624" y="9995"/>
                      <a:pt x="15975" y="10177"/>
                    </a:cubicBezTo>
                    <a:cubicBezTo>
                      <a:pt x="16144" y="10177"/>
                      <a:pt x="16326" y="10177"/>
                      <a:pt x="16326" y="10346"/>
                    </a:cubicBezTo>
                    <a:cubicBezTo>
                      <a:pt x="16495" y="10346"/>
                      <a:pt x="16495" y="10346"/>
                      <a:pt x="16677" y="10528"/>
                    </a:cubicBezTo>
                    <a:lnTo>
                      <a:pt x="17028" y="10528"/>
                    </a:lnTo>
                    <a:lnTo>
                      <a:pt x="16846" y="10346"/>
                    </a:lnTo>
                    <a:lnTo>
                      <a:pt x="16677" y="10346"/>
                    </a:lnTo>
                    <a:lnTo>
                      <a:pt x="16495" y="10177"/>
                    </a:lnTo>
                    <a:cubicBezTo>
                      <a:pt x="16326" y="10177"/>
                      <a:pt x="16144" y="9995"/>
                      <a:pt x="15975" y="9995"/>
                    </a:cubicBezTo>
                    <a:cubicBezTo>
                      <a:pt x="15624" y="9826"/>
                      <a:pt x="15442" y="9476"/>
                      <a:pt x="15091" y="9293"/>
                    </a:cubicBezTo>
                    <a:cubicBezTo>
                      <a:pt x="14389" y="8942"/>
                      <a:pt x="13687" y="8423"/>
                      <a:pt x="13168" y="8072"/>
                    </a:cubicBezTo>
                    <a:cubicBezTo>
                      <a:pt x="12817" y="7889"/>
                      <a:pt x="12466" y="7721"/>
                      <a:pt x="12115" y="7721"/>
                    </a:cubicBezTo>
                    <a:cubicBezTo>
                      <a:pt x="11764" y="7538"/>
                      <a:pt x="11413" y="7538"/>
                      <a:pt x="11062" y="7538"/>
                    </a:cubicBezTo>
                    <a:close/>
                    <a:moveTo>
                      <a:pt x="10880" y="8942"/>
                    </a:moveTo>
                    <a:cubicBezTo>
                      <a:pt x="11231" y="9125"/>
                      <a:pt x="11582" y="9125"/>
                      <a:pt x="11933" y="9293"/>
                    </a:cubicBezTo>
                    <a:cubicBezTo>
                      <a:pt x="12284" y="9476"/>
                      <a:pt x="12466" y="9476"/>
                      <a:pt x="12817" y="9644"/>
                    </a:cubicBezTo>
                    <a:cubicBezTo>
                      <a:pt x="12985" y="9826"/>
                      <a:pt x="13168" y="9826"/>
                      <a:pt x="13336" y="9995"/>
                    </a:cubicBezTo>
                    <a:cubicBezTo>
                      <a:pt x="13519" y="9995"/>
                      <a:pt x="13687" y="10177"/>
                      <a:pt x="13870" y="10177"/>
                    </a:cubicBezTo>
                    <a:cubicBezTo>
                      <a:pt x="14117" y="10425"/>
                      <a:pt x="14274" y="10582"/>
                      <a:pt x="14468" y="10717"/>
                    </a:cubicBezTo>
                    <a:lnTo>
                      <a:pt x="14468" y="10717"/>
                    </a:lnTo>
                    <a:cubicBezTo>
                      <a:pt x="14384" y="10697"/>
                      <a:pt x="14301" y="10697"/>
                      <a:pt x="14221" y="10697"/>
                    </a:cubicBezTo>
                    <a:cubicBezTo>
                      <a:pt x="13168" y="10346"/>
                      <a:pt x="12115" y="10177"/>
                      <a:pt x="11062" y="9826"/>
                    </a:cubicBezTo>
                    <a:lnTo>
                      <a:pt x="9476" y="9293"/>
                    </a:lnTo>
                    <a:lnTo>
                      <a:pt x="8957" y="9293"/>
                    </a:lnTo>
                    <a:cubicBezTo>
                      <a:pt x="8957" y="9125"/>
                      <a:pt x="9125" y="9125"/>
                      <a:pt x="9308" y="9125"/>
                    </a:cubicBezTo>
                    <a:cubicBezTo>
                      <a:pt x="9476" y="8942"/>
                      <a:pt x="9659" y="8942"/>
                      <a:pt x="9827" y="8942"/>
                    </a:cubicBezTo>
                    <a:close/>
                    <a:moveTo>
                      <a:pt x="10880" y="8423"/>
                    </a:moveTo>
                    <a:cubicBezTo>
                      <a:pt x="11062" y="8591"/>
                      <a:pt x="11231" y="8591"/>
                      <a:pt x="11413" y="8591"/>
                    </a:cubicBezTo>
                    <a:cubicBezTo>
                      <a:pt x="11582" y="8591"/>
                      <a:pt x="11764" y="8591"/>
                      <a:pt x="11933" y="8774"/>
                    </a:cubicBezTo>
                    <a:cubicBezTo>
                      <a:pt x="12466" y="8942"/>
                      <a:pt x="12985" y="9125"/>
                      <a:pt x="13519" y="9476"/>
                    </a:cubicBezTo>
                    <a:lnTo>
                      <a:pt x="15091" y="10528"/>
                    </a:lnTo>
                    <a:cubicBezTo>
                      <a:pt x="15273" y="10528"/>
                      <a:pt x="15442" y="10697"/>
                      <a:pt x="15624" y="10879"/>
                    </a:cubicBezTo>
                    <a:lnTo>
                      <a:pt x="15975" y="10879"/>
                    </a:lnTo>
                    <a:cubicBezTo>
                      <a:pt x="15793" y="10697"/>
                      <a:pt x="15624" y="10697"/>
                      <a:pt x="15442" y="10528"/>
                    </a:cubicBezTo>
                    <a:cubicBezTo>
                      <a:pt x="15273" y="10528"/>
                      <a:pt x="15091" y="10346"/>
                      <a:pt x="14740" y="10177"/>
                    </a:cubicBezTo>
                    <a:lnTo>
                      <a:pt x="13168" y="9125"/>
                    </a:lnTo>
                    <a:cubicBezTo>
                      <a:pt x="12634" y="8942"/>
                      <a:pt x="12115" y="8591"/>
                      <a:pt x="11582" y="8423"/>
                    </a:cubicBezTo>
                    <a:close/>
                    <a:moveTo>
                      <a:pt x="11582" y="8072"/>
                    </a:moveTo>
                    <a:lnTo>
                      <a:pt x="11582" y="8240"/>
                    </a:lnTo>
                    <a:cubicBezTo>
                      <a:pt x="11764" y="8240"/>
                      <a:pt x="12115" y="8240"/>
                      <a:pt x="12284" y="8423"/>
                    </a:cubicBezTo>
                    <a:cubicBezTo>
                      <a:pt x="12817" y="8591"/>
                      <a:pt x="13168" y="8774"/>
                      <a:pt x="13687" y="9125"/>
                    </a:cubicBezTo>
                    <a:cubicBezTo>
                      <a:pt x="14038" y="9476"/>
                      <a:pt x="14572" y="9644"/>
                      <a:pt x="14923" y="9995"/>
                    </a:cubicBezTo>
                    <a:cubicBezTo>
                      <a:pt x="15091" y="10177"/>
                      <a:pt x="15442" y="10346"/>
                      <a:pt x="15624" y="10528"/>
                    </a:cubicBezTo>
                    <a:cubicBezTo>
                      <a:pt x="15793" y="10528"/>
                      <a:pt x="15975" y="10697"/>
                      <a:pt x="16326" y="10879"/>
                    </a:cubicBezTo>
                    <a:lnTo>
                      <a:pt x="16326" y="10697"/>
                    </a:lnTo>
                    <a:cubicBezTo>
                      <a:pt x="15975" y="10528"/>
                      <a:pt x="15442" y="10346"/>
                      <a:pt x="15091" y="9995"/>
                    </a:cubicBezTo>
                    <a:cubicBezTo>
                      <a:pt x="14740" y="9644"/>
                      <a:pt x="14221" y="9476"/>
                      <a:pt x="13870" y="9125"/>
                    </a:cubicBezTo>
                    <a:cubicBezTo>
                      <a:pt x="13336" y="8774"/>
                      <a:pt x="12985" y="8591"/>
                      <a:pt x="12466" y="8423"/>
                    </a:cubicBezTo>
                    <a:cubicBezTo>
                      <a:pt x="12115" y="8240"/>
                      <a:pt x="11933" y="8240"/>
                      <a:pt x="11582" y="8072"/>
                    </a:cubicBezTo>
                    <a:close/>
                    <a:moveTo>
                      <a:pt x="17548" y="4029"/>
                    </a:moveTo>
                    <a:cubicBezTo>
                      <a:pt x="17548" y="4913"/>
                      <a:pt x="17548" y="5784"/>
                      <a:pt x="17379" y="6837"/>
                    </a:cubicBezTo>
                    <a:cubicBezTo>
                      <a:pt x="17379" y="7721"/>
                      <a:pt x="17197" y="8591"/>
                      <a:pt x="17197" y="9476"/>
                    </a:cubicBezTo>
                    <a:cubicBezTo>
                      <a:pt x="17197" y="9995"/>
                      <a:pt x="17379" y="10346"/>
                      <a:pt x="17379" y="10879"/>
                    </a:cubicBezTo>
                    <a:lnTo>
                      <a:pt x="17379" y="9476"/>
                    </a:lnTo>
                    <a:lnTo>
                      <a:pt x="17379" y="8072"/>
                    </a:lnTo>
                    <a:cubicBezTo>
                      <a:pt x="17548" y="7187"/>
                      <a:pt x="17548" y="6317"/>
                      <a:pt x="17730" y="5264"/>
                    </a:cubicBezTo>
                    <a:lnTo>
                      <a:pt x="17730" y="4029"/>
                    </a:lnTo>
                    <a:close/>
                    <a:moveTo>
                      <a:pt x="15975" y="10879"/>
                    </a:moveTo>
                    <a:cubicBezTo>
                      <a:pt x="15975" y="11048"/>
                      <a:pt x="16144" y="11048"/>
                      <a:pt x="16144" y="11048"/>
                    </a:cubicBezTo>
                    <a:lnTo>
                      <a:pt x="16326" y="11048"/>
                    </a:lnTo>
                    <a:lnTo>
                      <a:pt x="16144" y="10879"/>
                    </a:lnTo>
                    <a:close/>
                    <a:moveTo>
                      <a:pt x="352" y="7019"/>
                    </a:moveTo>
                    <a:lnTo>
                      <a:pt x="352" y="7187"/>
                    </a:lnTo>
                    <a:cubicBezTo>
                      <a:pt x="1587" y="7370"/>
                      <a:pt x="2640" y="7721"/>
                      <a:pt x="3693" y="7889"/>
                    </a:cubicBezTo>
                    <a:cubicBezTo>
                      <a:pt x="4745" y="8240"/>
                      <a:pt x="5798" y="8591"/>
                      <a:pt x="6851" y="8774"/>
                    </a:cubicBezTo>
                    <a:cubicBezTo>
                      <a:pt x="7904" y="9125"/>
                      <a:pt x="8957" y="9476"/>
                      <a:pt x="10178" y="9644"/>
                    </a:cubicBezTo>
                    <a:cubicBezTo>
                      <a:pt x="11231" y="9995"/>
                      <a:pt x="12284" y="10346"/>
                      <a:pt x="13336" y="10528"/>
                    </a:cubicBezTo>
                    <a:cubicBezTo>
                      <a:pt x="13870" y="10697"/>
                      <a:pt x="14572" y="10879"/>
                      <a:pt x="15273" y="11048"/>
                    </a:cubicBezTo>
                    <a:cubicBezTo>
                      <a:pt x="15624" y="11230"/>
                      <a:pt x="15975" y="11399"/>
                      <a:pt x="16326" y="11399"/>
                    </a:cubicBezTo>
                    <a:cubicBezTo>
                      <a:pt x="16495" y="11399"/>
                      <a:pt x="16677" y="11581"/>
                      <a:pt x="16846" y="11581"/>
                    </a:cubicBezTo>
                    <a:cubicBezTo>
                      <a:pt x="16846" y="11581"/>
                      <a:pt x="17028" y="11581"/>
                      <a:pt x="17028" y="11750"/>
                    </a:cubicBezTo>
                    <a:lnTo>
                      <a:pt x="17379" y="11750"/>
                    </a:lnTo>
                    <a:lnTo>
                      <a:pt x="17379" y="11581"/>
                    </a:lnTo>
                    <a:lnTo>
                      <a:pt x="17379" y="11399"/>
                    </a:lnTo>
                    <a:lnTo>
                      <a:pt x="17379" y="11230"/>
                    </a:lnTo>
                    <a:lnTo>
                      <a:pt x="17379" y="11048"/>
                    </a:lnTo>
                    <a:lnTo>
                      <a:pt x="17197" y="11048"/>
                    </a:lnTo>
                    <a:lnTo>
                      <a:pt x="17197" y="11230"/>
                    </a:lnTo>
                    <a:lnTo>
                      <a:pt x="17197" y="11581"/>
                    </a:lnTo>
                    <a:cubicBezTo>
                      <a:pt x="17028" y="11581"/>
                      <a:pt x="17028" y="11581"/>
                      <a:pt x="17028" y="11399"/>
                    </a:cubicBezTo>
                    <a:lnTo>
                      <a:pt x="16495" y="11399"/>
                    </a:lnTo>
                    <a:cubicBezTo>
                      <a:pt x="16326" y="11230"/>
                      <a:pt x="15975" y="11230"/>
                      <a:pt x="15793" y="11048"/>
                    </a:cubicBezTo>
                    <a:lnTo>
                      <a:pt x="15442" y="11048"/>
                    </a:lnTo>
                    <a:cubicBezTo>
                      <a:pt x="15442" y="11048"/>
                      <a:pt x="15273" y="11048"/>
                      <a:pt x="15273" y="10879"/>
                    </a:cubicBezTo>
                    <a:cubicBezTo>
                      <a:pt x="14572" y="10528"/>
                      <a:pt x="14038" y="10177"/>
                      <a:pt x="13336" y="9826"/>
                    </a:cubicBezTo>
                    <a:cubicBezTo>
                      <a:pt x="13168" y="9644"/>
                      <a:pt x="12985" y="9644"/>
                      <a:pt x="12817" y="9476"/>
                    </a:cubicBezTo>
                    <a:cubicBezTo>
                      <a:pt x="12634" y="9476"/>
                      <a:pt x="12466" y="9293"/>
                      <a:pt x="12284" y="9293"/>
                    </a:cubicBezTo>
                    <a:cubicBezTo>
                      <a:pt x="12115" y="9125"/>
                      <a:pt x="11764" y="9125"/>
                      <a:pt x="11413" y="8942"/>
                    </a:cubicBezTo>
                    <a:cubicBezTo>
                      <a:pt x="11062" y="8942"/>
                      <a:pt x="10711" y="8774"/>
                      <a:pt x="10360" y="8774"/>
                    </a:cubicBezTo>
                    <a:lnTo>
                      <a:pt x="10178" y="8774"/>
                    </a:lnTo>
                    <a:cubicBezTo>
                      <a:pt x="9827" y="8774"/>
                      <a:pt x="9659" y="8774"/>
                      <a:pt x="9308" y="8942"/>
                    </a:cubicBezTo>
                    <a:cubicBezTo>
                      <a:pt x="9125" y="8942"/>
                      <a:pt x="8957" y="8942"/>
                      <a:pt x="8774" y="9125"/>
                    </a:cubicBezTo>
                    <a:lnTo>
                      <a:pt x="8774" y="8591"/>
                    </a:lnTo>
                    <a:cubicBezTo>
                      <a:pt x="8606" y="8774"/>
                      <a:pt x="8606" y="8942"/>
                      <a:pt x="8606" y="8942"/>
                    </a:cubicBezTo>
                    <a:cubicBezTo>
                      <a:pt x="8423" y="8942"/>
                      <a:pt x="8423" y="8942"/>
                      <a:pt x="8423" y="8774"/>
                    </a:cubicBezTo>
                    <a:cubicBezTo>
                      <a:pt x="8423" y="8774"/>
                      <a:pt x="8255" y="8774"/>
                      <a:pt x="8255" y="8591"/>
                    </a:cubicBezTo>
                    <a:cubicBezTo>
                      <a:pt x="8072" y="8423"/>
                      <a:pt x="7904" y="8423"/>
                      <a:pt x="7904" y="8240"/>
                    </a:cubicBezTo>
                    <a:cubicBezTo>
                      <a:pt x="7721" y="8072"/>
                      <a:pt x="7553" y="8072"/>
                      <a:pt x="7370" y="7889"/>
                    </a:cubicBezTo>
                    <a:cubicBezTo>
                      <a:pt x="7202" y="7889"/>
                      <a:pt x="7020" y="7721"/>
                      <a:pt x="6851" y="7721"/>
                    </a:cubicBezTo>
                    <a:cubicBezTo>
                      <a:pt x="6318" y="7538"/>
                      <a:pt x="5967" y="7370"/>
                      <a:pt x="5447" y="7370"/>
                    </a:cubicBezTo>
                    <a:lnTo>
                      <a:pt x="4745" y="7370"/>
                    </a:lnTo>
                    <a:cubicBezTo>
                      <a:pt x="5096" y="7370"/>
                      <a:pt x="5447" y="7538"/>
                      <a:pt x="5616" y="7538"/>
                    </a:cubicBezTo>
                    <a:cubicBezTo>
                      <a:pt x="5967" y="7538"/>
                      <a:pt x="6149" y="7538"/>
                      <a:pt x="6318" y="7721"/>
                    </a:cubicBezTo>
                    <a:cubicBezTo>
                      <a:pt x="6500" y="7721"/>
                      <a:pt x="6851" y="7889"/>
                      <a:pt x="7020" y="7889"/>
                    </a:cubicBezTo>
                    <a:cubicBezTo>
                      <a:pt x="7370" y="8072"/>
                      <a:pt x="7553" y="8240"/>
                      <a:pt x="7904" y="8591"/>
                    </a:cubicBezTo>
                    <a:cubicBezTo>
                      <a:pt x="8072" y="8591"/>
                      <a:pt x="8072" y="8774"/>
                      <a:pt x="8255" y="8774"/>
                    </a:cubicBezTo>
                    <a:cubicBezTo>
                      <a:pt x="8255" y="8942"/>
                      <a:pt x="8255" y="8942"/>
                      <a:pt x="8423" y="8942"/>
                    </a:cubicBezTo>
                    <a:lnTo>
                      <a:pt x="8423" y="9125"/>
                    </a:lnTo>
                    <a:cubicBezTo>
                      <a:pt x="8255" y="8942"/>
                      <a:pt x="8072" y="8942"/>
                      <a:pt x="7904" y="8942"/>
                    </a:cubicBezTo>
                    <a:cubicBezTo>
                      <a:pt x="6669" y="8591"/>
                      <a:pt x="5616" y="8423"/>
                      <a:pt x="4563" y="8072"/>
                    </a:cubicBezTo>
                    <a:lnTo>
                      <a:pt x="2457" y="7538"/>
                    </a:lnTo>
                    <a:cubicBezTo>
                      <a:pt x="2991" y="7538"/>
                      <a:pt x="3342" y="7370"/>
                      <a:pt x="3693" y="7370"/>
                    </a:cubicBezTo>
                    <a:lnTo>
                      <a:pt x="1756" y="7370"/>
                    </a:lnTo>
                    <a:cubicBezTo>
                      <a:pt x="1587" y="7370"/>
                      <a:pt x="1405" y="7187"/>
                      <a:pt x="1405" y="7187"/>
                    </a:cubicBezTo>
                    <a:cubicBezTo>
                      <a:pt x="1054" y="7187"/>
                      <a:pt x="703" y="7019"/>
                      <a:pt x="534" y="7019"/>
                    </a:cubicBezTo>
                    <a:close/>
                    <a:moveTo>
                      <a:pt x="885" y="7538"/>
                    </a:moveTo>
                    <a:cubicBezTo>
                      <a:pt x="885" y="7721"/>
                      <a:pt x="885" y="7721"/>
                      <a:pt x="1054" y="7721"/>
                    </a:cubicBezTo>
                    <a:lnTo>
                      <a:pt x="1405" y="7721"/>
                    </a:lnTo>
                    <a:cubicBezTo>
                      <a:pt x="1756" y="7889"/>
                      <a:pt x="1938" y="7889"/>
                      <a:pt x="2289" y="8072"/>
                    </a:cubicBezTo>
                    <a:cubicBezTo>
                      <a:pt x="2808" y="8072"/>
                      <a:pt x="3342" y="8240"/>
                      <a:pt x="3861" y="8423"/>
                    </a:cubicBezTo>
                    <a:cubicBezTo>
                      <a:pt x="4395" y="8591"/>
                      <a:pt x="5096" y="8774"/>
                      <a:pt x="5616" y="8774"/>
                    </a:cubicBezTo>
                    <a:lnTo>
                      <a:pt x="7202" y="9293"/>
                    </a:lnTo>
                    <a:cubicBezTo>
                      <a:pt x="8255" y="9644"/>
                      <a:pt x="9476" y="9826"/>
                      <a:pt x="10529" y="10177"/>
                    </a:cubicBezTo>
                    <a:lnTo>
                      <a:pt x="12115" y="10697"/>
                    </a:lnTo>
                    <a:cubicBezTo>
                      <a:pt x="12466" y="10697"/>
                      <a:pt x="12634" y="10879"/>
                      <a:pt x="12985" y="10879"/>
                    </a:cubicBezTo>
                    <a:cubicBezTo>
                      <a:pt x="13168" y="11048"/>
                      <a:pt x="13519" y="11048"/>
                      <a:pt x="13870" y="11230"/>
                    </a:cubicBezTo>
                    <a:cubicBezTo>
                      <a:pt x="14389" y="11399"/>
                      <a:pt x="14923" y="11399"/>
                      <a:pt x="15442" y="11581"/>
                    </a:cubicBezTo>
                    <a:cubicBezTo>
                      <a:pt x="15793" y="11750"/>
                      <a:pt x="16144" y="11750"/>
                      <a:pt x="16326" y="11932"/>
                    </a:cubicBezTo>
                    <a:cubicBezTo>
                      <a:pt x="16677" y="11932"/>
                      <a:pt x="16846" y="12101"/>
                      <a:pt x="17197" y="12101"/>
                    </a:cubicBezTo>
                    <a:cubicBezTo>
                      <a:pt x="17028" y="11932"/>
                      <a:pt x="16677" y="11932"/>
                      <a:pt x="16495" y="11750"/>
                    </a:cubicBezTo>
                    <a:cubicBezTo>
                      <a:pt x="16144" y="11750"/>
                      <a:pt x="15975" y="11581"/>
                      <a:pt x="15624" y="11581"/>
                    </a:cubicBezTo>
                    <a:lnTo>
                      <a:pt x="14038" y="11048"/>
                    </a:lnTo>
                    <a:lnTo>
                      <a:pt x="12466" y="10528"/>
                    </a:lnTo>
                    <a:cubicBezTo>
                      <a:pt x="11933" y="10346"/>
                      <a:pt x="11413" y="10346"/>
                      <a:pt x="10711" y="10177"/>
                    </a:cubicBezTo>
                    <a:lnTo>
                      <a:pt x="7553" y="9125"/>
                    </a:lnTo>
                    <a:cubicBezTo>
                      <a:pt x="7020" y="9125"/>
                      <a:pt x="6318" y="8942"/>
                      <a:pt x="5798" y="8774"/>
                    </a:cubicBezTo>
                    <a:lnTo>
                      <a:pt x="4212" y="8240"/>
                    </a:lnTo>
                    <a:cubicBezTo>
                      <a:pt x="3510" y="8072"/>
                      <a:pt x="2808" y="8072"/>
                      <a:pt x="2106" y="7889"/>
                    </a:cubicBezTo>
                    <a:cubicBezTo>
                      <a:pt x="1756" y="7721"/>
                      <a:pt x="1405" y="7721"/>
                      <a:pt x="1054" y="7538"/>
                    </a:cubicBezTo>
                    <a:close/>
                    <a:moveTo>
                      <a:pt x="17379" y="11750"/>
                    </a:moveTo>
                    <a:cubicBezTo>
                      <a:pt x="17379" y="11750"/>
                      <a:pt x="17379" y="11932"/>
                      <a:pt x="17197" y="11932"/>
                    </a:cubicBezTo>
                    <a:lnTo>
                      <a:pt x="17197" y="12101"/>
                    </a:lnTo>
                    <a:cubicBezTo>
                      <a:pt x="17197" y="12161"/>
                      <a:pt x="17217" y="12182"/>
                      <a:pt x="17244" y="12182"/>
                    </a:cubicBezTo>
                    <a:cubicBezTo>
                      <a:pt x="17298" y="12182"/>
                      <a:pt x="17379" y="12101"/>
                      <a:pt x="17379" y="12101"/>
                    </a:cubicBezTo>
                    <a:lnTo>
                      <a:pt x="17379" y="1175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4" name="Google Shape;884;p48"/>
            <p:cNvGrpSpPr/>
            <p:nvPr/>
          </p:nvGrpSpPr>
          <p:grpSpPr>
            <a:xfrm>
              <a:off x="6008877" y="914182"/>
              <a:ext cx="689418" cy="768274"/>
              <a:chOff x="1529450" y="3432400"/>
              <a:chExt cx="563250" cy="648825"/>
            </a:xfrm>
          </p:grpSpPr>
          <p:sp>
            <p:nvSpPr>
              <p:cNvPr id="885" name="Google Shape;885;p48"/>
              <p:cNvSpPr/>
              <p:nvPr/>
            </p:nvSpPr>
            <p:spPr>
              <a:xfrm>
                <a:off x="1529450" y="3447575"/>
                <a:ext cx="563250" cy="633650"/>
              </a:xfrm>
              <a:custGeom>
                <a:avLst/>
                <a:gdLst/>
                <a:ahLst/>
                <a:cxnLst/>
                <a:rect l="l" t="t" r="r" b="b"/>
                <a:pathLst>
                  <a:path w="22530" h="25346" extrusionOk="0">
                    <a:moveTo>
                      <a:pt x="9757" y="0"/>
                    </a:moveTo>
                    <a:cubicBezTo>
                      <a:pt x="8055" y="0"/>
                      <a:pt x="6310" y="649"/>
                      <a:pt x="4840" y="1950"/>
                    </a:cubicBezTo>
                    <a:cubicBezTo>
                      <a:pt x="4566" y="2247"/>
                      <a:pt x="3995" y="3091"/>
                      <a:pt x="3424" y="3662"/>
                    </a:cubicBezTo>
                    <a:cubicBezTo>
                      <a:pt x="1142" y="5670"/>
                      <a:pt x="571" y="8524"/>
                      <a:pt x="275" y="11377"/>
                    </a:cubicBezTo>
                    <a:cubicBezTo>
                      <a:pt x="1" y="14504"/>
                      <a:pt x="1142" y="17357"/>
                      <a:pt x="2557" y="19936"/>
                    </a:cubicBezTo>
                    <a:cubicBezTo>
                      <a:pt x="3424" y="21648"/>
                      <a:pt x="4566" y="22789"/>
                      <a:pt x="5981" y="23931"/>
                    </a:cubicBezTo>
                    <a:cubicBezTo>
                      <a:pt x="7419" y="24775"/>
                      <a:pt x="9131" y="25346"/>
                      <a:pt x="10843" y="25346"/>
                    </a:cubicBezTo>
                    <a:cubicBezTo>
                      <a:pt x="13399" y="25072"/>
                      <a:pt x="15978" y="24205"/>
                      <a:pt x="18261" y="22493"/>
                    </a:cubicBezTo>
                    <a:cubicBezTo>
                      <a:pt x="20247" y="21351"/>
                      <a:pt x="21388" y="19069"/>
                      <a:pt x="21959" y="16786"/>
                    </a:cubicBezTo>
                    <a:cubicBezTo>
                      <a:pt x="22529" y="15074"/>
                      <a:pt x="22255" y="13089"/>
                      <a:pt x="21388" y="11377"/>
                    </a:cubicBezTo>
                    <a:cubicBezTo>
                      <a:pt x="21114" y="10509"/>
                      <a:pt x="20817" y="10509"/>
                      <a:pt x="20247" y="10509"/>
                    </a:cubicBezTo>
                    <a:lnTo>
                      <a:pt x="18535" y="10509"/>
                    </a:lnTo>
                    <a:cubicBezTo>
                      <a:pt x="17964" y="10509"/>
                      <a:pt x="17690" y="10806"/>
                      <a:pt x="17394" y="11080"/>
                    </a:cubicBezTo>
                    <a:cubicBezTo>
                      <a:pt x="16823" y="11651"/>
                      <a:pt x="16252" y="12518"/>
                      <a:pt x="15978" y="13089"/>
                    </a:cubicBezTo>
                    <a:cubicBezTo>
                      <a:pt x="15682" y="13659"/>
                      <a:pt x="15408" y="14504"/>
                      <a:pt x="15111" y="15074"/>
                    </a:cubicBezTo>
                    <a:lnTo>
                      <a:pt x="15111" y="15645"/>
                    </a:lnTo>
                    <a:cubicBezTo>
                      <a:pt x="14303" y="16259"/>
                      <a:pt x="13358" y="16862"/>
                      <a:pt x="12365" y="16862"/>
                    </a:cubicBezTo>
                    <a:cubicBezTo>
                      <a:pt x="11955" y="16862"/>
                      <a:pt x="11537" y="16759"/>
                      <a:pt x="11117" y="16512"/>
                    </a:cubicBezTo>
                    <a:cubicBezTo>
                      <a:pt x="10272" y="16216"/>
                      <a:pt x="9405" y="15371"/>
                      <a:pt x="8834" y="14504"/>
                    </a:cubicBezTo>
                    <a:cubicBezTo>
                      <a:pt x="7419" y="12792"/>
                      <a:pt x="7122" y="10806"/>
                      <a:pt x="7990" y="8797"/>
                    </a:cubicBezTo>
                    <a:cubicBezTo>
                      <a:pt x="8335" y="8107"/>
                      <a:pt x="8780" y="7734"/>
                      <a:pt x="9270" y="7734"/>
                    </a:cubicBezTo>
                    <a:cubicBezTo>
                      <a:pt x="9590" y="7734"/>
                      <a:pt x="9929" y="7893"/>
                      <a:pt x="10272" y="8227"/>
                    </a:cubicBezTo>
                    <a:lnTo>
                      <a:pt x="10546" y="8227"/>
                    </a:lnTo>
                    <a:cubicBezTo>
                      <a:pt x="10694" y="8375"/>
                      <a:pt x="10837" y="8449"/>
                      <a:pt x="10980" y="8449"/>
                    </a:cubicBezTo>
                    <a:cubicBezTo>
                      <a:pt x="11122" y="8449"/>
                      <a:pt x="11265" y="8375"/>
                      <a:pt x="11413" y="8227"/>
                    </a:cubicBezTo>
                    <a:cubicBezTo>
                      <a:pt x="11984" y="7382"/>
                      <a:pt x="12555" y="6812"/>
                      <a:pt x="13125" y="6241"/>
                    </a:cubicBezTo>
                    <a:cubicBezTo>
                      <a:pt x="14837" y="4803"/>
                      <a:pt x="14540" y="3959"/>
                      <a:pt x="13970" y="1676"/>
                    </a:cubicBezTo>
                    <a:cubicBezTo>
                      <a:pt x="13970" y="1379"/>
                      <a:pt x="13696" y="1105"/>
                      <a:pt x="13399" y="1105"/>
                    </a:cubicBezTo>
                    <a:cubicBezTo>
                      <a:pt x="12300" y="369"/>
                      <a:pt x="11040" y="0"/>
                      <a:pt x="97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48"/>
              <p:cNvSpPr/>
              <p:nvPr/>
            </p:nvSpPr>
            <p:spPr>
              <a:xfrm>
                <a:off x="1821625" y="3505450"/>
                <a:ext cx="64500" cy="112425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4497" extrusionOk="0">
                    <a:moveTo>
                      <a:pt x="1860" y="0"/>
                    </a:moveTo>
                    <a:cubicBezTo>
                      <a:pt x="1786" y="0"/>
                      <a:pt x="1712" y="69"/>
                      <a:pt x="1712" y="206"/>
                    </a:cubicBezTo>
                    <a:cubicBezTo>
                      <a:pt x="1438" y="502"/>
                      <a:pt x="1141" y="776"/>
                      <a:pt x="1141" y="1073"/>
                    </a:cubicBezTo>
                    <a:cubicBezTo>
                      <a:pt x="868" y="1073"/>
                      <a:pt x="571" y="1347"/>
                      <a:pt x="571" y="1644"/>
                    </a:cubicBezTo>
                    <a:cubicBezTo>
                      <a:pt x="571" y="1917"/>
                      <a:pt x="297" y="2214"/>
                      <a:pt x="297" y="2488"/>
                    </a:cubicBezTo>
                    <a:cubicBezTo>
                      <a:pt x="297" y="3059"/>
                      <a:pt x="0" y="3629"/>
                      <a:pt x="0" y="3926"/>
                    </a:cubicBezTo>
                    <a:lnTo>
                      <a:pt x="0" y="4200"/>
                    </a:lnTo>
                    <a:cubicBezTo>
                      <a:pt x="0" y="4497"/>
                      <a:pt x="297" y="4497"/>
                      <a:pt x="571" y="4497"/>
                    </a:cubicBezTo>
                    <a:cubicBezTo>
                      <a:pt x="868" y="4200"/>
                      <a:pt x="1141" y="3629"/>
                      <a:pt x="1438" y="3355"/>
                    </a:cubicBezTo>
                    <a:cubicBezTo>
                      <a:pt x="1712" y="2785"/>
                      <a:pt x="2009" y="2785"/>
                      <a:pt x="2283" y="2214"/>
                    </a:cubicBezTo>
                    <a:cubicBezTo>
                      <a:pt x="2579" y="1917"/>
                      <a:pt x="2283" y="1644"/>
                      <a:pt x="2283" y="1347"/>
                    </a:cubicBezTo>
                    <a:cubicBezTo>
                      <a:pt x="2283" y="1073"/>
                      <a:pt x="2283" y="502"/>
                      <a:pt x="2009" y="206"/>
                    </a:cubicBezTo>
                    <a:cubicBezTo>
                      <a:pt x="2009" y="69"/>
                      <a:pt x="1935" y="0"/>
                      <a:pt x="1860" y="0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48"/>
              <p:cNvSpPr/>
              <p:nvPr/>
            </p:nvSpPr>
            <p:spPr>
              <a:xfrm>
                <a:off x="1921475" y="3717725"/>
                <a:ext cx="1358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3698" extrusionOk="0">
                    <a:moveTo>
                      <a:pt x="3151" y="0"/>
                    </a:moveTo>
                    <a:cubicBezTo>
                      <a:pt x="2580" y="0"/>
                      <a:pt x="2283" y="0"/>
                      <a:pt x="1713" y="571"/>
                    </a:cubicBezTo>
                    <a:cubicBezTo>
                      <a:pt x="1713" y="571"/>
                      <a:pt x="1713" y="845"/>
                      <a:pt x="1439" y="845"/>
                    </a:cubicBezTo>
                    <a:cubicBezTo>
                      <a:pt x="1439" y="1415"/>
                      <a:pt x="1142" y="1712"/>
                      <a:pt x="868" y="1986"/>
                    </a:cubicBezTo>
                    <a:cubicBezTo>
                      <a:pt x="571" y="2283"/>
                      <a:pt x="571" y="2557"/>
                      <a:pt x="297" y="2853"/>
                    </a:cubicBezTo>
                    <a:cubicBezTo>
                      <a:pt x="297" y="3127"/>
                      <a:pt x="1" y="3127"/>
                      <a:pt x="1" y="3424"/>
                    </a:cubicBezTo>
                    <a:lnTo>
                      <a:pt x="297" y="3698"/>
                    </a:lnTo>
                    <a:lnTo>
                      <a:pt x="2009" y="3698"/>
                    </a:lnTo>
                    <a:cubicBezTo>
                      <a:pt x="2295" y="3561"/>
                      <a:pt x="2580" y="3561"/>
                      <a:pt x="2828" y="3561"/>
                    </a:cubicBezTo>
                    <a:cubicBezTo>
                      <a:pt x="3076" y="3561"/>
                      <a:pt x="3287" y="3561"/>
                      <a:pt x="3424" y="3424"/>
                    </a:cubicBezTo>
                    <a:cubicBezTo>
                      <a:pt x="3995" y="2853"/>
                      <a:pt x="4292" y="2283"/>
                      <a:pt x="4566" y="1712"/>
                    </a:cubicBezTo>
                    <a:cubicBezTo>
                      <a:pt x="4862" y="1415"/>
                      <a:pt x="5433" y="1141"/>
                      <a:pt x="5433" y="571"/>
                    </a:cubicBezTo>
                    <a:cubicBezTo>
                      <a:pt x="5433" y="360"/>
                      <a:pt x="5284" y="161"/>
                      <a:pt x="5099" y="161"/>
                    </a:cubicBezTo>
                    <a:cubicBezTo>
                      <a:pt x="5023" y="161"/>
                      <a:pt x="4942" y="194"/>
                      <a:pt x="4862" y="274"/>
                    </a:cubicBezTo>
                    <a:lnTo>
                      <a:pt x="4292" y="0"/>
                    </a:lnTo>
                    <a:cubicBezTo>
                      <a:pt x="4094" y="0"/>
                      <a:pt x="3774" y="122"/>
                      <a:pt x="3502" y="122"/>
                    </a:cubicBezTo>
                    <a:cubicBezTo>
                      <a:pt x="3366" y="122"/>
                      <a:pt x="3242" y="91"/>
                      <a:pt x="3151" y="0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48"/>
              <p:cNvSpPr/>
              <p:nvPr/>
            </p:nvSpPr>
            <p:spPr>
              <a:xfrm>
                <a:off x="1643575" y="3637100"/>
                <a:ext cx="263675" cy="308900"/>
              </a:xfrm>
              <a:custGeom>
                <a:avLst/>
                <a:gdLst/>
                <a:ahLst/>
                <a:cxnLst/>
                <a:rect l="l" t="t" r="r" b="b"/>
                <a:pathLst>
                  <a:path w="10547" h="12356" extrusionOk="0">
                    <a:moveTo>
                      <a:pt x="3294" y="1"/>
                    </a:moveTo>
                    <a:cubicBezTo>
                      <a:pt x="3242" y="1"/>
                      <a:pt x="3185" y="22"/>
                      <a:pt x="3128" y="75"/>
                    </a:cubicBezTo>
                    <a:cubicBezTo>
                      <a:pt x="2854" y="75"/>
                      <a:pt x="2557" y="75"/>
                      <a:pt x="2283" y="372"/>
                    </a:cubicBezTo>
                    <a:cubicBezTo>
                      <a:pt x="1713" y="646"/>
                      <a:pt x="1416" y="943"/>
                      <a:pt x="1142" y="1216"/>
                    </a:cubicBezTo>
                    <a:cubicBezTo>
                      <a:pt x="571" y="2358"/>
                      <a:pt x="275" y="3225"/>
                      <a:pt x="275" y="4366"/>
                    </a:cubicBezTo>
                    <a:cubicBezTo>
                      <a:pt x="1" y="5211"/>
                      <a:pt x="275" y="6078"/>
                      <a:pt x="571" y="6923"/>
                    </a:cubicBezTo>
                    <a:cubicBezTo>
                      <a:pt x="845" y="7493"/>
                      <a:pt x="1142" y="8064"/>
                      <a:pt x="1416" y="8361"/>
                    </a:cubicBezTo>
                    <a:cubicBezTo>
                      <a:pt x="1713" y="8931"/>
                      <a:pt x="1987" y="9776"/>
                      <a:pt x="2283" y="10073"/>
                    </a:cubicBezTo>
                    <a:cubicBezTo>
                      <a:pt x="2557" y="10347"/>
                      <a:pt x="2854" y="10643"/>
                      <a:pt x="3425" y="10917"/>
                    </a:cubicBezTo>
                    <a:cubicBezTo>
                      <a:pt x="3698" y="11214"/>
                      <a:pt x="4269" y="11785"/>
                      <a:pt x="4840" y="11785"/>
                    </a:cubicBezTo>
                    <a:cubicBezTo>
                      <a:pt x="5707" y="12058"/>
                      <a:pt x="6552" y="12355"/>
                      <a:pt x="7419" y="12355"/>
                    </a:cubicBezTo>
                    <a:cubicBezTo>
                      <a:pt x="8263" y="12058"/>
                      <a:pt x="9131" y="11488"/>
                      <a:pt x="9405" y="11214"/>
                    </a:cubicBezTo>
                    <a:cubicBezTo>
                      <a:pt x="9975" y="10643"/>
                      <a:pt x="10546" y="9776"/>
                      <a:pt x="10272" y="9205"/>
                    </a:cubicBezTo>
                    <a:lnTo>
                      <a:pt x="9975" y="9205"/>
                    </a:lnTo>
                    <a:cubicBezTo>
                      <a:pt x="9701" y="9776"/>
                      <a:pt x="8834" y="9776"/>
                      <a:pt x="8263" y="9776"/>
                    </a:cubicBezTo>
                    <a:cubicBezTo>
                      <a:pt x="8095" y="9864"/>
                      <a:pt x="7927" y="9899"/>
                      <a:pt x="7758" y="9899"/>
                    </a:cubicBezTo>
                    <a:cubicBezTo>
                      <a:pt x="7356" y="9899"/>
                      <a:pt x="6954" y="9695"/>
                      <a:pt x="6552" y="9502"/>
                    </a:cubicBezTo>
                    <a:cubicBezTo>
                      <a:pt x="5981" y="9502"/>
                      <a:pt x="5707" y="8931"/>
                      <a:pt x="5136" y="8931"/>
                    </a:cubicBezTo>
                    <a:cubicBezTo>
                      <a:pt x="5136" y="8635"/>
                      <a:pt x="4269" y="8064"/>
                      <a:pt x="4269" y="8064"/>
                    </a:cubicBezTo>
                    <a:cubicBezTo>
                      <a:pt x="4269" y="7790"/>
                      <a:pt x="3995" y="7493"/>
                      <a:pt x="3995" y="7493"/>
                    </a:cubicBezTo>
                    <a:cubicBezTo>
                      <a:pt x="3128" y="6649"/>
                      <a:pt x="2557" y="4937"/>
                      <a:pt x="2557" y="3796"/>
                    </a:cubicBezTo>
                    <a:cubicBezTo>
                      <a:pt x="2283" y="2654"/>
                      <a:pt x="2557" y="1513"/>
                      <a:pt x="3128" y="646"/>
                    </a:cubicBezTo>
                    <a:cubicBezTo>
                      <a:pt x="3128" y="646"/>
                      <a:pt x="3425" y="646"/>
                      <a:pt x="3425" y="372"/>
                    </a:cubicBezTo>
                    <a:cubicBezTo>
                      <a:pt x="3645" y="372"/>
                      <a:pt x="3510" y="1"/>
                      <a:pt x="3294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48"/>
              <p:cNvSpPr/>
              <p:nvPr/>
            </p:nvSpPr>
            <p:spPr>
              <a:xfrm>
                <a:off x="1529450" y="3432400"/>
                <a:ext cx="563250" cy="648825"/>
              </a:xfrm>
              <a:custGeom>
                <a:avLst/>
                <a:gdLst/>
                <a:ahLst/>
                <a:cxnLst/>
                <a:rect l="l" t="t" r="r" b="b"/>
                <a:pathLst>
                  <a:path w="22530" h="25953" extrusionOk="0">
                    <a:moveTo>
                      <a:pt x="4840" y="2557"/>
                    </a:moveTo>
                    <a:cubicBezTo>
                      <a:pt x="7419" y="274"/>
                      <a:pt x="10843" y="0"/>
                      <a:pt x="13399" y="1712"/>
                    </a:cubicBezTo>
                    <a:cubicBezTo>
                      <a:pt x="13696" y="1712"/>
                      <a:pt x="13970" y="1986"/>
                      <a:pt x="13970" y="2283"/>
                    </a:cubicBezTo>
                    <a:cubicBezTo>
                      <a:pt x="14540" y="4566"/>
                      <a:pt x="14837" y="5410"/>
                      <a:pt x="13125" y="6848"/>
                    </a:cubicBezTo>
                    <a:cubicBezTo>
                      <a:pt x="12555" y="7419"/>
                      <a:pt x="11984" y="7989"/>
                      <a:pt x="11413" y="8834"/>
                    </a:cubicBezTo>
                    <a:cubicBezTo>
                      <a:pt x="11117" y="9131"/>
                      <a:pt x="10843" y="9131"/>
                      <a:pt x="10546" y="8834"/>
                    </a:cubicBezTo>
                    <a:lnTo>
                      <a:pt x="10272" y="8834"/>
                    </a:lnTo>
                    <a:cubicBezTo>
                      <a:pt x="9405" y="7989"/>
                      <a:pt x="8560" y="8263"/>
                      <a:pt x="7990" y="9404"/>
                    </a:cubicBezTo>
                    <a:cubicBezTo>
                      <a:pt x="7122" y="11413"/>
                      <a:pt x="7419" y="13399"/>
                      <a:pt x="8834" y="15111"/>
                    </a:cubicBezTo>
                    <a:cubicBezTo>
                      <a:pt x="9405" y="15978"/>
                      <a:pt x="10272" y="16823"/>
                      <a:pt x="11117" y="17119"/>
                    </a:cubicBezTo>
                    <a:cubicBezTo>
                      <a:pt x="12555" y="17964"/>
                      <a:pt x="13970" y="17119"/>
                      <a:pt x="15111" y="16252"/>
                    </a:cubicBezTo>
                    <a:lnTo>
                      <a:pt x="15111" y="15681"/>
                    </a:lnTo>
                    <a:cubicBezTo>
                      <a:pt x="15408" y="15111"/>
                      <a:pt x="15682" y="14266"/>
                      <a:pt x="15978" y="13696"/>
                    </a:cubicBezTo>
                    <a:cubicBezTo>
                      <a:pt x="16252" y="13125"/>
                      <a:pt x="16823" y="12258"/>
                      <a:pt x="17394" y="11687"/>
                    </a:cubicBezTo>
                    <a:cubicBezTo>
                      <a:pt x="17690" y="11413"/>
                      <a:pt x="17964" y="11116"/>
                      <a:pt x="18535" y="11116"/>
                    </a:cubicBezTo>
                    <a:lnTo>
                      <a:pt x="20247" y="11116"/>
                    </a:lnTo>
                    <a:cubicBezTo>
                      <a:pt x="20817" y="11116"/>
                      <a:pt x="21114" y="11116"/>
                      <a:pt x="21388" y="11984"/>
                    </a:cubicBezTo>
                    <a:cubicBezTo>
                      <a:pt x="22255" y="13696"/>
                      <a:pt x="22529" y="15681"/>
                      <a:pt x="21959" y="17393"/>
                    </a:cubicBezTo>
                    <a:cubicBezTo>
                      <a:pt x="21388" y="19676"/>
                      <a:pt x="20247" y="21958"/>
                      <a:pt x="18261" y="23100"/>
                    </a:cubicBezTo>
                    <a:cubicBezTo>
                      <a:pt x="15978" y="24812"/>
                      <a:pt x="13399" y="25679"/>
                      <a:pt x="10843" y="25953"/>
                    </a:cubicBezTo>
                    <a:cubicBezTo>
                      <a:pt x="9131" y="25953"/>
                      <a:pt x="7419" y="25382"/>
                      <a:pt x="5981" y="24538"/>
                    </a:cubicBezTo>
                    <a:cubicBezTo>
                      <a:pt x="4566" y="23396"/>
                      <a:pt x="3424" y="22255"/>
                      <a:pt x="2557" y="20543"/>
                    </a:cubicBezTo>
                    <a:cubicBezTo>
                      <a:pt x="1142" y="17964"/>
                      <a:pt x="1" y="15111"/>
                      <a:pt x="275" y="11984"/>
                    </a:cubicBezTo>
                    <a:cubicBezTo>
                      <a:pt x="571" y="9131"/>
                      <a:pt x="1142" y="6277"/>
                      <a:pt x="3424" y="4269"/>
                    </a:cubicBezTo>
                    <a:cubicBezTo>
                      <a:pt x="3995" y="3698"/>
                      <a:pt x="4566" y="2854"/>
                      <a:pt x="4840" y="2557"/>
                    </a:cubicBezTo>
                    <a:close/>
                    <a:moveTo>
                      <a:pt x="10843" y="8263"/>
                    </a:moveTo>
                    <a:cubicBezTo>
                      <a:pt x="11413" y="7419"/>
                      <a:pt x="11687" y="6277"/>
                      <a:pt x="11687" y="5410"/>
                    </a:cubicBezTo>
                    <a:cubicBezTo>
                      <a:pt x="11687" y="5136"/>
                      <a:pt x="11687" y="4566"/>
                      <a:pt x="11413" y="4566"/>
                    </a:cubicBezTo>
                    <a:cubicBezTo>
                      <a:pt x="10546" y="4269"/>
                      <a:pt x="9701" y="3698"/>
                      <a:pt x="8834" y="3698"/>
                    </a:cubicBezTo>
                    <a:cubicBezTo>
                      <a:pt x="7122" y="3424"/>
                      <a:pt x="5410" y="3698"/>
                      <a:pt x="3995" y="4839"/>
                    </a:cubicBezTo>
                    <a:cubicBezTo>
                      <a:pt x="1986" y="6277"/>
                      <a:pt x="1416" y="8263"/>
                      <a:pt x="1142" y="10546"/>
                    </a:cubicBezTo>
                    <a:cubicBezTo>
                      <a:pt x="571" y="14540"/>
                      <a:pt x="1713" y="17964"/>
                      <a:pt x="3698" y="21388"/>
                    </a:cubicBezTo>
                    <a:cubicBezTo>
                      <a:pt x="4840" y="23100"/>
                      <a:pt x="6552" y="24241"/>
                      <a:pt x="8560" y="24812"/>
                    </a:cubicBezTo>
                    <a:cubicBezTo>
                      <a:pt x="11117" y="25382"/>
                      <a:pt x="13696" y="24812"/>
                      <a:pt x="15682" y="23396"/>
                    </a:cubicBezTo>
                    <a:cubicBezTo>
                      <a:pt x="18261" y="21958"/>
                      <a:pt x="19676" y="19973"/>
                      <a:pt x="19402" y="16823"/>
                    </a:cubicBezTo>
                    <a:cubicBezTo>
                      <a:pt x="19105" y="15111"/>
                      <a:pt x="18832" y="14837"/>
                      <a:pt x="17120" y="15408"/>
                    </a:cubicBezTo>
                    <a:cubicBezTo>
                      <a:pt x="15682" y="15681"/>
                      <a:pt x="15682" y="15681"/>
                      <a:pt x="15682" y="17119"/>
                    </a:cubicBezTo>
                    <a:cubicBezTo>
                      <a:pt x="15682" y="18535"/>
                      <a:pt x="14837" y="19402"/>
                      <a:pt x="14266" y="19973"/>
                    </a:cubicBezTo>
                    <a:cubicBezTo>
                      <a:pt x="12258" y="21388"/>
                      <a:pt x="10546" y="21114"/>
                      <a:pt x="8560" y="20246"/>
                    </a:cubicBezTo>
                    <a:cubicBezTo>
                      <a:pt x="7419" y="19402"/>
                      <a:pt x="6552" y="18535"/>
                      <a:pt x="5707" y="17119"/>
                    </a:cubicBezTo>
                    <a:cubicBezTo>
                      <a:pt x="3995" y="14540"/>
                      <a:pt x="3995" y="11984"/>
                      <a:pt x="5410" y="9131"/>
                    </a:cubicBezTo>
                    <a:cubicBezTo>
                      <a:pt x="5707" y="8560"/>
                      <a:pt x="6278" y="8263"/>
                      <a:pt x="6848" y="7989"/>
                    </a:cubicBezTo>
                    <a:cubicBezTo>
                      <a:pt x="7122" y="7693"/>
                      <a:pt x="7693" y="7989"/>
                      <a:pt x="7990" y="7693"/>
                    </a:cubicBezTo>
                    <a:cubicBezTo>
                      <a:pt x="9131" y="7419"/>
                      <a:pt x="9975" y="7693"/>
                      <a:pt x="10843" y="8263"/>
                    </a:cubicBezTo>
                    <a:close/>
                    <a:moveTo>
                      <a:pt x="7693" y="8560"/>
                    </a:moveTo>
                    <a:cubicBezTo>
                      <a:pt x="7419" y="8560"/>
                      <a:pt x="6848" y="8834"/>
                      <a:pt x="6552" y="8834"/>
                    </a:cubicBezTo>
                    <a:cubicBezTo>
                      <a:pt x="5707" y="9701"/>
                      <a:pt x="5410" y="10546"/>
                      <a:pt x="5136" y="11687"/>
                    </a:cubicBezTo>
                    <a:cubicBezTo>
                      <a:pt x="4566" y="14540"/>
                      <a:pt x="6848" y="18831"/>
                      <a:pt x="9975" y="19676"/>
                    </a:cubicBezTo>
                    <a:cubicBezTo>
                      <a:pt x="11413" y="20246"/>
                      <a:pt x="13696" y="19676"/>
                      <a:pt x="14266" y="18535"/>
                    </a:cubicBezTo>
                    <a:cubicBezTo>
                      <a:pt x="14540" y="18261"/>
                      <a:pt x="14540" y="17964"/>
                      <a:pt x="14837" y="17690"/>
                    </a:cubicBezTo>
                    <a:cubicBezTo>
                      <a:pt x="14266" y="17964"/>
                      <a:pt x="13970" y="17964"/>
                      <a:pt x="13696" y="17964"/>
                    </a:cubicBezTo>
                    <a:cubicBezTo>
                      <a:pt x="12828" y="18535"/>
                      <a:pt x="11984" y="18535"/>
                      <a:pt x="10843" y="18261"/>
                    </a:cubicBezTo>
                    <a:cubicBezTo>
                      <a:pt x="8834" y="17119"/>
                      <a:pt x="7693" y="15681"/>
                      <a:pt x="6848" y="13399"/>
                    </a:cubicBezTo>
                    <a:cubicBezTo>
                      <a:pt x="6552" y="11687"/>
                      <a:pt x="6848" y="10272"/>
                      <a:pt x="7693" y="8560"/>
                    </a:cubicBezTo>
                    <a:close/>
                    <a:moveTo>
                      <a:pt x="11984" y="4269"/>
                    </a:moveTo>
                    <a:lnTo>
                      <a:pt x="12258" y="3995"/>
                    </a:lnTo>
                    <a:cubicBezTo>
                      <a:pt x="12555" y="3698"/>
                      <a:pt x="12828" y="3424"/>
                      <a:pt x="12828" y="3128"/>
                    </a:cubicBezTo>
                    <a:cubicBezTo>
                      <a:pt x="13399" y="2557"/>
                      <a:pt x="13125" y="2557"/>
                      <a:pt x="12828" y="2283"/>
                    </a:cubicBezTo>
                    <a:cubicBezTo>
                      <a:pt x="10843" y="1142"/>
                      <a:pt x="8834" y="845"/>
                      <a:pt x="6848" y="1712"/>
                    </a:cubicBezTo>
                    <a:cubicBezTo>
                      <a:pt x="6278" y="1986"/>
                      <a:pt x="5707" y="2557"/>
                      <a:pt x="5136" y="2854"/>
                    </a:cubicBezTo>
                    <a:lnTo>
                      <a:pt x="5136" y="3128"/>
                    </a:lnTo>
                    <a:cubicBezTo>
                      <a:pt x="9405" y="2283"/>
                      <a:pt x="10546" y="3128"/>
                      <a:pt x="11984" y="4269"/>
                    </a:cubicBezTo>
                    <a:close/>
                    <a:moveTo>
                      <a:pt x="21114" y="12828"/>
                    </a:moveTo>
                    <a:cubicBezTo>
                      <a:pt x="20543" y="13696"/>
                      <a:pt x="20247" y="14266"/>
                      <a:pt x="19676" y="14837"/>
                    </a:cubicBezTo>
                    <a:cubicBezTo>
                      <a:pt x="19402" y="15681"/>
                      <a:pt x="19973" y="16252"/>
                      <a:pt x="19973" y="17119"/>
                    </a:cubicBezTo>
                    <a:lnTo>
                      <a:pt x="19973" y="17393"/>
                    </a:lnTo>
                    <a:lnTo>
                      <a:pt x="19973" y="19105"/>
                    </a:lnTo>
                    <a:cubicBezTo>
                      <a:pt x="19973" y="19402"/>
                      <a:pt x="19676" y="19973"/>
                      <a:pt x="19676" y="20543"/>
                    </a:cubicBezTo>
                    <a:cubicBezTo>
                      <a:pt x="21114" y="18261"/>
                      <a:pt x="22529" y="15681"/>
                      <a:pt x="21114" y="12828"/>
                    </a:cubicBezTo>
                    <a:close/>
                    <a:moveTo>
                      <a:pt x="16252" y="14540"/>
                    </a:moveTo>
                    <a:lnTo>
                      <a:pt x="18535" y="14540"/>
                    </a:lnTo>
                    <a:cubicBezTo>
                      <a:pt x="18832" y="14540"/>
                      <a:pt x="18832" y="14266"/>
                      <a:pt x="18832" y="14266"/>
                    </a:cubicBezTo>
                    <a:cubicBezTo>
                      <a:pt x="19402" y="13399"/>
                      <a:pt x="19973" y="12828"/>
                      <a:pt x="20817" y="11984"/>
                    </a:cubicBezTo>
                    <a:lnTo>
                      <a:pt x="18261" y="11984"/>
                    </a:lnTo>
                    <a:cubicBezTo>
                      <a:pt x="17964" y="11984"/>
                      <a:pt x="17964" y="11984"/>
                      <a:pt x="17690" y="12258"/>
                    </a:cubicBezTo>
                    <a:cubicBezTo>
                      <a:pt x="17120" y="13125"/>
                      <a:pt x="16823" y="13696"/>
                      <a:pt x="16252" y="14540"/>
                    </a:cubicBezTo>
                    <a:close/>
                    <a:moveTo>
                      <a:pt x="13696" y="3424"/>
                    </a:moveTo>
                    <a:cubicBezTo>
                      <a:pt x="12555" y="4269"/>
                      <a:pt x="12555" y="5410"/>
                      <a:pt x="11984" y="6551"/>
                    </a:cubicBezTo>
                    <a:cubicBezTo>
                      <a:pt x="13696" y="5410"/>
                      <a:pt x="13970" y="4839"/>
                      <a:pt x="13696" y="342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0" name="Google Shape;890;p48"/>
            <p:cNvGrpSpPr/>
            <p:nvPr/>
          </p:nvGrpSpPr>
          <p:grpSpPr>
            <a:xfrm rot="1585375">
              <a:off x="4267234" y="1237772"/>
              <a:ext cx="612560" cy="674850"/>
              <a:chOff x="6714800" y="3453500"/>
              <a:chExt cx="492475" cy="656275"/>
            </a:xfrm>
          </p:grpSpPr>
          <p:sp>
            <p:nvSpPr>
              <p:cNvPr id="891" name="Google Shape;891;p48"/>
              <p:cNvSpPr/>
              <p:nvPr/>
            </p:nvSpPr>
            <p:spPr>
              <a:xfrm>
                <a:off x="6714800" y="3453500"/>
                <a:ext cx="492475" cy="656275"/>
              </a:xfrm>
              <a:custGeom>
                <a:avLst/>
                <a:gdLst/>
                <a:ahLst/>
                <a:cxnLst/>
                <a:rect l="l" t="t" r="r" b="b"/>
                <a:pathLst>
                  <a:path w="19699" h="26251" extrusionOk="0">
                    <a:moveTo>
                      <a:pt x="9453" y="10917"/>
                    </a:moveTo>
                    <a:cubicBezTo>
                      <a:pt x="9558" y="10917"/>
                      <a:pt x="9701" y="10991"/>
                      <a:pt x="9701" y="11140"/>
                    </a:cubicBezTo>
                    <a:cubicBezTo>
                      <a:pt x="9998" y="11414"/>
                      <a:pt x="9998" y="11984"/>
                      <a:pt x="9998" y="12281"/>
                    </a:cubicBezTo>
                    <a:cubicBezTo>
                      <a:pt x="9998" y="12555"/>
                      <a:pt x="10272" y="13126"/>
                      <a:pt x="10272" y="13422"/>
                    </a:cubicBezTo>
                    <a:lnTo>
                      <a:pt x="10272" y="13696"/>
                    </a:lnTo>
                    <a:lnTo>
                      <a:pt x="9998" y="13993"/>
                    </a:lnTo>
                    <a:cubicBezTo>
                      <a:pt x="9130" y="13993"/>
                      <a:pt x="9130" y="12281"/>
                      <a:pt x="9427" y="11414"/>
                    </a:cubicBezTo>
                    <a:lnTo>
                      <a:pt x="9427" y="11140"/>
                    </a:lnTo>
                    <a:cubicBezTo>
                      <a:pt x="9279" y="10991"/>
                      <a:pt x="9347" y="10917"/>
                      <a:pt x="9453" y="10917"/>
                    </a:cubicBezTo>
                    <a:close/>
                    <a:moveTo>
                      <a:pt x="13125" y="1"/>
                    </a:moveTo>
                    <a:cubicBezTo>
                      <a:pt x="11984" y="298"/>
                      <a:pt x="11139" y="298"/>
                      <a:pt x="9998" y="298"/>
                    </a:cubicBezTo>
                    <a:cubicBezTo>
                      <a:pt x="9427" y="298"/>
                      <a:pt x="9130" y="572"/>
                      <a:pt x="8560" y="868"/>
                    </a:cubicBezTo>
                    <a:cubicBezTo>
                      <a:pt x="7715" y="1439"/>
                      <a:pt x="7145" y="2010"/>
                      <a:pt x="6277" y="2580"/>
                    </a:cubicBezTo>
                    <a:cubicBezTo>
                      <a:pt x="5433" y="3151"/>
                      <a:pt x="4862" y="3722"/>
                      <a:pt x="4862" y="4566"/>
                    </a:cubicBezTo>
                    <a:cubicBezTo>
                      <a:pt x="4565" y="5707"/>
                      <a:pt x="4565" y="6849"/>
                      <a:pt x="4291" y="7716"/>
                    </a:cubicBezTo>
                    <a:cubicBezTo>
                      <a:pt x="3721" y="10569"/>
                      <a:pt x="2853" y="13422"/>
                      <a:pt x="2283" y="16275"/>
                    </a:cubicBezTo>
                    <a:cubicBezTo>
                      <a:pt x="1438" y="19129"/>
                      <a:pt x="868" y="21982"/>
                      <a:pt x="0" y="24835"/>
                    </a:cubicBezTo>
                    <a:cubicBezTo>
                      <a:pt x="0" y="25679"/>
                      <a:pt x="0" y="25976"/>
                      <a:pt x="868" y="26250"/>
                    </a:cubicBezTo>
                    <a:lnTo>
                      <a:pt x="3150" y="26250"/>
                    </a:lnTo>
                    <a:cubicBezTo>
                      <a:pt x="3721" y="26250"/>
                      <a:pt x="4291" y="26250"/>
                      <a:pt x="4565" y="25976"/>
                    </a:cubicBezTo>
                    <a:cubicBezTo>
                      <a:pt x="6574" y="25109"/>
                      <a:pt x="8560" y="24264"/>
                      <a:pt x="8856" y="21982"/>
                    </a:cubicBezTo>
                    <a:cubicBezTo>
                      <a:pt x="8856" y="21685"/>
                      <a:pt x="8856" y="21411"/>
                      <a:pt x="9130" y="21114"/>
                    </a:cubicBezTo>
                    <a:cubicBezTo>
                      <a:pt x="9427" y="21114"/>
                      <a:pt x="9701" y="20840"/>
                      <a:pt x="9998" y="20840"/>
                    </a:cubicBezTo>
                    <a:cubicBezTo>
                      <a:pt x="9998" y="20840"/>
                      <a:pt x="10272" y="21114"/>
                      <a:pt x="10272" y="21411"/>
                    </a:cubicBezTo>
                    <a:cubicBezTo>
                      <a:pt x="10272" y="22256"/>
                      <a:pt x="10568" y="23397"/>
                      <a:pt x="10568" y="24538"/>
                    </a:cubicBezTo>
                    <a:cubicBezTo>
                      <a:pt x="10568" y="25679"/>
                      <a:pt x="10842" y="25679"/>
                      <a:pt x="11984" y="25679"/>
                    </a:cubicBezTo>
                    <a:cubicBezTo>
                      <a:pt x="13125" y="25406"/>
                      <a:pt x="14563" y="25406"/>
                      <a:pt x="15704" y="25109"/>
                    </a:cubicBezTo>
                    <a:cubicBezTo>
                      <a:pt x="17119" y="25109"/>
                      <a:pt x="17690" y="24538"/>
                      <a:pt x="17987" y="23694"/>
                    </a:cubicBezTo>
                    <a:cubicBezTo>
                      <a:pt x="18557" y="22826"/>
                      <a:pt x="19128" y="21982"/>
                      <a:pt x="19402" y="21114"/>
                    </a:cubicBezTo>
                    <a:cubicBezTo>
                      <a:pt x="19698" y="20840"/>
                      <a:pt x="19698" y="20270"/>
                      <a:pt x="19698" y="19973"/>
                    </a:cubicBezTo>
                    <a:lnTo>
                      <a:pt x="17987" y="14837"/>
                    </a:lnTo>
                    <a:lnTo>
                      <a:pt x="15407" y="6278"/>
                    </a:lnTo>
                    <a:cubicBezTo>
                      <a:pt x="14837" y="4292"/>
                      <a:pt x="14266" y="2284"/>
                      <a:pt x="13695" y="572"/>
                    </a:cubicBezTo>
                    <a:cubicBezTo>
                      <a:pt x="13422" y="298"/>
                      <a:pt x="13422" y="1"/>
                      <a:pt x="13125" y="1"/>
                    </a:cubicBez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48"/>
              <p:cNvSpPr/>
              <p:nvPr/>
            </p:nvSpPr>
            <p:spPr>
              <a:xfrm>
                <a:off x="6885975" y="3681775"/>
                <a:ext cx="57100" cy="1643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6574" extrusionOk="0">
                    <a:moveTo>
                      <a:pt x="2009" y="0"/>
                    </a:moveTo>
                    <a:cubicBezTo>
                      <a:pt x="1713" y="0"/>
                      <a:pt x="1142" y="0"/>
                      <a:pt x="1142" y="297"/>
                    </a:cubicBezTo>
                    <a:cubicBezTo>
                      <a:pt x="868" y="571"/>
                      <a:pt x="868" y="867"/>
                      <a:pt x="868" y="867"/>
                    </a:cubicBezTo>
                    <a:lnTo>
                      <a:pt x="868" y="1712"/>
                    </a:lnTo>
                    <a:cubicBezTo>
                      <a:pt x="868" y="2579"/>
                      <a:pt x="571" y="3424"/>
                      <a:pt x="298" y="4291"/>
                    </a:cubicBezTo>
                    <a:cubicBezTo>
                      <a:pt x="1" y="4862"/>
                      <a:pt x="1" y="5706"/>
                      <a:pt x="1" y="6277"/>
                    </a:cubicBezTo>
                    <a:cubicBezTo>
                      <a:pt x="1" y="6574"/>
                      <a:pt x="298" y="6574"/>
                      <a:pt x="298" y="6574"/>
                    </a:cubicBezTo>
                    <a:cubicBezTo>
                      <a:pt x="868" y="6277"/>
                      <a:pt x="1439" y="5706"/>
                      <a:pt x="1713" y="5433"/>
                    </a:cubicBezTo>
                    <a:cubicBezTo>
                      <a:pt x="2283" y="4862"/>
                      <a:pt x="2283" y="4565"/>
                      <a:pt x="2283" y="3721"/>
                    </a:cubicBezTo>
                    <a:lnTo>
                      <a:pt x="2283" y="1438"/>
                    </a:lnTo>
                    <a:cubicBezTo>
                      <a:pt x="2283" y="1141"/>
                      <a:pt x="2283" y="297"/>
                      <a:pt x="2009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48"/>
              <p:cNvSpPr/>
              <p:nvPr/>
            </p:nvSpPr>
            <p:spPr>
              <a:xfrm>
                <a:off x="6993250" y="3478725"/>
                <a:ext cx="214025" cy="5823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3292" extrusionOk="0">
                    <a:moveTo>
                      <a:pt x="1968" y="1"/>
                    </a:moveTo>
                    <a:cubicBezTo>
                      <a:pt x="1891" y="1"/>
                      <a:pt x="1806" y="40"/>
                      <a:pt x="1713" y="133"/>
                    </a:cubicBezTo>
                    <a:cubicBezTo>
                      <a:pt x="1416" y="430"/>
                      <a:pt x="846" y="1001"/>
                      <a:pt x="275" y="1275"/>
                    </a:cubicBezTo>
                    <a:cubicBezTo>
                      <a:pt x="1" y="1275"/>
                      <a:pt x="1" y="1571"/>
                      <a:pt x="1" y="1845"/>
                    </a:cubicBezTo>
                    <a:cubicBezTo>
                      <a:pt x="275" y="3557"/>
                      <a:pt x="1142" y="5269"/>
                      <a:pt x="1713" y="6981"/>
                    </a:cubicBezTo>
                    <a:cubicBezTo>
                      <a:pt x="2284" y="8693"/>
                      <a:pt x="2284" y="10701"/>
                      <a:pt x="2854" y="12687"/>
                    </a:cubicBezTo>
                    <a:cubicBezTo>
                      <a:pt x="3425" y="14399"/>
                      <a:pt x="3995" y="16408"/>
                      <a:pt x="4269" y="18393"/>
                    </a:cubicBezTo>
                    <a:cubicBezTo>
                      <a:pt x="4566" y="20105"/>
                      <a:pt x="5137" y="21543"/>
                      <a:pt x="5707" y="22959"/>
                    </a:cubicBezTo>
                    <a:cubicBezTo>
                      <a:pt x="5707" y="23202"/>
                      <a:pt x="5811" y="23292"/>
                      <a:pt x="5930" y="23292"/>
                    </a:cubicBezTo>
                    <a:cubicBezTo>
                      <a:pt x="6090" y="23292"/>
                      <a:pt x="6278" y="23129"/>
                      <a:pt x="6278" y="22959"/>
                    </a:cubicBezTo>
                    <a:cubicBezTo>
                      <a:pt x="6552" y="22685"/>
                      <a:pt x="6552" y="22388"/>
                      <a:pt x="6849" y="22114"/>
                    </a:cubicBezTo>
                    <a:cubicBezTo>
                      <a:pt x="7122" y="21817"/>
                      <a:pt x="7122" y="21543"/>
                      <a:pt x="7419" y="21247"/>
                    </a:cubicBezTo>
                    <a:cubicBezTo>
                      <a:pt x="7693" y="20676"/>
                      <a:pt x="7990" y="20105"/>
                      <a:pt x="8264" y="19831"/>
                    </a:cubicBezTo>
                    <a:cubicBezTo>
                      <a:pt x="8560" y="19261"/>
                      <a:pt x="8264" y="18690"/>
                      <a:pt x="7990" y="18120"/>
                    </a:cubicBezTo>
                    <a:cubicBezTo>
                      <a:pt x="7693" y="16682"/>
                      <a:pt x="7122" y="15540"/>
                      <a:pt x="6849" y="14125"/>
                    </a:cubicBezTo>
                    <a:cubicBezTo>
                      <a:pt x="6278" y="12413"/>
                      <a:pt x="5981" y="10975"/>
                      <a:pt x="5411" y="9560"/>
                    </a:cubicBezTo>
                    <a:lnTo>
                      <a:pt x="3699" y="5269"/>
                    </a:lnTo>
                    <a:cubicBezTo>
                      <a:pt x="3425" y="4128"/>
                      <a:pt x="3128" y="2416"/>
                      <a:pt x="2557" y="1275"/>
                    </a:cubicBezTo>
                    <a:cubicBezTo>
                      <a:pt x="2557" y="1045"/>
                      <a:pt x="2366" y="1"/>
                      <a:pt x="1968" y="1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48"/>
              <p:cNvSpPr/>
              <p:nvPr/>
            </p:nvSpPr>
            <p:spPr>
              <a:xfrm>
                <a:off x="6714800" y="3453500"/>
                <a:ext cx="492475" cy="656275"/>
              </a:xfrm>
              <a:custGeom>
                <a:avLst/>
                <a:gdLst/>
                <a:ahLst/>
                <a:cxnLst/>
                <a:rect l="l" t="t" r="r" b="b"/>
                <a:pathLst>
                  <a:path w="19699" h="26251" extrusionOk="0">
                    <a:moveTo>
                      <a:pt x="11984" y="25679"/>
                    </a:moveTo>
                    <a:cubicBezTo>
                      <a:pt x="10842" y="25679"/>
                      <a:pt x="10568" y="25679"/>
                      <a:pt x="10568" y="24538"/>
                    </a:cubicBezTo>
                    <a:cubicBezTo>
                      <a:pt x="10568" y="23397"/>
                      <a:pt x="10272" y="22256"/>
                      <a:pt x="10272" y="21411"/>
                    </a:cubicBezTo>
                    <a:cubicBezTo>
                      <a:pt x="10272" y="21114"/>
                      <a:pt x="9998" y="20840"/>
                      <a:pt x="9998" y="20840"/>
                    </a:cubicBezTo>
                    <a:cubicBezTo>
                      <a:pt x="9701" y="20840"/>
                      <a:pt x="9427" y="21114"/>
                      <a:pt x="9130" y="21114"/>
                    </a:cubicBezTo>
                    <a:cubicBezTo>
                      <a:pt x="8856" y="21411"/>
                      <a:pt x="8856" y="21685"/>
                      <a:pt x="8856" y="21982"/>
                    </a:cubicBezTo>
                    <a:cubicBezTo>
                      <a:pt x="8560" y="24264"/>
                      <a:pt x="6574" y="25109"/>
                      <a:pt x="4565" y="25976"/>
                    </a:cubicBezTo>
                    <a:cubicBezTo>
                      <a:pt x="4291" y="26250"/>
                      <a:pt x="3721" y="26250"/>
                      <a:pt x="3150" y="26250"/>
                    </a:cubicBezTo>
                    <a:lnTo>
                      <a:pt x="868" y="26250"/>
                    </a:lnTo>
                    <a:cubicBezTo>
                      <a:pt x="0" y="25976"/>
                      <a:pt x="0" y="25679"/>
                      <a:pt x="0" y="24835"/>
                    </a:cubicBezTo>
                    <a:cubicBezTo>
                      <a:pt x="868" y="21982"/>
                      <a:pt x="1438" y="19129"/>
                      <a:pt x="2283" y="16275"/>
                    </a:cubicBezTo>
                    <a:cubicBezTo>
                      <a:pt x="2853" y="13422"/>
                      <a:pt x="3721" y="10569"/>
                      <a:pt x="4291" y="7716"/>
                    </a:cubicBezTo>
                    <a:cubicBezTo>
                      <a:pt x="4565" y="6849"/>
                      <a:pt x="4565" y="5707"/>
                      <a:pt x="4862" y="4566"/>
                    </a:cubicBezTo>
                    <a:cubicBezTo>
                      <a:pt x="4862" y="3722"/>
                      <a:pt x="5433" y="3151"/>
                      <a:pt x="6277" y="2580"/>
                    </a:cubicBezTo>
                    <a:cubicBezTo>
                      <a:pt x="7145" y="2010"/>
                      <a:pt x="7715" y="1439"/>
                      <a:pt x="8560" y="868"/>
                    </a:cubicBezTo>
                    <a:cubicBezTo>
                      <a:pt x="9130" y="572"/>
                      <a:pt x="9427" y="298"/>
                      <a:pt x="9998" y="298"/>
                    </a:cubicBezTo>
                    <a:cubicBezTo>
                      <a:pt x="11139" y="298"/>
                      <a:pt x="11984" y="298"/>
                      <a:pt x="13125" y="1"/>
                    </a:cubicBezTo>
                    <a:cubicBezTo>
                      <a:pt x="13422" y="1"/>
                      <a:pt x="13422" y="298"/>
                      <a:pt x="13695" y="572"/>
                    </a:cubicBezTo>
                    <a:cubicBezTo>
                      <a:pt x="14266" y="2284"/>
                      <a:pt x="14837" y="4292"/>
                      <a:pt x="15407" y="6278"/>
                    </a:cubicBezTo>
                    <a:lnTo>
                      <a:pt x="17987" y="14837"/>
                    </a:lnTo>
                    <a:lnTo>
                      <a:pt x="19698" y="19973"/>
                    </a:lnTo>
                    <a:cubicBezTo>
                      <a:pt x="19698" y="20270"/>
                      <a:pt x="19698" y="20840"/>
                      <a:pt x="19402" y="21114"/>
                    </a:cubicBezTo>
                    <a:cubicBezTo>
                      <a:pt x="19128" y="21982"/>
                      <a:pt x="18557" y="22826"/>
                      <a:pt x="17987" y="23694"/>
                    </a:cubicBezTo>
                    <a:cubicBezTo>
                      <a:pt x="17690" y="24538"/>
                      <a:pt x="17119" y="25109"/>
                      <a:pt x="15704" y="25109"/>
                    </a:cubicBezTo>
                    <a:cubicBezTo>
                      <a:pt x="14563" y="25406"/>
                      <a:pt x="13125" y="25406"/>
                      <a:pt x="11984" y="25679"/>
                    </a:cubicBezTo>
                    <a:close/>
                    <a:moveTo>
                      <a:pt x="571" y="25406"/>
                    </a:moveTo>
                    <a:lnTo>
                      <a:pt x="3995" y="25406"/>
                    </a:lnTo>
                    <a:cubicBezTo>
                      <a:pt x="4565" y="25406"/>
                      <a:pt x="5136" y="25109"/>
                      <a:pt x="5136" y="24538"/>
                    </a:cubicBezTo>
                    <a:cubicBezTo>
                      <a:pt x="5707" y="23397"/>
                      <a:pt x="6003" y="22552"/>
                      <a:pt x="6574" y="21411"/>
                    </a:cubicBezTo>
                    <a:cubicBezTo>
                      <a:pt x="6848" y="20544"/>
                      <a:pt x="7145" y="20270"/>
                      <a:pt x="7989" y="20270"/>
                    </a:cubicBezTo>
                    <a:cubicBezTo>
                      <a:pt x="8560" y="20270"/>
                      <a:pt x="9130" y="19973"/>
                      <a:pt x="9701" y="19973"/>
                    </a:cubicBezTo>
                    <a:cubicBezTo>
                      <a:pt x="10568" y="19973"/>
                      <a:pt x="10568" y="19973"/>
                      <a:pt x="10842" y="20840"/>
                    </a:cubicBezTo>
                    <a:cubicBezTo>
                      <a:pt x="10842" y="21982"/>
                      <a:pt x="11139" y="23123"/>
                      <a:pt x="11139" y="23968"/>
                    </a:cubicBezTo>
                    <a:cubicBezTo>
                      <a:pt x="11139" y="24264"/>
                      <a:pt x="11413" y="24538"/>
                      <a:pt x="11710" y="24538"/>
                    </a:cubicBezTo>
                    <a:cubicBezTo>
                      <a:pt x="13125" y="24538"/>
                      <a:pt x="14837" y="24538"/>
                      <a:pt x="16549" y="24264"/>
                    </a:cubicBezTo>
                    <a:cubicBezTo>
                      <a:pt x="16549" y="23968"/>
                      <a:pt x="16275" y="23694"/>
                      <a:pt x="16275" y="23694"/>
                    </a:cubicBezTo>
                    <a:cubicBezTo>
                      <a:pt x="15978" y="22256"/>
                      <a:pt x="15407" y="20544"/>
                      <a:pt x="15133" y="19129"/>
                    </a:cubicBezTo>
                    <a:cubicBezTo>
                      <a:pt x="14266" y="15408"/>
                      <a:pt x="13125" y="11414"/>
                      <a:pt x="12280" y="7716"/>
                    </a:cubicBezTo>
                    <a:cubicBezTo>
                      <a:pt x="11984" y="6278"/>
                      <a:pt x="11710" y="4863"/>
                      <a:pt x="11139" y="3425"/>
                    </a:cubicBezTo>
                    <a:cubicBezTo>
                      <a:pt x="11139" y="2854"/>
                      <a:pt x="10842" y="2854"/>
                      <a:pt x="10272" y="2854"/>
                    </a:cubicBezTo>
                    <a:cubicBezTo>
                      <a:pt x="9701" y="3151"/>
                      <a:pt x="9130" y="3151"/>
                      <a:pt x="8560" y="3151"/>
                    </a:cubicBezTo>
                    <a:lnTo>
                      <a:pt x="6574" y="3151"/>
                    </a:lnTo>
                    <a:cubicBezTo>
                      <a:pt x="6003" y="3151"/>
                      <a:pt x="5433" y="3425"/>
                      <a:pt x="5433" y="4292"/>
                    </a:cubicBezTo>
                    <a:cubicBezTo>
                      <a:pt x="5433" y="4863"/>
                      <a:pt x="5433" y="5433"/>
                      <a:pt x="5136" y="5707"/>
                    </a:cubicBezTo>
                    <a:cubicBezTo>
                      <a:pt x="4291" y="9428"/>
                      <a:pt x="3424" y="13422"/>
                      <a:pt x="2579" y="17120"/>
                    </a:cubicBezTo>
                    <a:cubicBezTo>
                      <a:pt x="2009" y="19973"/>
                      <a:pt x="1438" y="22552"/>
                      <a:pt x="571" y="25406"/>
                    </a:cubicBezTo>
                    <a:close/>
                    <a:moveTo>
                      <a:pt x="17119" y="23968"/>
                    </a:moveTo>
                    <a:lnTo>
                      <a:pt x="17119" y="23968"/>
                    </a:lnTo>
                    <a:cubicBezTo>
                      <a:pt x="17987" y="22826"/>
                      <a:pt x="18557" y="21685"/>
                      <a:pt x="19128" y="20840"/>
                    </a:cubicBezTo>
                    <a:lnTo>
                      <a:pt x="19128" y="19973"/>
                    </a:lnTo>
                    <a:cubicBezTo>
                      <a:pt x="18831" y="19129"/>
                      <a:pt x="18260" y="18261"/>
                      <a:pt x="17987" y="17417"/>
                    </a:cubicBezTo>
                    <a:cubicBezTo>
                      <a:pt x="16845" y="13422"/>
                      <a:pt x="15704" y="9131"/>
                      <a:pt x="14266" y="4863"/>
                    </a:cubicBezTo>
                    <a:cubicBezTo>
                      <a:pt x="13992" y="3722"/>
                      <a:pt x="13695" y="2580"/>
                      <a:pt x="13125" y="1439"/>
                    </a:cubicBezTo>
                    <a:cubicBezTo>
                      <a:pt x="12554" y="1713"/>
                      <a:pt x="12280" y="2010"/>
                      <a:pt x="11710" y="2284"/>
                    </a:cubicBezTo>
                    <a:lnTo>
                      <a:pt x="11710" y="2854"/>
                    </a:lnTo>
                    <a:cubicBezTo>
                      <a:pt x="12280" y="5433"/>
                      <a:pt x="13125" y="8287"/>
                      <a:pt x="13695" y="10843"/>
                    </a:cubicBezTo>
                    <a:cubicBezTo>
                      <a:pt x="14563" y="13993"/>
                      <a:pt x="15133" y="17120"/>
                      <a:pt x="15978" y="20270"/>
                    </a:cubicBezTo>
                    <a:cubicBezTo>
                      <a:pt x="16275" y="21411"/>
                      <a:pt x="16549" y="22552"/>
                      <a:pt x="17119" y="23968"/>
                    </a:cubicBezTo>
                    <a:close/>
                    <a:moveTo>
                      <a:pt x="12554" y="868"/>
                    </a:moveTo>
                    <a:cubicBezTo>
                      <a:pt x="10842" y="572"/>
                      <a:pt x="7989" y="1439"/>
                      <a:pt x="7418" y="2284"/>
                    </a:cubicBezTo>
                    <a:cubicBezTo>
                      <a:pt x="9427" y="2284"/>
                      <a:pt x="11139" y="2854"/>
                      <a:pt x="12554" y="868"/>
                    </a:cubicBezTo>
                    <a:close/>
                    <a:moveTo>
                      <a:pt x="8286" y="21114"/>
                    </a:moveTo>
                    <a:cubicBezTo>
                      <a:pt x="7418" y="20840"/>
                      <a:pt x="7145" y="21114"/>
                      <a:pt x="6848" y="21982"/>
                    </a:cubicBezTo>
                    <a:cubicBezTo>
                      <a:pt x="6574" y="22552"/>
                      <a:pt x="6277" y="23123"/>
                      <a:pt x="6277" y="23694"/>
                    </a:cubicBezTo>
                    <a:cubicBezTo>
                      <a:pt x="6003" y="23968"/>
                      <a:pt x="6003" y="24264"/>
                      <a:pt x="6003" y="24538"/>
                    </a:cubicBezTo>
                    <a:cubicBezTo>
                      <a:pt x="7418" y="23694"/>
                      <a:pt x="8286" y="22826"/>
                      <a:pt x="8286" y="2111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48"/>
              <p:cNvSpPr/>
              <p:nvPr/>
            </p:nvSpPr>
            <p:spPr>
              <a:xfrm>
                <a:off x="6879125" y="3667500"/>
                <a:ext cx="106750" cy="192900"/>
              </a:xfrm>
              <a:custGeom>
                <a:avLst/>
                <a:gdLst/>
                <a:ahLst/>
                <a:cxnLst/>
                <a:rect l="l" t="t" r="r" b="b"/>
                <a:pathLst>
                  <a:path w="4270" h="7716" extrusionOk="0">
                    <a:moveTo>
                      <a:pt x="2283" y="297"/>
                    </a:moveTo>
                    <a:cubicBezTo>
                      <a:pt x="2854" y="0"/>
                      <a:pt x="3128" y="297"/>
                      <a:pt x="3128" y="868"/>
                    </a:cubicBezTo>
                    <a:cubicBezTo>
                      <a:pt x="3699" y="2580"/>
                      <a:pt x="3995" y="4566"/>
                      <a:pt x="4269" y="6277"/>
                    </a:cubicBezTo>
                    <a:cubicBezTo>
                      <a:pt x="4269" y="6848"/>
                      <a:pt x="3995" y="7145"/>
                      <a:pt x="3425" y="7419"/>
                    </a:cubicBezTo>
                    <a:cubicBezTo>
                      <a:pt x="2557" y="7419"/>
                      <a:pt x="1713" y="7715"/>
                      <a:pt x="845" y="7715"/>
                    </a:cubicBezTo>
                    <a:cubicBezTo>
                      <a:pt x="275" y="7715"/>
                      <a:pt x="1" y="7419"/>
                      <a:pt x="1" y="6848"/>
                    </a:cubicBezTo>
                    <a:cubicBezTo>
                      <a:pt x="1" y="6277"/>
                      <a:pt x="1" y="5707"/>
                      <a:pt x="275" y="5136"/>
                    </a:cubicBezTo>
                    <a:cubicBezTo>
                      <a:pt x="572" y="3995"/>
                      <a:pt x="845" y="2580"/>
                      <a:pt x="1142" y="1142"/>
                    </a:cubicBezTo>
                    <a:cubicBezTo>
                      <a:pt x="1416" y="297"/>
                      <a:pt x="1416" y="297"/>
                      <a:pt x="2283" y="297"/>
                    </a:cubicBezTo>
                    <a:close/>
                    <a:moveTo>
                      <a:pt x="572" y="6574"/>
                    </a:moveTo>
                    <a:lnTo>
                      <a:pt x="845" y="6574"/>
                    </a:lnTo>
                    <a:cubicBezTo>
                      <a:pt x="1142" y="6004"/>
                      <a:pt x="1987" y="5707"/>
                      <a:pt x="2283" y="5136"/>
                    </a:cubicBezTo>
                    <a:cubicBezTo>
                      <a:pt x="2557" y="3721"/>
                      <a:pt x="2283" y="2283"/>
                      <a:pt x="2283" y="868"/>
                    </a:cubicBezTo>
                    <a:lnTo>
                      <a:pt x="1416" y="868"/>
                    </a:lnTo>
                    <a:cubicBezTo>
                      <a:pt x="1142" y="2854"/>
                      <a:pt x="845" y="4566"/>
                      <a:pt x="572" y="6574"/>
                    </a:cubicBezTo>
                    <a:close/>
                    <a:moveTo>
                      <a:pt x="3699" y="6574"/>
                    </a:moveTo>
                    <a:cubicBezTo>
                      <a:pt x="3425" y="6277"/>
                      <a:pt x="3425" y="5707"/>
                      <a:pt x="3128" y="5707"/>
                    </a:cubicBezTo>
                    <a:cubicBezTo>
                      <a:pt x="2283" y="5433"/>
                      <a:pt x="2283" y="6277"/>
                      <a:pt x="1713" y="6848"/>
                    </a:cubicBezTo>
                    <a:cubicBezTo>
                      <a:pt x="2283" y="6848"/>
                      <a:pt x="2854" y="6574"/>
                      <a:pt x="3699" y="6574"/>
                    </a:cubicBezTo>
                    <a:close/>
                    <a:moveTo>
                      <a:pt x="3425" y="4862"/>
                    </a:moveTo>
                    <a:cubicBezTo>
                      <a:pt x="3128" y="4292"/>
                      <a:pt x="3128" y="3721"/>
                      <a:pt x="3128" y="2854"/>
                    </a:cubicBezTo>
                    <a:cubicBezTo>
                      <a:pt x="2557" y="3995"/>
                      <a:pt x="2854" y="4862"/>
                      <a:pt x="3425" y="486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96" name="Google Shape;896;p48"/>
            <p:cNvSpPr/>
            <p:nvPr/>
          </p:nvSpPr>
          <p:spPr>
            <a:xfrm rot="-2153444">
              <a:off x="2925193" y="1619941"/>
              <a:ext cx="308654" cy="444611"/>
            </a:xfrm>
            <a:custGeom>
              <a:avLst/>
              <a:gdLst/>
              <a:ahLst/>
              <a:cxnLst/>
              <a:rect l="l" t="t" r="r" b="b"/>
              <a:pathLst>
                <a:path w="6004" h="10509" extrusionOk="0">
                  <a:moveTo>
                    <a:pt x="4250" y="798"/>
                  </a:moveTo>
                  <a:cubicBezTo>
                    <a:pt x="4487" y="798"/>
                    <a:pt x="4707" y="1005"/>
                    <a:pt x="4862" y="1551"/>
                  </a:cubicBezTo>
                  <a:cubicBezTo>
                    <a:pt x="5433" y="2396"/>
                    <a:pt x="4862" y="3537"/>
                    <a:pt x="4292" y="4404"/>
                  </a:cubicBezTo>
                  <a:cubicBezTo>
                    <a:pt x="3995" y="5546"/>
                    <a:pt x="3424" y="6687"/>
                    <a:pt x="3424" y="7828"/>
                  </a:cubicBezTo>
                  <a:cubicBezTo>
                    <a:pt x="3424" y="7531"/>
                    <a:pt x="3424" y="7531"/>
                    <a:pt x="3150" y="7531"/>
                  </a:cubicBezTo>
                  <a:cubicBezTo>
                    <a:pt x="2580" y="6116"/>
                    <a:pt x="2580" y="4108"/>
                    <a:pt x="2854" y="2692"/>
                  </a:cubicBezTo>
                  <a:cubicBezTo>
                    <a:pt x="2854" y="2277"/>
                    <a:pt x="3615" y="798"/>
                    <a:pt x="4250" y="798"/>
                  </a:cubicBezTo>
                  <a:close/>
                  <a:moveTo>
                    <a:pt x="4200" y="0"/>
                  </a:moveTo>
                  <a:cubicBezTo>
                    <a:pt x="3778" y="0"/>
                    <a:pt x="3317" y="130"/>
                    <a:pt x="2854" y="410"/>
                  </a:cubicBezTo>
                  <a:cubicBezTo>
                    <a:pt x="0" y="2692"/>
                    <a:pt x="2580" y="8399"/>
                    <a:pt x="3995" y="10385"/>
                  </a:cubicBezTo>
                  <a:cubicBezTo>
                    <a:pt x="4083" y="10472"/>
                    <a:pt x="4168" y="10508"/>
                    <a:pt x="4245" y="10508"/>
                  </a:cubicBezTo>
                  <a:cubicBezTo>
                    <a:pt x="4430" y="10508"/>
                    <a:pt x="4566" y="10304"/>
                    <a:pt x="4566" y="10111"/>
                  </a:cubicBezTo>
                  <a:cubicBezTo>
                    <a:pt x="4566" y="9814"/>
                    <a:pt x="4292" y="9243"/>
                    <a:pt x="3995" y="8673"/>
                  </a:cubicBezTo>
                  <a:cubicBezTo>
                    <a:pt x="3995" y="7258"/>
                    <a:pt x="5136" y="5249"/>
                    <a:pt x="5433" y="4404"/>
                  </a:cubicBezTo>
                  <a:cubicBezTo>
                    <a:pt x="6004" y="3537"/>
                    <a:pt x="6004" y="2692"/>
                    <a:pt x="6004" y="1551"/>
                  </a:cubicBezTo>
                  <a:cubicBezTo>
                    <a:pt x="5802" y="576"/>
                    <a:pt x="5087" y="0"/>
                    <a:pt x="4200" y="0"/>
                  </a:cubicBezTo>
                  <a:close/>
                </a:path>
              </a:pathLst>
            </a:custGeom>
            <a:solidFill>
              <a:srgbClr val="B3D2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7" name="Google Shape;897;p48"/>
            <p:cNvGrpSpPr/>
            <p:nvPr/>
          </p:nvGrpSpPr>
          <p:grpSpPr>
            <a:xfrm rot="1125753">
              <a:off x="5188125" y="737828"/>
              <a:ext cx="618103" cy="742076"/>
              <a:chOff x="7298500" y="2603675"/>
              <a:chExt cx="534725" cy="641975"/>
            </a:xfrm>
          </p:grpSpPr>
          <p:sp>
            <p:nvSpPr>
              <p:cNvPr id="898" name="Google Shape;898;p48"/>
              <p:cNvSpPr/>
              <p:nvPr/>
            </p:nvSpPr>
            <p:spPr>
              <a:xfrm>
                <a:off x="7298500" y="2615150"/>
                <a:ext cx="534725" cy="630500"/>
              </a:xfrm>
              <a:custGeom>
                <a:avLst/>
                <a:gdLst/>
                <a:ahLst/>
                <a:cxnLst/>
                <a:rect l="l" t="t" r="r" b="b"/>
                <a:pathLst>
                  <a:path w="21389" h="25220" extrusionOk="0">
                    <a:moveTo>
                      <a:pt x="7167" y="5496"/>
                    </a:moveTo>
                    <a:cubicBezTo>
                      <a:pt x="7243" y="5496"/>
                      <a:pt x="7327" y="5504"/>
                      <a:pt x="7419" y="5522"/>
                    </a:cubicBezTo>
                    <a:cubicBezTo>
                      <a:pt x="8263" y="5818"/>
                      <a:pt x="8834" y="6092"/>
                      <a:pt x="8560" y="6960"/>
                    </a:cubicBezTo>
                    <a:cubicBezTo>
                      <a:pt x="8560" y="7422"/>
                      <a:pt x="7990" y="7885"/>
                      <a:pt x="7470" y="7885"/>
                    </a:cubicBezTo>
                    <a:cubicBezTo>
                      <a:pt x="7348" y="7885"/>
                      <a:pt x="7230" y="7860"/>
                      <a:pt x="7122" y="7804"/>
                    </a:cubicBezTo>
                    <a:cubicBezTo>
                      <a:pt x="6588" y="7270"/>
                      <a:pt x="6054" y="5496"/>
                      <a:pt x="7167" y="5496"/>
                    </a:cubicBezTo>
                    <a:close/>
                    <a:moveTo>
                      <a:pt x="9405" y="13236"/>
                    </a:moveTo>
                    <a:lnTo>
                      <a:pt x="9701" y="13510"/>
                    </a:lnTo>
                    <a:lnTo>
                      <a:pt x="10843" y="13510"/>
                    </a:lnTo>
                    <a:cubicBezTo>
                      <a:pt x="11413" y="13510"/>
                      <a:pt x="11687" y="13807"/>
                      <a:pt x="12258" y="13807"/>
                    </a:cubicBezTo>
                    <a:cubicBezTo>
                      <a:pt x="12829" y="14378"/>
                      <a:pt x="13399" y="14948"/>
                      <a:pt x="13399" y="15793"/>
                    </a:cubicBezTo>
                    <a:cubicBezTo>
                      <a:pt x="13696" y="17231"/>
                      <a:pt x="12829" y="18646"/>
                      <a:pt x="11413" y="18943"/>
                    </a:cubicBezTo>
                    <a:cubicBezTo>
                      <a:pt x="10843" y="18943"/>
                      <a:pt x="9975" y="18943"/>
                      <a:pt x="9405" y="18646"/>
                    </a:cubicBezTo>
                    <a:cubicBezTo>
                      <a:pt x="8560" y="18372"/>
                      <a:pt x="8560" y="17505"/>
                      <a:pt x="8560" y="16934"/>
                    </a:cubicBezTo>
                    <a:cubicBezTo>
                      <a:pt x="8560" y="16090"/>
                      <a:pt x="7990" y="15222"/>
                      <a:pt x="7990" y="14378"/>
                    </a:cubicBezTo>
                    <a:cubicBezTo>
                      <a:pt x="7990" y="13807"/>
                      <a:pt x="8560" y="13510"/>
                      <a:pt x="9131" y="13510"/>
                    </a:cubicBezTo>
                    <a:cubicBezTo>
                      <a:pt x="9131" y="13236"/>
                      <a:pt x="9405" y="13236"/>
                      <a:pt x="9405" y="13236"/>
                    </a:cubicBezTo>
                    <a:close/>
                    <a:moveTo>
                      <a:pt x="8624" y="0"/>
                    </a:moveTo>
                    <a:cubicBezTo>
                      <a:pt x="7790" y="0"/>
                      <a:pt x="6980" y="126"/>
                      <a:pt x="6278" y="386"/>
                    </a:cubicBezTo>
                    <a:cubicBezTo>
                      <a:pt x="5136" y="683"/>
                      <a:pt x="4269" y="1253"/>
                      <a:pt x="3425" y="1824"/>
                    </a:cubicBezTo>
                    <a:cubicBezTo>
                      <a:pt x="2557" y="2098"/>
                      <a:pt x="1713" y="2668"/>
                      <a:pt x="845" y="3239"/>
                    </a:cubicBezTo>
                    <a:cubicBezTo>
                      <a:pt x="275" y="3810"/>
                      <a:pt x="1" y="4380"/>
                      <a:pt x="1" y="5248"/>
                    </a:cubicBezTo>
                    <a:lnTo>
                      <a:pt x="1" y="10383"/>
                    </a:lnTo>
                    <a:cubicBezTo>
                      <a:pt x="275" y="14948"/>
                      <a:pt x="571" y="19217"/>
                      <a:pt x="845" y="23782"/>
                    </a:cubicBezTo>
                    <a:lnTo>
                      <a:pt x="1142" y="24352"/>
                    </a:lnTo>
                    <a:cubicBezTo>
                      <a:pt x="1713" y="24649"/>
                      <a:pt x="2557" y="24649"/>
                      <a:pt x="3128" y="24923"/>
                    </a:cubicBezTo>
                    <a:cubicBezTo>
                      <a:pt x="4269" y="24923"/>
                      <a:pt x="5410" y="24923"/>
                      <a:pt x="6552" y="25220"/>
                    </a:cubicBezTo>
                    <a:cubicBezTo>
                      <a:pt x="8834" y="25220"/>
                      <a:pt x="12829" y="24649"/>
                      <a:pt x="15408" y="23782"/>
                    </a:cubicBezTo>
                    <a:cubicBezTo>
                      <a:pt x="17394" y="22937"/>
                      <a:pt x="19106" y="21225"/>
                      <a:pt x="19973" y="19217"/>
                    </a:cubicBezTo>
                    <a:cubicBezTo>
                      <a:pt x="21114" y="16934"/>
                      <a:pt x="21388" y="14652"/>
                      <a:pt x="21114" y="12369"/>
                    </a:cubicBezTo>
                    <a:cubicBezTo>
                      <a:pt x="20544" y="9242"/>
                      <a:pt x="18535" y="6960"/>
                      <a:pt x="15682" y="6389"/>
                    </a:cubicBezTo>
                    <a:cubicBezTo>
                      <a:pt x="15111" y="6389"/>
                      <a:pt x="15111" y="6092"/>
                      <a:pt x="15111" y="5818"/>
                    </a:cubicBezTo>
                    <a:cubicBezTo>
                      <a:pt x="15111" y="4106"/>
                      <a:pt x="14837" y="2965"/>
                      <a:pt x="13696" y="1824"/>
                    </a:cubicBezTo>
                    <a:cubicBezTo>
                      <a:pt x="12510" y="638"/>
                      <a:pt x="10504" y="0"/>
                      <a:pt x="8624" y="0"/>
                    </a:cubicBezTo>
                    <a:close/>
                  </a:path>
                </a:pathLst>
              </a:custGeom>
              <a:solidFill>
                <a:srgbClr val="85E0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48"/>
              <p:cNvSpPr/>
              <p:nvPr/>
            </p:nvSpPr>
            <p:spPr>
              <a:xfrm>
                <a:off x="7441175" y="2952900"/>
                <a:ext cx="713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5952" extrusionOk="0">
                    <a:moveTo>
                      <a:pt x="1986" y="0"/>
                    </a:moveTo>
                    <a:cubicBezTo>
                      <a:pt x="1415" y="297"/>
                      <a:pt x="571" y="571"/>
                      <a:pt x="274" y="1142"/>
                    </a:cubicBezTo>
                    <a:lnTo>
                      <a:pt x="0" y="1142"/>
                    </a:lnTo>
                    <a:cubicBezTo>
                      <a:pt x="0" y="1712"/>
                      <a:pt x="0" y="2009"/>
                      <a:pt x="274" y="2283"/>
                    </a:cubicBezTo>
                    <a:lnTo>
                      <a:pt x="274" y="3721"/>
                    </a:lnTo>
                    <a:cubicBezTo>
                      <a:pt x="571" y="4292"/>
                      <a:pt x="571" y="5136"/>
                      <a:pt x="571" y="5707"/>
                    </a:cubicBezTo>
                    <a:cubicBezTo>
                      <a:pt x="626" y="5882"/>
                      <a:pt x="729" y="5952"/>
                      <a:pt x="860" y="5952"/>
                    </a:cubicBezTo>
                    <a:cubicBezTo>
                      <a:pt x="1378" y="5952"/>
                      <a:pt x="2338" y="4862"/>
                      <a:pt x="2556" y="4862"/>
                    </a:cubicBezTo>
                    <a:cubicBezTo>
                      <a:pt x="2853" y="4862"/>
                      <a:pt x="2853" y="4565"/>
                      <a:pt x="2853" y="4565"/>
                    </a:cubicBezTo>
                    <a:cubicBezTo>
                      <a:pt x="2853" y="3721"/>
                      <a:pt x="2556" y="3150"/>
                      <a:pt x="2556" y="2283"/>
                    </a:cubicBezTo>
                    <a:cubicBezTo>
                      <a:pt x="2556" y="1712"/>
                      <a:pt x="2556" y="868"/>
                      <a:pt x="2283" y="297"/>
                    </a:cubicBezTo>
                    <a:lnTo>
                      <a:pt x="1986" y="0"/>
                    </a:ln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48"/>
              <p:cNvSpPr/>
              <p:nvPr/>
            </p:nvSpPr>
            <p:spPr>
              <a:xfrm>
                <a:off x="7469700" y="3081300"/>
                <a:ext cx="14267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2045" extrusionOk="0">
                    <a:moveTo>
                      <a:pt x="1986" y="0"/>
                    </a:moveTo>
                    <a:cubicBezTo>
                      <a:pt x="1712" y="0"/>
                      <a:pt x="1415" y="297"/>
                      <a:pt x="1142" y="297"/>
                    </a:cubicBezTo>
                    <a:cubicBezTo>
                      <a:pt x="845" y="571"/>
                      <a:pt x="274" y="867"/>
                      <a:pt x="0" y="1141"/>
                    </a:cubicBezTo>
                    <a:lnTo>
                      <a:pt x="0" y="1438"/>
                    </a:lnTo>
                    <a:cubicBezTo>
                      <a:pt x="274" y="1438"/>
                      <a:pt x="274" y="1712"/>
                      <a:pt x="274" y="1712"/>
                    </a:cubicBezTo>
                    <a:cubicBezTo>
                      <a:pt x="644" y="1955"/>
                      <a:pt x="1063" y="2045"/>
                      <a:pt x="1511" y="2045"/>
                    </a:cubicBezTo>
                    <a:cubicBezTo>
                      <a:pt x="2114" y="2045"/>
                      <a:pt x="2769" y="1882"/>
                      <a:pt x="3424" y="1712"/>
                    </a:cubicBezTo>
                    <a:cubicBezTo>
                      <a:pt x="3698" y="1712"/>
                      <a:pt x="5707" y="1141"/>
                      <a:pt x="5410" y="297"/>
                    </a:cubicBezTo>
                    <a:lnTo>
                      <a:pt x="2557" y="297"/>
                    </a:lnTo>
                    <a:cubicBezTo>
                      <a:pt x="2557" y="0"/>
                      <a:pt x="2283" y="0"/>
                      <a:pt x="1986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48"/>
              <p:cNvSpPr/>
              <p:nvPr/>
            </p:nvSpPr>
            <p:spPr>
              <a:xfrm>
                <a:off x="7612350" y="2789125"/>
                <a:ext cx="214025" cy="4280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17120" extrusionOk="0">
                    <a:moveTo>
                      <a:pt x="2854" y="1"/>
                    </a:moveTo>
                    <a:cubicBezTo>
                      <a:pt x="2557" y="1"/>
                      <a:pt x="2283" y="1"/>
                      <a:pt x="2283" y="274"/>
                    </a:cubicBezTo>
                    <a:cubicBezTo>
                      <a:pt x="1713" y="571"/>
                      <a:pt x="1416" y="845"/>
                      <a:pt x="845" y="1142"/>
                    </a:cubicBezTo>
                    <a:cubicBezTo>
                      <a:pt x="845" y="1416"/>
                      <a:pt x="845" y="1416"/>
                      <a:pt x="571" y="1712"/>
                    </a:cubicBezTo>
                    <a:cubicBezTo>
                      <a:pt x="275" y="1712"/>
                      <a:pt x="1" y="1986"/>
                      <a:pt x="275" y="2557"/>
                    </a:cubicBezTo>
                    <a:cubicBezTo>
                      <a:pt x="845" y="2854"/>
                      <a:pt x="1416" y="2854"/>
                      <a:pt x="1986" y="3128"/>
                    </a:cubicBezTo>
                    <a:cubicBezTo>
                      <a:pt x="2557" y="3424"/>
                      <a:pt x="3128" y="4269"/>
                      <a:pt x="3698" y="4566"/>
                    </a:cubicBezTo>
                    <a:cubicBezTo>
                      <a:pt x="5136" y="5707"/>
                      <a:pt x="5136" y="7693"/>
                      <a:pt x="5136" y="9405"/>
                    </a:cubicBezTo>
                    <a:cubicBezTo>
                      <a:pt x="5136" y="9975"/>
                      <a:pt x="4840" y="11116"/>
                      <a:pt x="4566" y="11687"/>
                    </a:cubicBezTo>
                    <a:cubicBezTo>
                      <a:pt x="4269" y="12258"/>
                      <a:pt x="3995" y="13125"/>
                      <a:pt x="3698" y="13696"/>
                    </a:cubicBezTo>
                    <a:lnTo>
                      <a:pt x="2854" y="14540"/>
                    </a:lnTo>
                    <a:cubicBezTo>
                      <a:pt x="2854" y="14837"/>
                      <a:pt x="2557" y="14837"/>
                      <a:pt x="2283" y="15111"/>
                    </a:cubicBezTo>
                    <a:cubicBezTo>
                      <a:pt x="1986" y="15408"/>
                      <a:pt x="1986" y="15681"/>
                      <a:pt x="1713" y="15978"/>
                    </a:cubicBezTo>
                    <a:cubicBezTo>
                      <a:pt x="1416" y="15978"/>
                      <a:pt x="1142" y="16252"/>
                      <a:pt x="845" y="16549"/>
                    </a:cubicBezTo>
                    <a:cubicBezTo>
                      <a:pt x="571" y="16549"/>
                      <a:pt x="845" y="17119"/>
                      <a:pt x="1142" y="17119"/>
                    </a:cubicBezTo>
                    <a:cubicBezTo>
                      <a:pt x="1142" y="17119"/>
                      <a:pt x="1142" y="16823"/>
                      <a:pt x="1416" y="16823"/>
                    </a:cubicBezTo>
                    <a:cubicBezTo>
                      <a:pt x="1713" y="16549"/>
                      <a:pt x="1986" y="16549"/>
                      <a:pt x="2283" y="16549"/>
                    </a:cubicBezTo>
                    <a:cubicBezTo>
                      <a:pt x="2557" y="16252"/>
                      <a:pt x="3128" y="16252"/>
                      <a:pt x="3698" y="15978"/>
                    </a:cubicBezTo>
                    <a:cubicBezTo>
                      <a:pt x="3995" y="15978"/>
                      <a:pt x="3995" y="15681"/>
                      <a:pt x="4269" y="15408"/>
                    </a:cubicBezTo>
                    <a:cubicBezTo>
                      <a:pt x="4566" y="15408"/>
                      <a:pt x="4566" y="15111"/>
                      <a:pt x="4840" y="15111"/>
                    </a:cubicBezTo>
                    <a:cubicBezTo>
                      <a:pt x="4840" y="15111"/>
                      <a:pt x="4840" y="14837"/>
                      <a:pt x="5136" y="14837"/>
                    </a:cubicBezTo>
                    <a:cubicBezTo>
                      <a:pt x="5136" y="14837"/>
                      <a:pt x="5410" y="14837"/>
                      <a:pt x="5410" y="14540"/>
                    </a:cubicBezTo>
                    <a:cubicBezTo>
                      <a:pt x="6278" y="13970"/>
                      <a:pt x="6848" y="13125"/>
                      <a:pt x="7122" y="12258"/>
                    </a:cubicBezTo>
                    <a:cubicBezTo>
                      <a:pt x="7419" y="11687"/>
                      <a:pt x="7693" y="10843"/>
                      <a:pt x="7990" y="9975"/>
                    </a:cubicBezTo>
                    <a:lnTo>
                      <a:pt x="7990" y="9131"/>
                    </a:lnTo>
                    <a:cubicBezTo>
                      <a:pt x="7990" y="8834"/>
                      <a:pt x="8263" y="8560"/>
                      <a:pt x="8263" y="8263"/>
                    </a:cubicBezTo>
                    <a:cubicBezTo>
                      <a:pt x="8560" y="7419"/>
                      <a:pt x="8263" y="6277"/>
                      <a:pt x="7990" y="5136"/>
                    </a:cubicBezTo>
                    <a:cubicBezTo>
                      <a:pt x="7693" y="4839"/>
                      <a:pt x="7693" y="3995"/>
                      <a:pt x="7419" y="3698"/>
                    </a:cubicBezTo>
                    <a:cubicBezTo>
                      <a:pt x="7419" y="3128"/>
                      <a:pt x="7122" y="2557"/>
                      <a:pt x="6848" y="2283"/>
                    </a:cubicBezTo>
                    <a:cubicBezTo>
                      <a:pt x="5981" y="1416"/>
                      <a:pt x="5136" y="571"/>
                      <a:pt x="4269" y="274"/>
                    </a:cubicBezTo>
                    <a:cubicBezTo>
                      <a:pt x="3995" y="274"/>
                      <a:pt x="3698" y="1"/>
                      <a:pt x="3424" y="1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48"/>
              <p:cNvSpPr/>
              <p:nvPr/>
            </p:nvSpPr>
            <p:spPr>
              <a:xfrm>
                <a:off x="7298500" y="2603675"/>
                <a:ext cx="534725" cy="641975"/>
              </a:xfrm>
              <a:custGeom>
                <a:avLst/>
                <a:gdLst/>
                <a:ahLst/>
                <a:cxnLst/>
                <a:rect l="l" t="t" r="r" b="b"/>
                <a:pathLst>
                  <a:path w="21389" h="25679" extrusionOk="0">
                    <a:moveTo>
                      <a:pt x="6552" y="25679"/>
                    </a:moveTo>
                    <a:cubicBezTo>
                      <a:pt x="5410" y="25382"/>
                      <a:pt x="4269" y="25382"/>
                      <a:pt x="3128" y="25382"/>
                    </a:cubicBezTo>
                    <a:cubicBezTo>
                      <a:pt x="2557" y="25108"/>
                      <a:pt x="1713" y="25108"/>
                      <a:pt x="1142" y="24811"/>
                    </a:cubicBezTo>
                    <a:lnTo>
                      <a:pt x="845" y="24241"/>
                    </a:lnTo>
                    <a:cubicBezTo>
                      <a:pt x="571" y="19676"/>
                      <a:pt x="275" y="15407"/>
                      <a:pt x="1" y="10842"/>
                    </a:cubicBezTo>
                    <a:lnTo>
                      <a:pt x="1" y="5707"/>
                    </a:lnTo>
                    <a:cubicBezTo>
                      <a:pt x="1" y="4839"/>
                      <a:pt x="275" y="4269"/>
                      <a:pt x="845" y="3698"/>
                    </a:cubicBezTo>
                    <a:cubicBezTo>
                      <a:pt x="1713" y="3127"/>
                      <a:pt x="2557" y="2557"/>
                      <a:pt x="3425" y="2283"/>
                    </a:cubicBezTo>
                    <a:cubicBezTo>
                      <a:pt x="4269" y="1712"/>
                      <a:pt x="5136" y="1142"/>
                      <a:pt x="6278" y="845"/>
                    </a:cubicBezTo>
                    <a:cubicBezTo>
                      <a:pt x="8560" y="0"/>
                      <a:pt x="11984" y="571"/>
                      <a:pt x="13696" y="2283"/>
                    </a:cubicBezTo>
                    <a:cubicBezTo>
                      <a:pt x="14837" y="3424"/>
                      <a:pt x="15111" y="4565"/>
                      <a:pt x="15111" y="6277"/>
                    </a:cubicBezTo>
                    <a:cubicBezTo>
                      <a:pt x="15111" y="6551"/>
                      <a:pt x="15111" y="6848"/>
                      <a:pt x="15682" y="6848"/>
                    </a:cubicBezTo>
                    <a:cubicBezTo>
                      <a:pt x="18535" y="7419"/>
                      <a:pt x="20544" y="9701"/>
                      <a:pt x="21114" y="12828"/>
                    </a:cubicBezTo>
                    <a:cubicBezTo>
                      <a:pt x="21388" y="15111"/>
                      <a:pt x="21114" y="17393"/>
                      <a:pt x="19973" y="19676"/>
                    </a:cubicBezTo>
                    <a:cubicBezTo>
                      <a:pt x="19106" y="21684"/>
                      <a:pt x="17394" y="23396"/>
                      <a:pt x="15408" y="24241"/>
                    </a:cubicBezTo>
                    <a:cubicBezTo>
                      <a:pt x="12829" y="25108"/>
                      <a:pt x="8834" y="25679"/>
                      <a:pt x="6552" y="25679"/>
                    </a:cubicBezTo>
                    <a:close/>
                    <a:moveTo>
                      <a:pt x="10546" y="10546"/>
                    </a:moveTo>
                    <a:lnTo>
                      <a:pt x="11413" y="9701"/>
                    </a:lnTo>
                    <a:cubicBezTo>
                      <a:pt x="12829" y="7419"/>
                      <a:pt x="12555" y="4839"/>
                      <a:pt x="10546" y="3424"/>
                    </a:cubicBezTo>
                    <a:cubicBezTo>
                      <a:pt x="8560" y="2283"/>
                      <a:pt x="6552" y="1712"/>
                      <a:pt x="4269" y="2557"/>
                    </a:cubicBezTo>
                    <a:cubicBezTo>
                      <a:pt x="3128" y="3127"/>
                      <a:pt x="1987" y="3995"/>
                      <a:pt x="845" y="4565"/>
                    </a:cubicBezTo>
                    <a:cubicBezTo>
                      <a:pt x="571" y="4839"/>
                      <a:pt x="571" y="5136"/>
                      <a:pt x="571" y="5707"/>
                    </a:cubicBezTo>
                    <a:cubicBezTo>
                      <a:pt x="571" y="6848"/>
                      <a:pt x="845" y="8263"/>
                      <a:pt x="845" y="9404"/>
                    </a:cubicBezTo>
                    <a:cubicBezTo>
                      <a:pt x="571" y="14266"/>
                      <a:pt x="1142" y="18831"/>
                      <a:pt x="1416" y="23670"/>
                    </a:cubicBezTo>
                    <a:cubicBezTo>
                      <a:pt x="1416" y="23967"/>
                      <a:pt x="1713" y="24241"/>
                      <a:pt x="1987" y="24241"/>
                    </a:cubicBezTo>
                    <a:cubicBezTo>
                      <a:pt x="3128" y="24537"/>
                      <a:pt x="4269" y="24537"/>
                      <a:pt x="5707" y="24537"/>
                    </a:cubicBezTo>
                    <a:cubicBezTo>
                      <a:pt x="7419" y="24811"/>
                      <a:pt x="9405" y="25108"/>
                      <a:pt x="11413" y="24241"/>
                    </a:cubicBezTo>
                    <a:cubicBezTo>
                      <a:pt x="13696" y="23396"/>
                      <a:pt x="15408" y="21958"/>
                      <a:pt x="16549" y="19676"/>
                    </a:cubicBezTo>
                    <a:cubicBezTo>
                      <a:pt x="17120" y="18261"/>
                      <a:pt x="17394" y="16823"/>
                      <a:pt x="17120" y="15111"/>
                    </a:cubicBezTo>
                    <a:cubicBezTo>
                      <a:pt x="17120" y="12554"/>
                      <a:pt x="14267" y="9404"/>
                      <a:pt x="11117" y="10546"/>
                    </a:cubicBezTo>
                    <a:close/>
                    <a:moveTo>
                      <a:pt x="14267" y="23670"/>
                    </a:moveTo>
                    <a:cubicBezTo>
                      <a:pt x="15978" y="23099"/>
                      <a:pt x="17394" y="22255"/>
                      <a:pt x="18535" y="20817"/>
                    </a:cubicBezTo>
                    <a:cubicBezTo>
                      <a:pt x="19973" y="18831"/>
                      <a:pt x="20544" y="16549"/>
                      <a:pt x="20544" y="13969"/>
                    </a:cubicBezTo>
                    <a:cubicBezTo>
                      <a:pt x="20247" y="11413"/>
                      <a:pt x="19402" y="9404"/>
                      <a:pt x="16823" y="8263"/>
                    </a:cubicBezTo>
                    <a:cubicBezTo>
                      <a:pt x="16252" y="7692"/>
                      <a:pt x="15408" y="7419"/>
                      <a:pt x="14837" y="7692"/>
                    </a:cubicBezTo>
                    <a:cubicBezTo>
                      <a:pt x="14267" y="7989"/>
                      <a:pt x="13696" y="8834"/>
                      <a:pt x="12829" y="9404"/>
                    </a:cubicBezTo>
                    <a:cubicBezTo>
                      <a:pt x="13125" y="9701"/>
                      <a:pt x="13399" y="9701"/>
                      <a:pt x="13399" y="9701"/>
                    </a:cubicBezTo>
                    <a:cubicBezTo>
                      <a:pt x="14837" y="9975"/>
                      <a:pt x="15978" y="10546"/>
                      <a:pt x="16823" y="11687"/>
                    </a:cubicBezTo>
                    <a:cubicBezTo>
                      <a:pt x="18535" y="14266"/>
                      <a:pt x="18261" y="16823"/>
                      <a:pt x="17120" y="19676"/>
                    </a:cubicBezTo>
                    <a:cubicBezTo>
                      <a:pt x="16549" y="21114"/>
                      <a:pt x="15408" y="22529"/>
                      <a:pt x="14267" y="23670"/>
                    </a:cubicBezTo>
                    <a:close/>
                    <a:moveTo>
                      <a:pt x="7419" y="1415"/>
                    </a:moveTo>
                    <a:cubicBezTo>
                      <a:pt x="8560" y="1712"/>
                      <a:pt x="9405" y="1986"/>
                      <a:pt x="10272" y="2557"/>
                    </a:cubicBezTo>
                    <a:cubicBezTo>
                      <a:pt x="11984" y="3424"/>
                      <a:pt x="13125" y="4565"/>
                      <a:pt x="12829" y="6551"/>
                    </a:cubicBezTo>
                    <a:cubicBezTo>
                      <a:pt x="12829" y="7122"/>
                      <a:pt x="12555" y="7989"/>
                      <a:pt x="12555" y="8834"/>
                    </a:cubicBezTo>
                    <a:cubicBezTo>
                      <a:pt x="13125" y="8560"/>
                      <a:pt x="13696" y="7989"/>
                      <a:pt x="13970" y="7692"/>
                    </a:cubicBezTo>
                    <a:cubicBezTo>
                      <a:pt x="14267" y="7419"/>
                      <a:pt x="14267" y="7122"/>
                      <a:pt x="14540" y="6848"/>
                    </a:cubicBezTo>
                    <a:cubicBezTo>
                      <a:pt x="14540" y="5410"/>
                      <a:pt x="14267" y="3995"/>
                      <a:pt x="13125" y="2853"/>
                    </a:cubicBezTo>
                    <a:cubicBezTo>
                      <a:pt x="11413" y="1142"/>
                      <a:pt x="9701" y="1142"/>
                      <a:pt x="7419" y="14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48"/>
              <p:cNvSpPr/>
              <p:nvPr/>
            </p:nvSpPr>
            <p:spPr>
              <a:xfrm>
                <a:off x="7426900" y="2931775"/>
                <a:ext cx="220850" cy="214025"/>
              </a:xfrm>
              <a:custGeom>
                <a:avLst/>
                <a:gdLst/>
                <a:ahLst/>
                <a:cxnLst/>
                <a:rect l="l" t="t" r="r" b="b"/>
                <a:pathLst>
                  <a:path w="8834" h="8561" extrusionOk="0">
                    <a:moveTo>
                      <a:pt x="4565" y="275"/>
                    </a:moveTo>
                    <a:cubicBezTo>
                      <a:pt x="6551" y="275"/>
                      <a:pt x="8560" y="1416"/>
                      <a:pt x="8560" y="3128"/>
                    </a:cubicBezTo>
                    <a:cubicBezTo>
                      <a:pt x="8834" y="5410"/>
                      <a:pt x="7419" y="7990"/>
                      <a:pt x="4565" y="8264"/>
                    </a:cubicBezTo>
                    <a:cubicBezTo>
                      <a:pt x="3424" y="8560"/>
                      <a:pt x="2283" y="8560"/>
                      <a:pt x="1416" y="7990"/>
                    </a:cubicBezTo>
                    <a:cubicBezTo>
                      <a:pt x="1142" y="7693"/>
                      <a:pt x="845" y="7419"/>
                      <a:pt x="845" y="7122"/>
                    </a:cubicBezTo>
                    <a:cubicBezTo>
                      <a:pt x="571" y="5707"/>
                      <a:pt x="571" y="4269"/>
                      <a:pt x="274" y="2854"/>
                    </a:cubicBezTo>
                    <a:cubicBezTo>
                      <a:pt x="0" y="1987"/>
                      <a:pt x="845" y="1416"/>
                      <a:pt x="1416" y="1142"/>
                    </a:cubicBezTo>
                    <a:cubicBezTo>
                      <a:pt x="2283" y="571"/>
                      <a:pt x="3424" y="275"/>
                      <a:pt x="4565" y="1"/>
                    </a:cubicBezTo>
                    <a:close/>
                    <a:moveTo>
                      <a:pt x="5707" y="5981"/>
                    </a:moveTo>
                    <a:cubicBezTo>
                      <a:pt x="6551" y="5981"/>
                      <a:pt x="7693" y="5410"/>
                      <a:pt x="7989" y="4566"/>
                    </a:cubicBezTo>
                    <a:cubicBezTo>
                      <a:pt x="8263" y="3699"/>
                      <a:pt x="7989" y="2557"/>
                      <a:pt x="7419" y="1987"/>
                    </a:cubicBezTo>
                    <a:cubicBezTo>
                      <a:pt x="6277" y="1142"/>
                      <a:pt x="5136" y="845"/>
                      <a:pt x="3995" y="1142"/>
                    </a:cubicBezTo>
                    <a:cubicBezTo>
                      <a:pt x="3424" y="1142"/>
                      <a:pt x="3127" y="1416"/>
                      <a:pt x="3424" y="1987"/>
                    </a:cubicBezTo>
                    <a:cubicBezTo>
                      <a:pt x="3424" y="2854"/>
                      <a:pt x="3698" y="3699"/>
                      <a:pt x="3698" y="4566"/>
                    </a:cubicBezTo>
                    <a:cubicBezTo>
                      <a:pt x="3995" y="5707"/>
                      <a:pt x="3995" y="5707"/>
                      <a:pt x="5136" y="5981"/>
                    </a:cubicBezTo>
                    <a:close/>
                    <a:moveTo>
                      <a:pt x="1416" y="6552"/>
                    </a:moveTo>
                    <a:cubicBezTo>
                      <a:pt x="1986" y="5981"/>
                      <a:pt x="2557" y="5707"/>
                      <a:pt x="3127" y="5410"/>
                    </a:cubicBezTo>
                    <a:cubicBezTo>
                      <a:pt x="2854" y="3995"/>
                      <a:pt x="2854" y="2854"/>
                      <a:pt x="2557" y="1416"/>
                    </a:cubicBezTo>
                    <a:cubicBezTo>
                      <a:pt x="1986" y="1713"/>
                      <a:pt x="1712" y="1713"/>
                      <a:pt x="1416" y="1987"/>
                    </a:cubicBezTo>
                    <a:cubicBezTo>
                      <a:pt x="1142" y="1987"/>
                      <a:pt x="845" y="2283"/>
                      <a:pt x="845" y="2557"/>
                    </a:cubicBezTo>
                    <a:cubicBezTo>
                      <a:pt x="1142" y="3699"/>
                      <a:pt x="1416" y="5137"/>
                      <a:pt x="1416" y="6552"/>
                    </a:cubicBezTo>
                    <a:close/>
                    <a:moveTo>
                      <a:pt x="6551" y="6848"/>
                    </a:moveTo>
                    <a:cubicBezTo>
                      <a:pt x="5981" y="6552"/>
                      <a:pt x="5410" y="6552"/>
                      <a:pt x="4839" y="6552"/>
                    </a:cubicBezTo>
                    <a:cubicBezTo>
                      <a:pt x="4269" y="6552"/>
                      <a:pt x="3995" y="6278"/>
                      <a:pt x="3424" y="6278"/>
                    </a:cubicBezTo>
                    <a:cubicBezTo>
                      <a:pt x="3127" y="6278"/>
                      <a:pt x="2283" y="6848"/>
                      <a:pt x="1986" y="7122"/>
                    </a:cubicBezTo>
                    <a:cubicBezTo>
                      <a:pt x="3698" y="7693"/>
                      <a:pt x="5136" y="7419"/>
                      <a:pt x="6551" y="684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48"/>
              <p:cNvSpPr/>
              <p:nvPr/>
            </p:nvSpPr>
            <p:spPr>
              <a:xfrm>
                <a:off x="7412625" y="2738900"/>
                <a:ext cx="121000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863" extrusionOk="0">
                    <a:moveTo>
                      <a:pt x="2283" y="1"/>
                    </a:moveTo>
                    <a:cubicBezTo>
                      <a:pt x="3425" y="1"/>
                      <a:pt x="4269" y="572"/>
                      <a:pt x="4566" y="1713"/>
                    </a:cubicBezTo>
                    <a:cubicBezTo>
                      <a:pt x="4840" y="2854"/>
                      <a:pt x="3698" y="4566"/>
                      <a:pt x="2557" y="4566"/>
                    </a:cubicBezTo>
                    <a:cubicBezTo>
                      <a:pt x="1987" y="4863"/>
                      <a:pt x="1416" y="4863"/>
                      <a:pt x="1142" y="4863"/>
                    </a:cubicBezTo>
                    <a:cubicBezTo>
                      <a:pt x="571" y="4863"/>
                      <a:pt x="275" y="4863"/>
                      <a:pt x="275" y="4292"/>
                    </a:cubicBezTo>
                    <a:cubicBezTo>
                      <a:pt x="275" y="3151"/>
                      <a:pt x="1" y="2010"/>
                      <a:pt x="1" y="868"/>
                    </a:cubicBezTo>
                    <a:cubicBezTo>
                      <a:pt x="1" y="572"/>
                      <a:pt x="1" y="298"/>
                      <a:pt x="571" y="298"/>
                    </a:cubicBezTo>
                    <a:cubicBezTo>
                      <a:pt x="1142" y="298"/>
                      <a:pt x="1713" y="1"/>
                      <a:pt x="2283" y="1"/>
                    </a:cubicBezTo>
                    <a:close/>
                    <a:moveTo>
                      <a:pt x="1987" y="868"/>
                    </a:moveTo>
                    <a:cubicBezTo>
                      <a:pt x="2283" y="1439"/>
                      <a:pt x="2283" y="1713"/>
                      <a:pt x="2283" y="2283"/>
                    </a:cubicBezTo>
                    <a:cubicBezTo>
                      <a:pt x="2283" y="2580"/>
                      <a:pt x="2557" y="2854"/>
                      <a:pt x="2854" y="2580"/>
                    </a:cubicBezTo>
                    <a:cubicBezTo>
                      <a:pt x="3128" y="2580"/>
                      <a:pt x="3425" y="2283"/>
                      <a:pt x="3995" y="2010"/>
                    </a:cubicBezTo>
                    <a:cubicBezTo>
                      <a:pt x="3698" y="1713"/>
                      <a:pt x="3425" y="1142"/>
                      <a:pt x="3128" y="868"/>
                    </a:cubicBezTo>
                    <a:cubicBezTo>
                      <a:pt x="3128" y="572"/>
                      <a:pt x="2557" y="868"/>
                      <a:pt x="1987" y="868"/>
                    </a:cubicBezTo>
                    <a:close/>
                    <a:moveTo>
                      <a:pt x="845" y="3425"/>
                    </a:moveTo>
                    <a:lnTo>
                      <a:pt x="1142" y="3425"/>
                    </a:lnTo>
                    <a:cubicBezTo>
                      <a:pt x="1142" y="3151"/>
                      <a:pt x="1713" y="2854"/>
                      <a:pt x="1713" y="2580"/>
                    </a:cubicBezTo>
                    <a:cubicBezTo>
                      <a:pt x="1713" y="2010"/>
                      <a:pt x="1713" y="1439"/>
                      <a:pt x="1416" y="868"/>
                    </a:cubicBezTo>
                    <a:cubicBezTo>
                      <a:pt x="1142" y="868"/>
                      <a:pt x="571" y="1142"/>
                      <a:pt x="571" y="1439"/>
                    </a:cubicBezTo>
                    <a:cubicBezTo>
                      <a:pt x="571" y="2010"/>
                      <a:pt x="845" y="2854"/>
                      <a:pt x="845" y="3425"/>
                    </a:cubicBezTo>
                    <a:close/>
                    <a:moveTo>
                      <a:pt x="1713" y="3721"/>
                    </a:moveTo>
                    <a:lnTo>
                      <a:pt x="1713" y="3995"/>
                    </a:lnTo>
                    <a:cubicBezTo>
                      <a:pt x="2283" y="3995"/>
                      <a:pt x="2557" y="3721"/>
                      <a:pt x="3128" y="3721"/>
                    </a:cubicBezTo>
                    <a:lnTo>
                      <a:pt x="3128" y="3425"/>
                    </a:lnTo>
                    <a:cubicBezTo>
                      <a:pt x="2557" y="3425"/>
                      <a:pt x="2283" y="3425"/>
                      <a:pt x="1713" y="372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5" name="Google Shape;905;p48"/>
            <p:cNvSpPr/>
            <p:nvPr/>
          </p:nvSpPr>
          <p:spPr>
            <a:xfrm rot="-1160536">
              <a:off x="5342855" y="1670244"/>
              <a:ext cx="308662" cy="159965"/>
            </a:xfrm>
            <a:custGeom>
              <a:avLst/>
              <a:gdLst/>
              <a:ahLst/>
              <a:cxnLst/>
              <a:rect l="l" t="t" r="r" b="b"/>
              <a:pathLst>
                <a:path w="11687" h="6055" extrusionOk="0">
                  <a:moveTo>
                    <a:pt x="5812" y="852"/>
                  </a:moveTo>
                  <a:cubicBezTo>
                    <a:pt x="7478" y="852"/>
                    <a:pt x="9067" y="1445"/>
                    <a:pt x="10272" y="2630"/>
                  </a:cubicBezTo>
                  <a:lnTo>
                    <a:pt x="9975" y="2630"/>
                  </a:lnTo>
                  <a:cubicBezTo>
                    <a:pt x="9690" y="2493"/>
                    <a:pt x="9404" y="2425"/>
                    <a:pt x="9119" y="2425"/>
                  </a:cubicBezTo>
                  <a:cubicBezTo>
                    <a:pt x="8834" y="2425"/>
                    <a:pt x="8548" y="2493"/>
                    <a:pt x="8263" y="2630"/>
                  </a:cubicBezTo>
                  <a:lnTo>
                    <a:pt x="7989" y="2630"/>
                  </a:lnTo>
                  <a:cubicBezTo>
                    <a:pt x="6848" y="2927"/>
                    <a:pt x="5410" y="3772"/>
                    <a:pt x="4839" y="4342"/>
                  </a:cubicBezTo>
                  <a:cubicBezTo>
                    <a:pt x="4326" y="4855"/>
                    <a:pt x="3698" y="5138"/>
                    <a:pt x="3085" y="5138"/>
                  </a:cubicBezTo>
                  <a:cubicBezTo>
                    <a:pt x="2334" y="5138"/>
                    <a:pt x="1607" y="4714"/>
                    <a:pt x="1142" y="3772"/>
                  </a:cubicBezTo>
                  <a:cubicBezTo>
                    <a:pt x="274" y="1489"/>
                    <a:pt x="3698" y="918"/>
                    <a:pt x="4839" y="918"/>
                  </a:cubicBezTo>
                  <a:cubicBezTo>
                    <a:pt x="5165" y="874"/>
                    <a:pt x="5490" y="852"/>
                    <a:pt x="5812" y="852"/>
                  </a:cubicBezTo>
                  <a:close/>
                  <a:moveTo>
                    <a:pt x="5114" y="0"/>
                  </a:moveTo>
                  <a:cubicBezTo>
                    <a:pt x="3366" y="0"/>
                    <a:pt x="523" y="674"/>
                    <a:pt x="274" y="2356"/>
                  </a:cubicBezTo>
                  <a:cubicBezTo>
                    <a:pt x="0" y="4068"/>
                    <a:pt x="845" y="6054"/>
                    <a:pt x="2853" y="6054"/>
                  </a:cubicBezTo>
                  <a:cubicBezTo>
                    <a:pt x="5136" y="6054"/>
                    <a:pt x="6551" y="3772"/>
                    <a:pt x="8834" y="3201"/>
                  </a:cubicBezTo>
                  <a:cubicBezTo>
                    <a:pt x="9404" y="3498"/>
                    <a:pt x="10272" y="3498"/>
                    <a:pt x="11116" y="3772"/>
                  </a:cubicBezTo>
                  <a:cubicBezTo>
                    <a:pt x="11413" y="3772"/>
                    <a:pt x="11687" y="3498"/>
                    <a:pt x="11413" y="3201"/>
                  </a:cubicBezTo>
                  <a:cubicBezTo>
                    <a:pt x="10546" y="918"/>
                    <a:pt x="8263" y="74"/>
                    <a:pt x="5981" y="74"/>
                  </a:cubicBezTo>
                  <a:cubicBezTo>
                    <a:pt x="5751" y="26"/>
                    <a:pt x="5453" y="0"/>
                    <a:pt x="51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7" name="Google Shape;907;p48"/>
          <p:cNvSpPr txBox="1">
            <a:spLocks noGrp="1"/>
          </p:cNvSpPr>
          <p:nvPr>
            <p:ph type="ctrTitle"/>
          </p:nvPr>
        </p:nvSpPr>
        <p:spPr>
          <a:xfrm>
            <a:off x="2680077" y="2855732"/>
            <a:ext cx="5781000" cy="13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Současnost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8" name="Google Shape;908;p48"/>
          <p:cNvSpPr txBox="1">
            <a:spLocks noGrp="1"/>
          </p:cNvSpPr>
          <p:nvPr>
            <p:ph type="title" idx="2"/>
          </p:nvPr>
        </p:nvSpPr>
        <p:spPr>
          <a:xfrm>
            <a:off x="7182350" y="533275"/>
            <a:ext cx="1245600" cy="16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909" name="Google Shape;909;p48"/>
          <p:cNvGrpSpPr/>
          <p:nvPr/>
        </p:nvGrpSpPr>
        <p:grpSpPr>
          <a:xfrm>
            <a:off x="718300" y="3081175"/>
            <a:ext cx="1751100" cy="1519800"/>
            <a:chOff x="718300" y="3081175"/>
            <a:chExt cx="1751100" cy="1519800"/>
          </a:xfrm>
        </p:grpSpPr>
        <p:sp>
          <p:nvSpPr>
            <p:cNvPr id="910" name="Google Shape;910;p48"/>
            <p:cNvSpPr/>
            <p:nvPr/>
          </p:nvSpPr>
          <p:spPr>
            <a:xfrm rot="-1215341">
              <a:off x="1917224" y="3358923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11" name="Google Shape;911;p48"/>
            <p:cNvGrpSpPr/>
            <p:nvPr/>
          </p:nvGrpSpPr>
          <p:grpSpPr>
            <a:xfrm rot="1593325">
              <a:off x="1416468" y="3890289"/>
              <a:ext cx="944498" cy="386920"/>
              <a:chOff x="2078400" y="4616450"/>
              <a:chExt cx="1184100" cy="485075"/>
            </a:xfrm>
          </p:grpSpPr>
          <p:sp>
            <p:nvSpPr>
              <p:cNvPr id="912" name="Google Shape;912;p48"/>
              <p:cNvSpPr/>
              <p:nvPr/>
            </p:nvSpPr>
            <p:spPr>
              <a:xfrm>
                <a:off x="2078400" y="4616450"/>
                <a:ext cx="1184100" cy="48212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285" extrusionOk="0">
                    <a:moveTo>
                      <a:pt x="2580" y="1"/>
                    </a:moveTo>
                    <a:cubicBezTo>
                      <a:pt x="2283" y="1"/>
                      <a:pt x="1713" y="275"/>
                      <a:pt x="1713" y="275"/>
                    </a:cubicBezTo>
                    <a:cubicBezTo>
                      <a:pt x="1439" y="1142"/>
                      <a:pt x="1142" y="1713"/>
                      <a:pt x="1142" y="2557"/>
                    </a:cubicBezTo>
                    <a:cubicBezTo>
                      <a:pt x="868" y="4269"/>
                      <a:pt x="297" y="6278"/>
                      <a:pt x="1" y="8264"/>
                    </a:cubicBezTo>
                    <a:cubicBezTo>
                      <a:pt x="1" y="8560"/>
                      <a:pt x="1" y="8834"/>
                      <a:pt x="297" y="8834"/>
                    </a:cubicBezTo>
                    <a:cubicBezTo>
                      <a:pt x="571" y="9131"/>
                      <a:pt x="1142" y="9131"/>
                      <a:pt x="1713" y="9405"/>
                    </a:cubicBezTo>
                    <a:cubicBezTo>
                      <a:pt x="2580" y="9702"/>
                      <a:pt x="3721" y="9976"/>
                      <a:pt x="4862" y="10272"/>
                    </a:cubicBezTo>
                    <a:lnTo>
                      <a:pt x="13422" y="11984"/>
                    </a:lnTo>
                    <a:lnTo>
                      <a:pt x="20269" y="13696"/>
                    </a:lnTo>
                    <a:cubicBezTo>
                      <a:pt x="23693" y="14541"/>
                      <a:pt x="27117" y="15408"/>
                      <a:pt x="30815" y="16252"/>
                    </a:cubicBezTo>
                    <a:cubicBezTo>
                      <a:pt x="32823" y="16823"/>
                      <a:pt x="35106" y="17120"/>
                      <a:pt x="37388" y="17690"/>
                    </a:cubicBezTo>
                    <a:cubicBezTo>
                      <a:pt x="39671" y="18261"/>
                      <a:pt x="41954" y="18535"/>
                      <a:pt x="44510" y="19106"/>
                    </a:cubicBezTo>
                    <a:cubicBezTo>
                      <a:pt x="44721" y="19215"/>
                      <a:pt x="44894" y="19284"/>
                      <a:pt x="45042" y="19284"/>
                    </a:cubicBezTo>
                    <a:cubicBezTo>
                      <a:pt x="45296" y="19284"/>
                      <a:pt x="45478" y="19082"/>
                      <a:pt x="45651" y="18535"/>
                    </a:cubicBezTo>
                    <a:cubicBezTo>
                      <a:pt x="45948" y="17690"/>
                      <a:pt x="46222" y="16823"/>
                      <a:pt x="46222" y="15979"/>
                    </a:cubicBezTo>
                    <a:cubicBezTo>
                      <a:pt x="46792" y="14267"/>
                      <a:pt x="47089" y="12555"/>
                      <a:pt x="47363" y="10843"/>
                    </a:cubicBezTo>
                    <a:cubicBezTo>
                      <a:pt x="47363" y="10272"/>
                      <a:pt x="47363" y="10272"/>
                      <a:pt x="46792" y="9976"/>
                    </a:cubicBezTo>
                    <a:cubicBezTo>
                      <a:pt x="46222" y="9976"/>
                      <a:pt x="45377" y="9702"/>
                      <a:pt x="44510" y="9702"/>
                    </a:cubicBezTo>
                    <a:cubicBezTo>
                      <a:pt x="42227" y="9131"/>
                      <a:pt x="39945" y="8834"/>
                      <a:pt x="37959" y="8264"/>
                    </a:cubicBezTo>
                    <a:cubicBezTo>
                      <a:pt x="35950" y="7990"/>
                      <a:pt x="33965" y="7419"/>
                      <a:pt x="31956" y="6848"/>
                    </a:cubicBezTo>
                    <a:cubicBezTo>
                      <a:pt x="29400" y="6278"/>
                      <a:pt x="26546" y="5707"/>
                      <a:pt x="23967" y="4840"/>
                    </a:cubicBezTo>
                    <a:cubicBezTo>
                      <a:pt x="22255" y="4566"/>
                      <a:pt x="20269" y="4269"/>
                      <a:pt x="18558" y="3699"/>
                    </a:cubicBezTo>
                    <a:cubicBezTo>
                      <a:pt x="15408" y="3128"/>
                      <a:pt x="12281" y="2283"/>
                      <a:pt x="9427" y="1416"/>
                    </a:cubicBezTo>
                    <a:cubicBezTo>
                      <a:pt x="7145" y="1142"/>
                      <a:pt x="4862" y="572"/>
                      <a:pt x="2580" y="1"/>
                    </a:cubicBezTo>
                    <a:close/>
                  </a:path>
                </a:pathLst>
              </a:custGeom>
              <a:solidFill>
                <a:srgbClr val="8BCF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48"/>
              <p:cNvSpPr/>
              <p:nvPr/>
            </p:nvSpPr>
            <p:spPr>
              <a:xfrm>
                <a:off x="2078400" y="4616450"/>
                <a:ext cx="1184100" cy="48507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403" extrusionOk="0">
                    <a:moveTo>
                      <a:pt x="1713" y="9405"/>
                    </a:moveTo>
                    <a:cubicBezTo>
                      <a:pt x="1142" y="9131"/>
                      <a:pt x="571" y="9131"/>
                      <a:pt x="297" y="8834"/>
                    </a:cubicBezTo>
                    <a:cubicBezTo>
                      <a:pt x="1" y="8834"/>
                      <a:pt x="1" y="8560"/>
                      <a:pt x="1" y="8264"/>
                    </a:cubicBezTo>
                    <a:cubicBezTo>
                      <a:pt x="297" y="6278"/>
                      <a:pt x="868" y="4269"/>
                      <a:pt x="1142" y="2557"/>
                    </a:cubicBezTo>
                    <a:cubicBezTo>
                      <a:pt x="1142" y="1713"/>
                      <a:pt x="1439" y="1142"/>
                      <a:pt x="1713" y="275"/>
                    </a:cubicBezTo>
                    <a:cubicBezTo>
                      <a:pt x="1713" y="275"/>
                      <a:pt x="2283" y="1"/>
                      <a:pt x="2580" y="1"/>
                    </a:cubicBezTo>
                    <a:cubicBezTo>
                      <a:pt x="4862" y="572"/>
                      <a:pt x="7145" y="1142"/>
                      <a:pt x="9427" y="1416"/>
                    </a:cubicBezTo>
                    <a:cubicBezTo>
                      <a:pt x="12281" y="2283"/>
                      <a:pt x="15408" y="3128"/>
                      <a:pt x="18558" y="3699"/>
                    </a:cubicBezTo>
                    <a:cubicBezTo>
                      <a:pt x="20269" y="4269"/>
                      <a:pt x="22255" y="4566"/>
                      <a:pt x="23967" y="4840"/>
                    </a:cubicBezTo>
                    <a:cubicBezTo>
                      <a:pt x="26546" y="5707"/>
                      <a:pt x="29400" y="6278"/>
                      <a:pt x="31956" y="6848"/>
                    </a:cubicBezTo>
                    <a:cubicBezTo>
                      <a:pt x="33965" y="7419"/>
                      <a:pt x="35950" y="7990"/>
                      <a:pt x="37959" y="8264"/>
                    </a:cubicBezTo>
                    <a:cubicBezTo>
                      <a:pt x="39945" y="8834"/>
                      <a:pt x="42227" y="9131"/>
                      <a:pt x="44510" y="9702"/>
                    </a:cubicBezTo>
                    <a:cubicBezTo>
                      <a:pt x="45377" y="9702"/>
                      <a:pt x="46222" y="9976"/>
                      <a:pt x="46792" y="9976"/>
                    </a:cubicBezTo>
                    <a:cubicBezTo>
                      <a:pt x="47363" y="10272"/>
                      <a:pt x="47363" y="10272"/>
                      <a:pt x="47363" y="10843"/>
                    </a:cubicBezTo>
                    <a:cubicBezTo>
                      <a:pt x="47089" y="12555"/>
                      <a:pt x="46792" y="14267"/>
                      <a:pt x="46222" y="15979"/>
                    </a:cubicBezTo>
                    <a:cubicBezTo>
                      <a:pt x="46222" y="16823"/>
                      <a:pt x="45948" y="17690"/>
                      <a:pt x="45651" y="18535"/>
                    </a:cubicBezTo>
                    <a:cubicBezTo>
                      <a:pt x="45377" y="19402"/>
                      <a:pt x="45081" y="19402"/>
                      <a:pt x="44510" y="19106"/>
                    </a:cubicBezTo>
                    <a:cubicBezTo>
                      <a:pt x="41954" y="18535"/>
                      <a:pt x="39671" y="18261"/>
                      <a:pt x="37388" y="17690"/>
                    </a:cubicBezTo>
                    <a:cubicBezTo>
                      <a:pt x="35106" y="17120"/>
                      <a:pt x="32823" y="16823"/>
                      <a:pt x="30815" y="16252"/>
                    </a:cubicBezTo>
                    <a:cubicBezTo>
                      <a:pt x="27117" y="15408"/>
                      <a:pt x="23693" y="14541"/>
                      <a:pt x="20269" y="13696"/>
                    </a:cubicBezTo>
                    <a:lnTo>
                      <a:pt x="13422" y="11984"/>
                    </a:lnTo>
                    <a:lnTo>
                      <a:pt x="4862" y="10272"/>
                    </a:lnTo>
                    <a:cubicBezTo>
                      <a:pt x="3721" y="9976"/>
                      <a:pt x="2580" y="9702"/>
                      <a:pt x="1713" y="9405"/>
                    </a:cubicBezTo>
                    <a:close/>
                    <a:moveTo>
                      <a:pt x="868" y="8264"/>
                    </a:moveTo>
                    <a:cubicBezTo>
                      <a:pt x="1142" y="8560"/>
                      <a:pt x="1713" y="8834"/>
                      <a:pt x="2283" y="8834"/>
                    </a:cubicBezTo>
                    <a:cubicBezTo>
                      <a:pt x="3721" y="9131"/>
                      <a:pt x="5433" y="9405"/>
                      <a:pt x="7145" y="9702"/>
                    </a:cubicBezTo>
                    <a:cubicBezTo>
                      <a:pt x="9427" y="10272"/>
                      <a:pt x="11413" y="10843"/>
                      <a:pt x="13696" y="11414"/>
                    </a:cubicBezTo>
                    <a:cubicBezTo>
                      <a:pt x="17987" y="12555"/>
                      <a:pt x="21981" y="13399"/>
                      <a:pt x="26250" y="14541"/>
                    </a:cubicBezTo>
                    <a:cubicBezTo>
                      <a:pt x="28258" y="15111"/>
                      <a:pt x="30541" y="15682"/>
                      <a:pt x="32527" y="15979"/>
                    </a:cubicBezTo>
                    <a:cubicBezTo>
                      <a:pt x="35677" y="16823"/>
                      <a:pt x="38530" y="17394"/>
                      <a:pt x="41383" y="17964"/>
                    </a:cubicBezTo>
                    <a:cubicBezTo>
                      <a:pt x="42524" y="18261"/>
                      <a:pt x="43665" y="18261"/>
                      <a:pt x="45081" y="18535"/>
                    </a:cubicBezTo>
                    <a:cubicBezTo>
                      <a:pt x="45377" y="17690"/>
                      <a:pt x="45377" y="16823"/>
                      <a:pt x="45651" y="15682"/>
                    </a:cubicBezTo>
                    <a:cubicBezTo>
                      <a:pt x="45948" y="14267"/>
                      <a:pt x="46222" y="12829"/>
                      <a:pt x="46519" y="11117"/>
                    </a:cubicBezTo>
                    <a:cubicBezTo>
                      <a:pt x="46792" y="10843"/>
                      <a:pt x="46519" y="10546"/>
                      <a:pt x="46222" y="10546"/>
                    </a:cubicBezTo>
                    <a:lnTo>
                      <a:pt x="41954" y="9702"/>
                    </a:lnTo>
                    <a:cubicBezTo>
                      <a:pt x="39374" y="9131"/>
                      <a:pt x="36521" y="8560"/>
                      <a:pt x="33668" y="7990"/>
                    </a:cubicBezTo>
                    <a:lnTo>
                      <a:pt x="30244" y="7122"/>
                    </a:lnTo>
                    <a:cubicBezTo>
                      <a:pt x="28532" y="6552"/>
                      <a:pt x="26546" y="6278"/>
                      <a:pt x="24538" y="5707"/>
                    </a:cubicBezTo>
                    <a:cubicBezTo>
                      <a:pt x="23397" y="5410"/>
                      <a:pt x="21981" y="5137"/>
                      <a:pt x="20840" y="4840"/>
                    </a:cubicBezTo>
                    <a:cubicBezTo>
                      <a:pt x="18558" y="4566"/>
                      <a:pt x="16275" y="3995"/>
                      <a:pt x="13993" y="3425"/>
                    </a:cubicBezTo>
                    <a:cubicBezTo>
                      <a:pt x="11413" y="2854"/>
                      <a:pt x="8857" y="1987"/>
                      <a:pt x="6278" y="1416"/>
                    </a:cubicBezTo>
                    <a:cubicBezTo>
                      <a:pt x="5136" y="1142"/>
                      <a:pt x="3721" y="845"/>
                      <a:pt x="2283" y="572"/>
                    </a:cubicBezTo>
                    <a:cubicBezTo>
                      <a:pt x="1713" y="3128"/>
                      <a:pt x="1142" y="5707"/>
                      <a:pt x="868" y="82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48"/>
              <p:cNvSpPr/>
              <p:nvPr/>
            </p:nvSpPr>
            <p:spPr>
              <a:xfrm>
                <a:off x="2142875" y="4787650"/>
                <a:ext cx="1027175" cy="235125"/>
              </a:xfrm>
              <a:custGeom>
                <a:avLst/>
                <a:gdLst/>
                <a:ahLst/>
                <a:cxnLst/>
                <a:rect l="l" t="t" r="r" b="b"/>
                <a:pathLst>
                  <a:path w="41087" h="9405" extrusionOk="0">
                    <a:moveTo>
                      <a:pt x="40790" y="9404"/>
                    </a:moveTo>
                    <a:cubicBezTo>
                      <a:pt x="40219" y="9404"/>
                      <a:pt x="39375" y="9404"/>
                      <a:pt x="38804" y="9131"/>
                    </a:cubicBezTo>
                    <a:cubicBezTo>
                      <a:pt x="36521" y="8834"/>
                      <a:pt x="34513" y="8263"/>
                      <a:pt x="32230" y="7693"/>
                    </a:cubicBezTo>
                    <a:cubicBezTo>
                      <a:pt x="31089" y="7693"/>
                      <a:pt x="29948" y="7419"/>
                      <a:pt x="28806" y="7122"/>
                    </a:cubicBezTo>
                    <a:cubicBezTo>
                      <a:pt x="24812" y="5981"/>
                      <a:pt x="21114" y="5136"/>
                      <a:pt x="17120" y="4269"/>
                    </a:cubicBezTo>
                    <a:cubicBezTo>
                      <a:pt x="13970" y="3424"/>
                      <a:pt x="10843" y="2854"/>
                      <a:pt x="7419" y="1986"/>
                    </a:cubicBezTo>
                    <a:cubicBezTo>
                      <a:pt x="5410" y="1416"/>
                      <a:pt x="3128" y="1142"/>
                      <a:pt x="845" y="845"/>
                    </a:cubicBezTo>
                    <a:cubicBezTo>
                      <a:pt x="572" y="571"/>
                      <a:pt x="275" y="571"/>
                      <a:pt x="1" y="274"/>
                    </a:cubicBezTo>
                    <a:lnTo>
                      <a:pt x="275" y="0"/>
                    </a:lnTo>
                    <a:cubicBezTo>
                      <a:pt x="1416" y="274"/>
                      <a:pt x="2854" y="274"/>
                      <a:pt x="4269" y="571"/>
                    </a:cubicBezTo>
                    <a:cubicBezTo>
                      <a:pt x="7419" y="1416"/>
                      <a:pt x="10546" y="1986"/>
                      <a:pt x="13970" y="2854"/>
                    </a:cubicBezTo>
                    <a:cubicBezTo>
                      <a:pt x="17394" y="3698"/>
                      <a:pt x="20818" y="4566"/>
                      <a:pt x="24241" y="5136"/>
                    </a:cubicBezTo>
                    <a:cubicBezTo>
                      <a:pt x="27665" y="5981"/>
                      <a:pt x="30815" y="6848"/>
                      <a:pt x="34239" y="7693"/>
                    </a:cubicBezTo>
                    <a:cubicBezTo>
                      <a:pt x="36225" y="7989"/>
                      <a:pt x="38233" y="8560"/>
                      <a:pt x="40219" y="8834"/>
                    </a:cubicBezTo>
                    <a:cubicBezTo>
                      <a:pt x="40516" y="8834"/>
                      <a:pt x="40790" y="9131"/>
                      <a:pt x="41086" y="9131"/>
                    </a:cubicBezTo>
                    <a:cubicBezTo>
                      <a:pt x="41086" y="9404"/>
                      <a:pt x="41086" y="9404"/>
                      <a:pt x="40790" y="940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48"/>
              <p:cNvSpPr/>
              <p:nvPr/>
            </p:nvSpPr>
            <p:spPr>
              <a:xfrm>
                <a:off x="2656450" y="4780225"/>
                <a:ext cx="285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3722" extrusionOk="0">
                    <a:moveTo>
                      <a:pt x="1142" y="297"/>
                    </a:moveTo>
                    <a:lnTo>
                      <a:pt x="1142" y="1142"/>
                    </a:lnTo>
                    <a:cubicBezTo>
                      <a:pt x="1142" y="1713"/>
                      <a:pt x="845" y="2580"/>
                      <a:pt x="571" y="3151"/>
                    </a:cubicBezTo>
                    <a:cubicBezTo>
                      <a:pt x="571" y="3425"/>
                      <a:pt x="275" y="3425"/>
                      <a:pt x="275" y="3721"/>
                    </a:cubicBezTo>
                    <a:cubicBezTo>
                      <a:pt x="275" y="3425"/>
                      <a:pt x="1" y="3151"/>
                      <a:pt x="1" y="2854"/>
                    </a:cubicBezTo>
                    <a:cubicBezTo>
                      <a:pt x="275" y="2283"/>
                      <a:pt x="275" y="1439"/>
                      <a:pt x="571" y="868"/>
                    </a:cubicBezTo>
                    <a:cubicBezTo>
                      <a:pt x="571" y="571"/>
                      <a:pt x="845" y="297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48"/>
              <p:cNvSpPr/>
              <p:nvPr/>
            </p:nvSpPr>
            <p:spPr>
              <a:xfrm>
                <a:off x="2406525" y="4737425"/>
                <a:ext cx="35975" cy="856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3425" extrusionOk="0">
                    <a:moveTo>
                      <a:pt x="571" y="3425"/>
                    </a:moveTo>
                    <a:cubicBezTo>
                      <a:pt x="0" y="2580"/>
                      <a:pt x="571" y="1"/>
                      <a:pt x="1438" y="1"/>
                    </a:cubicBezTo>
                    <a:cubicBezTo>
                      <a:pt x="1438" y="1142"/>
                      <a:pt x="868" y="2283"/>
                      <a:pt x="571" y="342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48"/>
              <p:cNvSpPr/>
              <p:nvPr/>
            </p:nvSpPr>
            <p:spPr>
              <a:xfrm>
                <a:off x="2898975" y="4837300"/>
                <a:ext cx="3540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1" extrusionOk="0">
                    <a:moveTo>
                      <a:pt x="1142" y="0"/>
                    </a:moveTo>
                    <a:cubicBezTo>
                      <a:pt x="1416" y="868"/>
                      <a:pt x="571" y="3424"/>
                      <a:pt x="0" y="3721"/>
                    </a:cubicBezTo>
                    <a:cubicBezTo>
                      <a:pt x="274" y="2283"/>
                      <a:pt x="274" y="1142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48"/>
              <p:cNvSpPr/>
              <p:nvPr/>
            </p:nvSpPr>
            <p:spPr>
              <a:xfrm>
                <a:off x="3155750" y="4894350"/>
                <a:ext cx="3540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2" extrusionOk="0">
                    <a:moveTo>
                      <a:pt x="1416" y="298"/>
                    </a:moveTo>
                    <a:cubicBezTo>
                      <a:pt x="1142" y="2580"/>
                      <a:pt x="845" y="3425"/>
                      <a:pt x="1" y="3721"/>
                    </a:cubicBezTo>
                    <a:cubicBezTo>
                      <a:pt x="1" y="3425"/>
                      <a:pt x="275" y="3151"/>
                      <a:pt x="275" y="2854"/>
                    </a:cubicBezTo>
                    <a:cubicBezTo>
                      <a:pt x="275" y="2009"/>
                      <a:pt x="571" y="1439"/>
                      <a:pt x="845" y="571"/>
                    </a:cubicBezTo>
                    <a:lnTo>
                      <a:pt x="14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48"/>
              <p:cNvSpPr/>
              <p:nvPr/>
            </p:nvSpPr>
            <p:spPr>
              <a:xfrm>
                <a:off x="2363725" y="4744850"/>
                <a:ext cx="21700" cy="5710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2284" extrusionOk="0">
                    <a:moveTo>
                      <a:pt x="0" y="1986"/>
                    </a:moveTo>
                    <a:cubicBezTo>
                      <a:pt x="0" y="1416"/>
                      <a:pt x="0" y="845"/>
                      <a:pt x="297" y="571"/>
                    </a:cubicBezTo>
                    <a:cubicBezTo>
                      <a:pt x="297" y="274"/>
                      <a:pt x="571" y="274"/>
                      <a:pt x="868" y="1"/>
                    </a:cubicBezTo>
                    <a:lnTo>
                      <a:pt x="868" y="571"/>
                    </a:lnTo>
                    <a:lnTo>
                      <a:pt x="868" y="1712"/>
                    </a:lnTo>
                    <a:cubicBezTo>
                      <a:pt x="571" y="1712"/>
                      <a:pt x="571" y="1986"/>
                      <a:pt x="297" y="228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48"/>
              <p:cNvSpPr/>
              <p:nvPr/>
            </p:nvSpPr>
            <p:spPr>
              <a:xfrm>
                <a:off x="2570850" y="4801925"/>
                <a:ext cx="28575" cy="496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986" extrusionOk="0">
                    <a:moveTo>
                      <a:pt x="1" y="1712"/>
                    </a:moveTo>
                    <a:cubicBezTo>
                      <a:pt x="1" y="1141"/>
                      <a:pt x="275" y="845"/>
                      <a:pt x="275" y="274"/>
                    </a:cubicBezTo>
                    <a:lnTo>
                      <a:pt x="571" y="0"/>
                    </a:lnTo>
                    <a:cubicBezTo>
                      <a:pt x="845" y="0"/>
                      <a:pt x="1142" y="274"/>
                      <a:pt x="1142" y="274"/>
                    </a:cubicBezTo>
                    <a:cubicBezTo>
                      <a:pt x="845" y="571"/>
                      <a:pt x="845" y="1141"/>
                      <a:pt x="845" y="1415"/>
                    </a:cubicBezTo>
                    <a:cubicBezTo>
                      <a:pt x="571" y="1712"/>
                      <a:pt x="275" y="1712"/>
                      <a:pt x="1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48"/>
              <p:cNvSpPr/>
              <p:nvPr/>
            </p:nvSpPr>
            <p:spPr>
              <a:xfrm>
                <a:off x="2278125" y="4737425"/>
                <a:ext cx="2170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439" extrusionOk="0">
                    <a:moveTo>
                      <a:pt x="868" y="1142"/>
                    </a:moveTo>
                    <a:cubicBezTo>
                      <a:pt x="571" y="1142"/>
                      <a:pt x="297" y="1439"/>
                      <a:pt x="0" y="1439"/>
                    </a:cubicBezTo>
                    <a:lnTo>
                      <a:pt x="0" y="868"/>
                    </a:lnTo>
                    <a:lnTo>
                      <a:pt x="0" y="868"/>
                    </a:lnTo>
                    <a:cubicBezTo>
                      <a:pt x="0" y="571"/>
                      <a:pt x="0" y="298"/>
                      <a:pt x="297" y="1"/>
                    </a:cubicBezTo>
                    <a:lnTo>
                      <a:pt x="571" y="1"/>
                    </a:lnTo>
                    <a:cubicBezTo>
                      <a:pt x="571" y="298"/>
                      <a:pt x="868" y="571"/>
                      <a:pt x="868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48"/>
              <p:cNvSpPr/>
              <p:nvPr/>
            </p:nvSpPr>
            <p:spPr>
              <a:xfrm>
                <a:off x="2720375" y="484470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713"/>
                    </a:moveTo>
                    <a:cubicBezTo>
                      <a:pt x="0" y="1142"/>
                      <a:pt x="0" y="572"/>
                      <a:pt x="297" y="275"/>
                    </a:cubicBezTo>
                    <a:cubicBezTo>
                      <a:pt x="297" y="275"/>
                      <a:pt x="867" y="1"/>
                      <a:pt x="867" y="275"/>
                    </a:cubicBezTo>
                    <a:cubicBezTo>
                      <a:pt x="1141" y="572"/>
                      <a:pt x="571" y="1713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48"/>
              <p:cNvSpPr/>
              <p:nvPr/>
            </p:nvSpPr>
            <p:spPr>
              <a:xfrm>
                <a:off x="2528050" y="4801925"/>
                <a:ext cx="35425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2" extrusionOk="0">
                    <a:moveTo>
                      <a:pt x="1" y="1712"/>
                    </a:moveTo>
                    <a:cubicBezTo>
                      <a:pt x="275" y="1141"/>
                      <a:pt x="275" y="571"/>
                      <a:pt x="275" y="274"/>
                    </a:cubicBezTo>
                    <a:cubicBezTo>
                      <a:pt x="275" y="0"/>
                      <a:pt x="572" y="0"/>
                      <a:pt x="572" y="0"/>
                    </a:cubicBezTo>
                    <a:cubicBezTo>
                      <a:pt x="845" y="0"/>
                      <a:pt x="845" y="0"/>
                      <a:pt x="1142" y="274"/>
                    </a:cubicBezTo>
                    <a:cubicBezTo>
                      <a:pt x="1416" y="845"/>
                      <a:pt x="845" y="1415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48"/>
              <p:cNvSpPr/>
              <p:nvPr/>
            </p:nvSpPr>
            <p:spPr>
              <a:xfrm>
                <a:off x="2199950" y="4716325"/>
                <a:ext cx="28550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987" extrusionOk="0">
                    <a:moveTo>
                      <a:pt x="0" y="1986"/>
                    </a:moveTo>
                    <a:cubicBezTo>
                      <a:pt x="0" y="1142"/>
                      <a:pt x="0" y="845"/>
                      <a:pt x="274" y="274"/>
                    </a:cubicBezTo>
                    <a:cubicBezTo>
                      <a:pt x="274" y="0"/>
                      <a:pt x="571" y="0"/>
                      <a:pt x="571" y="0"/>
                    </a:cubicBezTo>
                    <a:lnTo>
                      <a:pt x="845" y="274"/>
                    </a:lnTo>
                    <a:cubicBezTo>
                      <a:pt x="571" y="845"/>
                      <a:pt x="1142" y="1712"/>
                      <a:pt x="0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48"/>
              <p:cNvSpPr/>
              <p:nvPr/>
            </p:nvSpPr>
            <p:spPr>
              <a:xfrm>
                <a:off x="2763150" y="4851550"/>
                <a:ext cx="28575" cy="502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2010" extrusionOk="0">
                    <a:moveTo>
                      <a:pt x="1" y="2010"/>
                    </a:moveTo>
                    <a:cubicBezTo>
                      <a:pt x="1" y="1142"/>
                      <a:pt x="298" y="868"/>
                      <a:pt x="298" y="298"/>
                    </a:cubicBezTo>
                    <a:cubicBezTo>
                      <a:pt x="298" y="298"/>
                      <a:pt x="572" y="1"/>
                      <a:pt x="572" y="298"/>
                    </a:cubicBezTo>
                    <a:lnTo>
                      <a:pt x="868" y="298"/>
                    </a:lnTo>
                    <a:cubicBezTo>
                      <a:pt x="1142" y="868"/>
                      <a:pt x="572" y="1713"/>
                      <a:pt x="1" y="20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48"/>
              <p:cNvSpPr/>
              <p:nvPr/>
            </p:nvSpPr>
            <p:spPr>
              <a:xfrm>
                <a:off x="2684975" y="4837300"/>
                <a:ext cx="354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3" extrusionOk="0">
                    <a:moveTo>
                      <a:pt x="1" y="1712"/>
                    </a:moveTo>
                    <a:cubicBezTo>
                      <a:pt x="275" y="1142"/>
                      <a:pt x="275" y="868"/>
                      <a:pt x="572" y="297"/>
                    </a:cubicBezTo>
                    <a:lnTo>
                      <a:pt x="845" y="0"/>
                    </a:lnTo>
                    <a:lnTo>
                      <a:pt x="1142" y="297"/>
                    </a:lnTo>
                    <a:cubicBezTo>
                      <a:pt x="1416" y="868"/>
                      <a:pt x="845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48"/>
              <p:cNvSpPr/>
              <p:nvPr/>
            </p:nvSpPr>
            <p:spPr>
              <a:xfrm>
                <a:off x="2613650" y="4816175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571" y="1"/>
                    </a:moveTo>
                    <a:cubicBezTo>
                      <a:pt x="571" y="275"/>
                      <a:pt x="845" y="571"/>
                      <a:pt x="845" y="571"/>
                    </a:cubicBezTo>
                    <a:cubicBezTo>
                      <a:pt x="845" y="1142"/>
                      <a:pt x="845" y="1713"/>
                      <a:pt x="1" y="1713"/>
                    </a:cubicBezTo>
                    <a:cubicBezTo>
                      <a:pt x="1" y="1142"/>
                      <a:pt x="275" y="571"/>
                      <a:pt x="27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48"/>
              <p:cNvSpPr/>
              <p:nvPr/>
            </p:nvSpPr>
            <p:spPr>
              <a:xfrm>
                <a:off x="2805950" y="4865825"/>
                <a:ext cx="35975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439" extrusionOk="0">
                    <a:moveTo>
                      <a:pt x="1" y="1439"/>
                    </a:moveTo>
                    <a:cubicBezTo>
                      <a:pt x="298" y="1142"/>
                      <a:pt x="298" y="571"/>
                      <a:pt x="572" y="297"/>
                    </a:cubicBezTo>
                    <a:cubicBezTo>
                      <a:pt x="572" y="1"/>
                      <a:pt x="572" y="1"/>
                      <a:pt x="868" y="1"/>
                    </a:cubicBezTo>
                    <a:cubicBezTo>
                      <a:pt x="868" y="1"/>
                      <a:pt x="1142" y="1"/>
                      <a:pt x="1142" y="297"/>
                    </a:cubicBezTo>
                    <a:cubicBezTo>
                      <a:pt x="1439" y="571"/>
                      <a:pt x="868" y="1439"/>
                      <a:pt x="1" y="14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48"/>
              <p:cNvSpPr/>
              <p:nvPr/>
            </p:nvSpPr>
            <p:spPr>
              <a:xfrm>
                <a:off x="2856175" y="4880100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1" y="1438"/>
                    </a:moveTo>
                    <a:cubicBezTo>
                      <a:pt x="1" y="868"/>
                      <a:pt x="1" y="571"/>
                      <a:pt x="274" y="297"/>
                    </a:cubicBezTo>
                    <a:cubicBezTo>
                      <a:pt x="274" y="0"/>
                      <a:pt x="571" y="0"/>
                      <a:pt x="571" y="0"/>
                    </a:cubicBezTo>
                    <a:cubicBezTo>
                      <a:pt x="845" y="0"/>
                      <a:pt x="845" y="297"/>
                      <a:pt x="845" y="571"/>
                    </a:cubicBezTo>
                    <a:cubicBezTo>
                      <a:pt x="845" y="571"/>
                      <a:pt x="571" y="868"/>
                      <a:pt x="571" y="1141"/>
                    </a:cubicBezTo>
                    <a:cubicBezTo>
                      <a:pt x="571" y="1438"/>
                      <a:pt x="274" y="1438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48"/>
              <p:cNvSpPr/>
              <p:nvPr/>
            </p:nvSpPr>
            <p:spPr>
              <a:xfrm>
                <a:off x="2485275" y="47876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416"/>
                    </a:moveTo>
                    <a:cubicBezTo>
                      <a:pt x="274" y="1142"/>
                      <a:pt x="274" y="571"/>
                      <a:pt x="274" y="274"/>
                    </a:cubicBezTo>
                    <a:cubicBezTo>
                      <a:pt x="571" y="274"/>
                      <a:pt x="571" y="274"/>
                      <a:pt x="571" y="0"/>
                    </a:cubicBezTo>
                    <a:cubicBezTo>
                      <a:pt x="1141" y="0"/>
                      <a:pt x="1141" y="274"/>
                      <a:pt x="1141" y="845"/>
                    </a:cubicBezTo>
                    <a:cubicBezTo>
                      <a:pt x="845" y="1416"/>
                      <a:pt x="845" y="1712"/>
                      <a:pt x="0" y="14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48"/>
              <p:cNvSpPr/>
              <p:nvPr/>
            </p:nvSpPr>
            <p:spPr>
              <a:xfrm>
                <a:off x="3019950" y="49160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1142" y="0"/>
                    </a:moveTo>
                    <a:cubicBezTo>
                      <a:pt x="868" y="571"/>
                      <a:pt x="571" y="1141"/>
                      <a:pt x="571" y="1712"/>
                    </a:cubicBezTo>
                    <a:cubicBezTo>
                      <a:pt x="0" y="1141"/>
                      <a:pt x="0" y="274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48"/>
              <p:cNvSpPr/>
              <p:nvPr/>
            </p:nvSpPr>
            <p:spPr>
              <a:xfrm>
                <a:off x="2235325" y="472317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1" y="1712"/>
                    </a:moveTo>
                    <a:lnTo>
                      <a:pt x="1" y="297"/>
                    </a:lnTo>
                    <a:lnTo>
                      <a:pt x="297" y="0"/>
                    </a:lnTo>
                    <a:cubicBezTo>
                      <a:pt x="571" y="297"/>
                      <a:pt x="571" y="571"/>
                      <a:pt x="868" y="868"/>
                    </a:cubicBezTo>
                    <a:cubicBezTo>
                      <a:pt x="868" y="1141"/>
                      <a:pt x="571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48"/>
              <p:cNvSpPr/>
              <p:nvPr/>
            </p:nvSpPr>
            <p:spPr>
              <a:xfrm>
                <a:off x="2934350" y="4894350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1" y="1439"/>
                    </a:moveTo>
                    <a:cubicBezTo>
                      <a:pt x="1" y="1142"/>
                      <a:pt x="1" y="868"/>
                      <a:pt x="297" y="298"/>
                    </a:cubicBezTo>
                    <a:cubicBezTo>
                      <a:pt x="297" y="298"/>
                      <a:pt x="571" y="298"/>
                      <a:pt x="868" y="1"/>
                    </a:cubicBezTo>
                    <a:lnTo>
                      <a:pt x="868" y="571"/>
                    </a:lnTo>
                    <a:cubicBezTo>
                      <a:pt x="571" y="868"/>
                      <a:pt x="868" y="1713"/>
                      <a:pt x="1" y="14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48"/>
              <p:cNvSpPr/>
              <p:nvPr/>
            </p:nvSpPr>
            <p:spPr>
              <a:xfrm>
                <a:off x="2314075" y="4744850"/>
                <a:ext cx="211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5" h="1713" extrusionOk="0">
                    <a:moveTo>
                      <a:pt x="0" y="1712"/>
                    </a:moveTo>
                    <a:cubicBezTo>
                      <a:pt x="274" y="1142"/>
                      <a:pt x="274" y="571"/>
                      <a:pt x="571" y="1"/>
                    </a:cubicBezTo>
                    <a:lnTo>
                      <a:pt x="571" y="1"/>
                    </a:lnTo>
                    <a:cubicBezTo>
                      <a:pt x="845" y="274"/>
                      <a:pt x="845" y="571"/>
                      <a:pt x="845" y="845"/>
                    </a:cubicBezTo>
                    <a:cubicBezTo>
                      <a:pt x="845" y="1142"/>
                      <a:pt x="571" y="1416"/>
                      <a:pt x="0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48"/>
              <p:cNvSpPr/>
              <p:nvPr/>
            </p:nvSpPr>
            <p:spPr>
              <a:xfrm>
                <a:off x="2449325" y="478022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0" y="1713"/>
                    </a:moveTo>
                    <a:cubicBezTo>
                      <a:pt x="0" y="1142"/>
                      <a:pt x="297" y="571"/>
                      <a:pt x="297" y="297"/>
                    </a:cubicBezTo>
                    <a:lnTo>
                      <a:pt x="571" y="1"/>
                    </a:lnTo>
                    <a:cubicBezTo>
                      <a:pt x="867" y="297"/>
                      <a:pt x="867" y="297"/>
                      <a:pt x="867" y="571"/>
                    </a:cubicBezTo>
                    <a:cubicBezTo>
                      <a:pt x="867" y="868"/>
                      <a:pt x="867" y="1439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48"/>
              <p:cNvSpPr/>
              <p:nvPr/>
            </p:nvSpPr>
            <p:spPr>
              <a:xfrm>
                <a:off x="2977150" y="4908625"/>
                <a:ext cx="2170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142" extrusionOk="0">
                    <a:moveTo>
                      <a:pt x="0" y="1142"/>
                    </a:moveTo>
                    <a:cubicBezTo>
                      <a:pt x="0" y="868"/>
                      <a:pt x="297" y="571"/>
                      <a:pt x="297" y="297"/>
                    </a:cubicBezTo>
                    <a:cubicBezTo>
                      <a:pt x="297" y="0"/>
                      <a:pt x="571" y="0"/>
                      <a:pt x="571" y="0"/>
                    </a:cubicBezTo>
                    <a:cubicBezTo>
                      <a:pt x="868" y="0"/>
                      <a:pt x="868" y="297"/>
                      <a:pt x="868" y="297"/>
                    </a:cubicBezTo>
                    <a:cubicBezTo>
                      <a:pt x="868" y="868"/>
                      <a:pt x="868" y="1142"/>
                      <a:pt x="0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48"/>
              <p:cNvSpPr/>
              <p:nvPr/>
            </p:nvSpPr>
            <p:spPr>
              <a:xfrm>
                <a:off x="3070150" y="4922900"/>
                <a:ext cx="21150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2" extrusionOk="0">
                    <a:moveTo>
                      <a:pt x="846" y="297"/>
                    </a:moveTo>
                    <a:cubicBezTo>
                      <a:pt x="572" y="571"/>
                      <a:pt x="572" y="1141"/>
                      <a:pt x="275" y="1438"/>
                    </a:cubicBezTo>
                    <a:cubicBezTo>
                      <a:pt x="275" y="1438"/>
                      <a:pt x="275" y="1712"/>
                      <a:pt x="1" y="1438"/>
                    </a:cubicBezTo>
                    <a:lnTo>
                      <a:pt x="1" y="1438"/>
                    </a:lnTo>
                    <a:cubicBezTo>
                      <a:pt x="1" y="867"/>
                      <a:pt x="275" y="571"/>
                      <a:pt x="275" y="0"/>
                    </a:cubicBezTo>
                    <a:cubicBezTo>
                      <a:pt x="572" y="0"/>
                      <a:pt x="572" y="0"/>
                      <a:pt x="846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48"/>
              <p:cNvSpPr/>
              <p:nvPr/>
            </p:nvSpPr>
            <p:spPr>
              <a:xfrm>
                <a:off x="3112950" y="4937150"/>
                <a:ext cx="2115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439" extrusionOk="0">
                    <a:moveTo>
                      <a:pt x="1" y="571"/>
                    </a:moveTo>
                    <a:cubicBezTo>
                      <a:pt x="275" y="297"/>
                      <a:pt x="572" y="297"/>
                      <a:pt x="572" y="1"/>
                    </a:cubicBezTo>
                    <a:cubicBezTo>
                      <a:pt x="572" y="297"/>
                      <a:pt x="845" y="571"/>
                      <a:pt x="572" y="868"/>
                    </a:cubicBezTo>
                    <a:cubicBezTo>
                      <a:pt x="572" y="1142"/>
                      <a:pt x="275" y="1439"/>
                      <a:pt x="275" y="1439"/>
                    </a:cubicBezTo>
                    <a:cubicBezTo>
                      <a:pt x="275" y="1142"/>
                      <a:pt x="1" y="868"/>
                      <a:pt x="1" y="5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39" name="Google Shape;939;p48"/>
            <p:cNvSpPr/>
            <p:nvPr/>
          </p:nvSpPr>
          <p:spPr>
            <a:xfrm>
              <a:off x="1209877" y="4235962"/>
              <a:ext cx="169920" cy="231955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8"/>
            <p:cNvSpPr/>
            <p:nvPr/>
          </p:nvSpPr>
          <p:spPr>
            <a:xfrm>
              <a:off x="718300" y="3081175"/>
              <a:ext cx="1751100" cy="15198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8"/>
            <p:cNvSpPr/>
            <p:nvPr/>
          </p:nvSpPr>
          <p:spPr>
            <a:xfrm rot="-1215341">
              <a:off x="1917224" y="3358923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2" name="Google Shape;942;p48"/>
            <p:cNvGrpSpPr/>
            <p:nvPr/>
          </p:nvGrpSpPr>
          <p:grpSpPr>
            <a:xfrm rot="1593325">
              <a:off x="1416468" y="3890289"/>
              <a:ext cx="944498" cy="386920"/>
              <a:chOff x="2078400" y="4616450"/>
              <a:chExt cx="1184100" cy="485075"/>
            </a:xfrm>
          </p:grpSpPr>
          <p:sp>
            <p:nvSpPr>
              <p:cNvPr id="943" name="Google Shape;943;p48"/>
              <p:cNvSpPr/>
              <p:nvPr/>
            </p:nvSpPr>
            <p:spPr>
              <a:xfrm>
                <a:off x="2078400" y="4616450"/>
                <a:ext cx="1184100" cy="48212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285" extrusionOk="0">
                    <a:moveTo>
                      <a:pt x="2580" y="1"/>
                    </a:moveTo>
                    <a:cubicBezTo>
                      <a:pt x="2283" y="1"/>
                      <a:pt x="1713" y="275"/>
                      <a:pt x="1713" y="275"/>
                    </a:cubicBezTo>
                    <a:cubicBezTo>
                      <a:pt x="1439" y="1142"/>
                      <a:pt x="1142" y="1713"/>
                      <a:pt x="1142" y="2557"/>
                    </a:cubicBezTo>
                    <a:cubicBezTo>
                      <a:pt x="868" y="4269"/>
                      <a:pt x="297" y="6278"/>
                      <a:pt x="1" y="8264"/>
                    </a:cubicBezTo>
                    <a:cubicBezTo>
                      <a:pt x="1" y="8560"/>
                      <a:pt x="1" y="8834"/>
                      <a:pt x="297" y="8834"/>
                    </a:cubicBezTo>
                    <a:cubicBezTo>
                      <a:pt x="571" y="9131"/>
                      <a:pt x="1142" y="9131"/>
                      <a:pt x="1713" y="9405"/>
                    </a:cubicBezTo>
                    <a:cubicBezTo>
                      <a:pt x="2580" y="9702"/>
                      <a:pt x="3721" y="9976"/>
                      <a:pt x="4862" y="10272"/>
                    </a:cubicBezTo>
                    <a:lnTo>
                      <a:pt x="13422" y="11984"/>
                    </a:lnTo>
                    <a:lnTo>
                      <a:pt x="20269" y="13696"/>
                    </a:lnTo>
                    <a:cubicBezTo>
                      <a:pt x="23693" y="14541"/>
                      <a:pt x="27117" y="15408"/>
                      <a:pt x="30815" y="16252"/>
                    </a:cubicBezTo>
                    <a:cubicBezTo>
                      <a:pt x="32823" y="16823"/>
                      <a:pt x="35106" y="17120"/>
                      <a:pt x="37388" y="17690"/>
                    </a:cubicBezTo>
                    <a:cubicBezTo>
                      <a:pt x="39671" y="18261"/>
                      <a:pt x="41954" y="18535"/>
                      <a:pt x="44510" y="19106"/>
                    </a:cubicBezTo>
                    <a:cubicBezTo>
                      <a:pt x="44721" y="19215"/>
                      <a:pt x="44894" y="19284"/>
                      <a:pt x="45042" y="19284"/>
                    </a:cubicBezTo>
                    <a:cubicBezTo>
                      <a:pt x="45296" y="19284"/>
                      <a:pt x="45478" y="19082"/>
                      <a:pt x="45651" y="18535"/>
                    </a:cubicBezTo>
                    <a:cubicBezTo>
                      <a:pt x="45948" y="17690"/>
                      <a:pt x="46222" y="16823"/>
                      <a:pt x="46222" y="15979"/>
                    </a:cubicBezTo>
                    <a:cubicBezTo>
                      <a:pt x="46792" y="14267"/>
                      <a:pt x="47089" y="12555"/>
                      <a:pt x="47363" y="10843"/>
                    </a:cubicBezTo>
                    <a:cubicBezTo>
                      <a:pt x="47363" y="10272"/>
                      <a:pt x="47363" y="10272"/>
                      <a:pt x="46792" y="9976"/>
                    </a:cubicBezTo>
                    <a:cubicBezTo>
                      <a:pt x="46222" y="9976"/>
                      <a:pt x="45377" y="9702"/>
                      <a:pt x="44510" y="9702"/>
                    </a:cubicBezTo>
                    <a:cubicBezTo>
                      <a:pt x="42227" y="9131"/>
                      <a:pt x="39945" y="8834"/>
                      <a:pt x="37959" y="8264"/>
                    </a:cubicBezTo>
                    <a:cubicBezTo>
                      <a:pt x="35950" y="7990"/>
                      <a:pt x="33965" y="7419"/>
                      <a:pt x="31956" y="6848"/>
                    </a:cubicBezTo>
                    <a:cubicBezTo>
                      <a:pt x="29400" y="6278"/>
                      <a:pt x="26546" y="5707"/>
                      <a:pt x="23967" y="4840"/>
                    </a:cubicBezTo>
                    <a:cubicBezTo>
                      <a:pt x="22255" y="4566"/>
                      <a:pt x="20269" y="4269"/>
                      <a:pt x="18558" y="3699"/>
                    </a:cubicBezTo>
                    <a:cubicBezTo>
                      <a:pt x="15408" y="3128"/>
                      <a:pt x="12281" y="2283"/>
                      <a:pt x="9427" y="1416"/>
                    </a:cubicBezTo>
                    <a:cubicBezTo>
                      <a:pt x="7145" y="1142"/>
                      <a:pt x="4862" y="572"/>
                      <a:pt x="2580" y="1"/>
                    </a:cubicBezTo>
                    <a:close/>
                  </a:path>
                </a:pathLst>
              </a:custGeom>
              <a:solidFill>
                <a:srgbClr val="8BCF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48"/>
              <p:cNvSpPr/>
              <p:nvPr/>
            </p:nvSpPr>
            <p:spPr>
              <a:xfrm>
                <a:off x="2078400" y="4616450"/>
                <a:ext cx="1184100" cy="48507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403" extrusionOk="0">
                    <a:moveTo>
                      <a:pt x="1713" y="9405"/>
                    </a:moveTo>
                    <a:cubicBezTo>
                      <a:pt x="1142" y="9131"/>
                      <a:pt x="571" y="9131"/>
                      <a:pt x="297" y="8834"/>
                    </a:cubicBezTo>
                    <a:cubicBezTo>
                      <a:pt x="1" y="8834"/>
                      <a:pt x="1" y="8560"/>
                      <a:pt x="1" y="8264"/>
                    </a:cubicBezTo>
                    <a:cubicBezTo>
                      <a:pt x="297" y="6278"/>
                      <a:pt x="868" y="4269"/>
                      <a:pt x="1142" y="2557"/>
                    </a:cubicBezTo>
                    <a:cubicBezTo>
                      <a:pt x="1142" y="1713"/>
                      <a:pt x="1439" y="1142"/>
                      <a:pt x="1713" y="275"/>
                    </a:cubicBezTo>
                    <a:cubicBezTo>
                      <a:pt x="1713" y="275"/>
                      <a:pt x="2283" y="1"/>
                      <a:pt x="2580" y="1"/>
                    </a:cubicBezTo>
                    <a:cubicBezTo>
                      <a:pt x="4862" y="572"/>
                      <a:pt x="7145" y="1142"/>
                      <a:pt x="9427" y="1416"/>
                    </a:cubicBezTo>
                    <a:cubicBezTo>
                      <a:pt x="12281" y="2283"/>
                      <a:pt x="15408" y="3128"/>
                      <a:pt x="18558" y="3699"/>
                    </a:cubicBezTo>
                    <a:cubicBezTo>
                      <a:pt x="20269" y="4269"/>
                      <a:pt x="22255" y="4566"/>
                      <a:pt x="23967" y="4840"/>
                    </a:cubicBezTo>
                    <a:cubicBezTo>
                      <a:pt x="26546" y="5707"/>
                      <a:pt x="29400" y="6278"/>
                      <a:pt x="31956" y="6848"/>
                    </a:cubicBezTo>
                    <a:cubicBezTo>
                      <a:pt x="33965" y="7419"/>
                      <a:pt x="35950" y="7990"/>
                      <a:pt x="37959" y="8264"/>
                    </a:cubicBezTo>
                    <a:cubicBezTo>
                      <a:pt x="39945" y="8834"/>
                      <a:pt x="42227" y="9131"/>
                      <a:pt x="44510" y="9702"/>
                    </a:cubicBezTo>
                    <a:cubicBezTo>
                      <a:pt x="45377" y="9702"/>
                      <a:pt x="46222" y="9976"/>
                      <a:pt x="46792" y="9976"/>
                    </a:cubicBezTo>
                    <a:cubicBezTo>
                      <a:pt x="47363" y="10272"/>
                      <a:pt x="47363" y="10272"/>
                      <a:pt x="47363" y="10843"/>
                    </a:cubicBezTo>
                    <a:cubicBezTo>
                      <a:pt x="47089" y="12555"/>
                      <a:pt x="46792" y="14267"/>
                      <a:pt x="46222" y="15979"/>
                    </a:cubicBezTo>
                    <a:cubicBezTo>
                      <a:pt x="46222" y="16823"/>
                      <a:pt x="45948" y="17690"/>
                      <a:pt x="45651" y="18535"/>
                    </a:cubicBezTo>
                    <a:cubicBezTo>
                      <a:pt x="45377" y="19402"/>
                      <a:pt x="45081" y="19402"/>
                      <a:pt x="44510" y="19106"/>
                    </a:cubicBezTo>
                    <a:cubicBezTo>
                      <a:pt x="41954" y="18535"/>
                      <a:pt x="39671" y="18261"/>
                      <a:pt x="37388" y="17690"/>
                    </a:cubicBezTo>
                    <a:cubicBezTo>
                      <a:pt x="35106" y="17120"/>
                      <a:pt x="32823" y="16823"/>
                      <a:pt x="30815" y="16252"/>
                    </a:cubicBezTo>
                    <a:cubicBezTo>
                      <a:pt x="27117" y="15408"/>
                      <a:pt x="23693" y="14541"/>
                      <a:pt x="20269" y="13696"/>
                    </a:cubicBezTo>
                    <a:lnTo>
                      <a:pt x="13422" y="11984"/>
                    </a:lnTo>
                    <a:lnTo>
                      <a:pt x="4862" y="10272"/>
                    </a:lnTo>
                    <a:cubicBezTo>
                      <a:pt x="3721" y="9976"/>
                      <a:pt x="2580" y="9702"/>
                      <a:pt x="1713" y="9405"/>
                    </a:cubicBezTo>
                    <a:close/>
                    <a:moveTo>
                      <a:pt x="868" y="8264"/>
                    </a:moveTo>
                    <a:cubicBezTo>
                      <a:pt x="1142" y="8560"/>
                      <a:pt x="1713" y="8834"/>
                      <a:pt x="2283" y="8834"/>
                    </a:cubicBezTo>
                    <a:cubicBezTo>
                      <a:pt x="3721" y="9131"/>
                      <a:pt x="5433" y="9405"/>
                      <a:pt x="7145" y="9702"/>
                    </a:cubicBezTo>
                    <a:cubicBezTo>
                      <a:pt x="9427" y="10272"/>
                      <a:pt x="11413" y="10843"/>
                      <a:pt x="13696" y="11414"/>
                    </a:cubicBezTo>
                    <a:cubicBezTo>
                      <a:pt x="17987" y="12555"/>
                      <a:pt x="21981" y="13399"/>
                      <a:pt x="26250" y="14541"/>
                    </a:cubicBezTo>
                    <a:cubicBezTo>
                      <a:pt x="28258" y="15111"/>
                      <a:pt x="30541" y="15682"/>
                      <a:pt x="32527" y="15979"/>
                    </a:cubicBezTo>
                    <a:cubicBezTo>
                      <a:pt x="35677" y="16823"/>
                      <a:pt x="38530" y="17394"/>
                      <a:pt x="41383" y="17964"/>
                    </a:cubicBezTo>
                    <a:cubicBezTo>
                      <a:pt x="42524" y="18261"/>
                      <a:pt x="43665" y="18261"/>
                      <a:pt x="45081" y="18535"/>
                    </a:cubicBezTo>
                    <a:cubicBezTo>
                      <a:pt x="45377" y="17690"/>
                      <a:pt x="45377" y="16823"/>
                      <a:pt x="45651" y="15682"/>
                    </a:cubicBezTo>
                    <a:cubicBezTo>
                      <a:pt x="45948" y="14267"/>
                      <a:pt x="46222" y="12829"/>
                      <a:pt x="46519" y="11117"/>
                    </a:cubicBezTo>
                    <a:cubicBezTo>
                      <a:pt x="46792" y="10843"/>
                      <a:pt x="46519" y="10546"/>
                      <a:pt x="46222" y="10546"/>
                    </a:cubicBezTo>
                    <a:lnTo>
                      <a:pt x="41954" y="9702"/>
                    </a:lnTo>
                    <a:cubicBezTo>
                      <a:pt x="39374" y="9131"/>
                      <a:pt x="36521" y="8560"/>
                      <a:pt x="33668" y="7990"/>
                    </a:cubicBezTo>
                    <a:lnTo>
                      <a:pt x="30244" y="7122"/>
                    </a:lnTo>
                    <a:cubicBezTo>
                      <a:pt x="28532" y="6552"/>
                      <a:pt x="26546" y="6278"/>
                      <a:pt x="24538" y="5707"/>
                    </a:cubicBezTo>
                    <a:cubicBezTo>
                      <a:pt x="23397" y="5410"/>
                      <a:pt x="21981" y="5137"/>
                      <a:pt x="20840" y="4840"/>
                    </a:cubicBezTo>
                    <a:cubicBezTo>
                      <a:pt x="18558" y="4566"/>
                      <a:pt x="16275" y="3995"/>
                      <a:pt x="13993" y="3425"/>
                    </a:cubicBezTo>
                    <a:cubicBezTo>
                      <a:pt x="11413" y="2854"/>
                      <a:pt x="8857" y="1987"/>
                      <a:pt x="6278" y="1416"/>
                    </a:cubicBezTo>
                    <a:cubicBezTo>
                      <a:pt x="5136" y="1142"/>
                      <a:pt x="3721" y="845"/>
                      <a:pt x="2283" y="572"/>
                    </a:cubicBezTo>
                    <a:cubicBezTo>
                      <a:pt x="1713" y="3128"/>
                      <a:pt x="1142" y="5707"/>
                      <a:pt x="868" y="82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48"/>
              <p:cNvSpPr/>
              <p:nvPr/>
            </p:nvSpPr>
            <p:spPr>
              <a:xfrm>
                <a:off x="2142875" y="4787650"/>
                <a:ext cx="1027175" cy="235125"/>
              </a:xfrm>
              <a:custGeom>
                <a:avLst/>
                <a:gdLst/>
                <a:ahLst/>
                <a:cxnLst/>
                <a:rect l="l" t="t" r="r" b="b"/>
                <a:pathLst>
                  <a:path w="41087" h="9405" extrusionOk="0">
                    <a:moveTo>
                      <a:pt x="40790" y="9404"/>
                    </a:moveTo>
                    <a:cubicBezTo>
                      <a:pt x="40219" y="9404"/>
                      <a:pt x="39375" y="9404"/>
                      <a:pt x="38804" y="9131"/>
                    </a:cubicBezTo>
                    <a:cubicBezTo>
                      <a:pt x="36521" y="8834"/>
                      <a:pt x="34513" y="8263"/>
                      <a:pt x="32230" y="7693"/>
                    </a:cubicBezTo>
                    <a:cubicBezTo>
                      <a:pt x="31089" y="7693"/>
                      <a:pt x="29948" y="7419"/>
                      <a:pt x="28806" y="7122"/>
                    </a:cubicBezTo>
                    <a:cubicBezTo>
                      <a:pt x="24812" y="5981"/>
                      <a:pt x="21114" y="5136"/>
                      <a:pt x="17120" y="4269"/>
                    </a:cubicBezTo>
                    <a:cubicBezTo>
                      <a:pt x="13970" y="3424"/>
                      <a:pt x="10843" y="2854"/>
                      <a:pt x="7419" y="1986"/>
                    </a:cubicBezTo>
                    <a:cubicBezTo>
                      <a:pt x="5410" y="1416"/>
                      <a:pt x="3128" y="1142"/>
                      <a:pt x="845" y="845"/>
                    </a:cubicBezTo>
                    <a:cubicBezTo>
                      <a:pt x="572" y="571"/>
                      <a:pt x="275" y="571"/>
                      <a:pt x="1" y="274"/>
                    </a:cubicBezTo>
                    <a:lnTo>
                      <a:pt x="275" y="0"/>
                    </a:lnTo>
                    <a:cubicBezTo>
                      <a:pt x="1416" y="274"/>
                      <a:pt x="2854" y="274"/>
                      <a:pt x="4269" y="571"/>
                    </a:cubicBezTo>
                    <a:cubicBezTo>
                      <a:pt x="7419" y="1416"/>
                      <a:pt x="10546" y="1986"/>
                      <a:pt x="13970" y="2854"/>
                    </a:cubicBezTo>
                    <a:cubicBezTo>
                      <a:pt x="17394" y="3698"/>
                      <a:pt x="20818" y="4566"/>
                      <a:pt x="24241" y="5136"/>
                    </a:cubicBezTo>
                    <a:cubicBezTo>
                      <a:pt x="27665" y="5981"/>
                      <a:pt x="30815" y="6848"/>
                      <a:pt x="34239" y="7693"/>
                    </a:cubicBezTo>
                    <a:cubicBezTo>
                      <a:pt x="36225" y="7989"/>
                      <a:pt x="38233" y="8560"/>
                      <a:pt x="40219" y="8834"/>
                    </a:cubicBezTo>
                    <a:cubicBezTo>
                      <a:pt x="40516" y="8834"/>
                      <a:pt x="40790" y="9131"/>
                      <a:pt x="41086" y="9131"/>
                    </a:cubicBezTo>
                    <a:cubicBezTo>
                      <a:pt x="41086" y="9404"/>
                      <a:pt x="41086" y="9404"/>
                      <a:pt x="40790" y="940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48"/>
              <p:cNvSpPr/>
              <p:nvPr/>
            </p:nvSpPr>
            <p:spPr>
              <a:xfrm>
                <a:off x="2656450" y="4780225"/>
                <a:ext cx="285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3722" extrusionOk="0">
                    <a:moveTo>
                      <a:pt x="1142" y="297"/>
                    </a:moveTo>
                    <a:lnTo>
                      <a:pt x="1142" y="1142"/>
                    </a:lnTo>
                    <a:cubicBezTo>
                      <a:pt x="1142" y="1713"/>
                      <a:pt x="845" y="2580"/>
                      <a:pt x="571" y="3151"/>
                    </a:cubicBezTo>
                    <a:cubicBezTo>
                      <a:pt x="571" y="3425"/>
                      <a:pt x="275" y="3425"/>
                      <a:pt x="275" y="3721"/>
                    </a:cubicBezTo>
                    <a:cubicBezTo>
                      <a:pt x="275" y="3425"/>
                      <a:pt x="1" y="3151"/>
                      <a:pt x="1" y="2854"/>
                    </a:cubicBezTo>
                    <a:cubicBezTo>
                      <a:pt x="275" y="2283"/>
                      <a:pt x="275" y="1439"/>
                      <a:pt x="571" y="868"/>
                    </a:cubicBezTo>
                    <a:cubicBezTo>
                      <a:pt x="571" y="571"/>
                      <a:pt x="845" y="297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48"/>
              <p:cNvSpPr/>
              <p:nvPr/>
            </p:nvSpPr>
            <p:spPr>
              <a:xfrm>
                <a:off x="2406525" y="4737425"/>
                <a:ext cx="35975" cy="856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3425" extrusionOk="0">
                    <a:moveTo>
                      <a:pt x="571" y="3425"/>
                    </a:moveTo>
                    <a:cubicBezTo>
                      <a:pt x="0" y="2580"/>
                      <a:pt x="571" y="1"/>
                      <a:pt x="1438" y="1"/>
                    </a:cubicBezTo>
                    <a:cubicBezTo>
                      <a:pt x="1438" y="1142"/>
                      <a:pt x="868" y="2283"/>
                      <a:pt x="571" y="342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48"/>
              <p:cNvSpPr/>
              <p:nvPr/>
            </p:nvSpPr>
            <p:spPr>
              <a:xfrm>
                <a:off x="2898975" y="4837300"/>
                <a:ext cx="3540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1" extrusionOk="0">
                    <a:moveTo>
                      <a:pt x="1142" y="0"/>
                    </a:moveTo>
                    <a:cubicBezTo>
                      <a:pt x="1416" y="868"/>
                      <a:pt x="571" y="3424"/>
                      <a:pt x="0" y="3721"/>
                    </a:cubicBezTo>
                    <a:cubicBezTo>
                      <a:pt x="274" y="2283"/>
                      <a:pt x="274" y="1142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48"/>
              <p:cNvSpPr/>
              <p:nvPr/>
            </p:nvSpPr>
            <p:spPr>
              <a:xfrm>
                <a:off x="3155750" y="4894350"/>
                <a:ext cx="3540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2" extrusionOk="0">
                    <a:moveTo>
                      <a:pt x="1416" y="298"/>
                    </a:moveTo>
                    <a:cubicBezTo>
                      <a:pt x="1142" y="2580"/>
                      <a:pt x="845" y="3425"/>
                      <a:pt x="1" y="3721"/>
                    </a:cubicBezTo>
                    <a:cubicBezTo>
                      <a:pt x="1" y="3425"/>
                      <a:pt x="275" y="3151"/>
                      <a:pt x="275" y="2854"/>
                    </a:cubicBezTo>
                    <a:cubicBezTo>
                      <a:pt x="275" y="2009"/>
                      <a:pt x="571" y="1439"/>
                      <a:pt x="845" y="571"/>
                    </a:cubicBezTo>
                    <a:lnTo>
                      <a:pt x="14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48"/>
              <p:cNvSpPr/>
              <p:nvPr/>
            </p:nvSpPr>
            <p:spPr>
              <a:xfrm>
                <a:off x="2363725" y="4744850"/>
                <a:ext cx="21700" cy="5710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2284" extrusionOk="0">
                    <a:moveTo>
                      <a:pt x="0" y="1986"/>
                    </a:moveTo>
                    <a:cubicBezTo>
                      <a:pt x="0" y="1416"/>
                      <a:pt x="0" y="845"/>
                      <a:pt x="297" y="571"/>
                    </a:cubicBezTo>
                    <a:cubicBezTo>
                      <a:pt x="297" y="274"/>
                      <a:pt x="571" y="274"/>
                      <a:pt x="868" y="1"/>
                    </a:cubicBezTo>
                    <a:lnTo>
                      <a:pt x="868" y="571"/>
                    </a:lnTo>
                    <a:lnTo>
                      <a:pt x="868" y="1712"/>
                    </a:lnTo>
                    <a:cubicBezTo>
                      <a:pt x="571" y="1712"/>
                      <a:pt x="571" y="1986"/>
                      <a:pt x="297" y="228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48"/>
              <p:cNvSpPr/>
              <p:nvPr/>
            </p:nvSpPr>
            <p:spPr>
              <a:xfrm>
                <a:off x="2570850" y="4801925"/>
                <a:ext cx="28575" cy="496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986" extrusionOk="0">
                    <a:moveTo>
                      <a:pt x="1" y="1712"/>
                    </a:moveTo>
                    <a:cubicBezTo>
                      <a:pt x="1" y="1141"/>
                      <a:pt x="275" y="845"/>
                      <a:pt x="275" y="274"/>
                    </a:cubicBezTo>
                    <a:lnTo>
                      <a:pt x="571" y="0"/>
                    </a:lnTo>
                    <a:cubicBezTo>
                      <a:pt x="845" y="0"/>
                      <a:pt x="1142" y="274"/>
                      <a:pt x="1142" y="274"/>
                    </a:cubicBezTo>
                    <a:cubicBezTo>
                      <a:pt x="845" y="571"/>
                      <a:pt x="845" y="1141"/>
                      <a:pt x="845" y="1415"/>
                    </a:cubicBezTo>
                    <a:cubicBezTo>
                      <a:pt x="571" y="1712"/>
                      <a:pt x="275" y="1712"/>
                      <a:pt x="1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48"/>
              <p:cNvSpPr/>
              <p:nvPr/>
            </p:nvSpPr>
            <p:spPr>
              <a:xfrm>
                <a:off x="2278125" y="4737425"/>
                <a:ext cx="2170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439" extrusionOk="0">
                    <a:moveTo>
                      <a:pt x="868" y="1142"/>
                    </a:moveTo>
                    <a:cubicBezTo>
                      <a:pt x="571" y="1142"/>
                      <a:pt x="297" y="1439"/>
                      <a:pt x="0" y="1439"/>
                    </a:cubicBezTo>
                    <a:lnTo>
                      <a:pt x="0" y="868"/>
                    </a:lnTo>
                    <a:lnTo>
                      <a:pt x="0" y="868"/>
                    </a:lnTo>
                    <a:cubicBezTo>
                      <a:pt x="0" y="571"/>
                      <a:pt x="0" y="298"/>
                      <a:pt x="297" y="1"/>
                    </a:cubicBezTo>
                    <a:lnTo>
                      <a:pt x="571" y="1"/>
                    </a:lnTo>
                    <a:cubicBezTo>
                      <a:pt x="571" y="298"/>
                      <a:pt x="868" y="571"/>
                      <a:pt x="868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48"/>
              <p:cNvSpPr/>
              <p:nvPr/>
            </p:nvSpPr>
            <p:spPr>
              <a:xfrm>
                <a:off x="2720375" y="484470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713"/>
                    </a:moveTo>
                    <a:cubicBezTo>
                      <a:pt x="0" y="1142"/>
                      <a:pt x="0" y="572"/>
                      <a:pt x="297" y="275"/>
                    </a:cubicBezTo>
                    <a:cubicBezTo>
                      <a:pt x="297" y="275"/>
                      <a:pt x="867" y="1"/>
                      <a:pt x="867" y="275"/>
                    </a:cubicBezTo>
                    <a:cubicBezTo>
                      <a:pt x="1141" y="572"/>
                      <a:pt x="571" y="1713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48"/>
              <p:cNvSpPr/>
              <p:nvPr/>
            </p:nvSpPr>
            <p:spPr>
              <a:xfrm>
                <a:off x="2528050" y="4801925"/>
                <a:ext cx="35425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2" extrusionOk="0">
                    <a:moveTo>
                      <a:pt x="1" y="1712"/>
                    </a:moveTo>
                    <a:cubicBezTo>
                      <a:pt x="275" y="1141"/>
                      <a:pt x="275" y="571"/>
                      <a:pt x="275" y="274"/>
                    </a:cubicBezTo>
                    <a:cubicBezTo>
                      <a:pt x="275" y="0"/>
                      <a:pt x="572" y="0"/>
                      <a:pt x="572" y="0"/>
                    </a:cubicBezTo>
                    <a:cubicBezTo>
                      <a:pt x="845" y="0"/>
                      <a:pt x="845" y="0"/>
                      <a:pt x="1142" y="274"/>
                    </a:cubicBezTo>
                    <a:cubicBezTo>
                      <a:pt x="1416" y="845"/>
                      <a:pt x="845" y="1415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48"/>
              <p:cNvSpPr/>
              <p:nvPr/>
            </p:nvSpPr>
            <p:spPr>
              <a:xfrm>
                <a:off x="2199950" y="4716325"/>
                <a:ext cx="28550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987" extrusionOk="0">
                    <a:moveTo>
                      <a:pt x="0" y="1986"/>
                    </a:moveTo>
                    <a:cubicBezTo>
                      <a:pt x="0" y="1142"/>
                      <a:pt x="0" y="845"/>
                      <a:pt x="274" y="274"/>
                    </a:cubicBezTo>
                    <a:cubicBezTo>
                      <a:pt x="274" y="0"/>
                      <a:pt x="571" y="0"/>
                      <a:pt x="571" y="0"/>
                    </a:cubicBezTo>
                    <a:lnTo>
                      <a:pt x="845" y="274"/>
                    </a:lnTo>
                    <a:cubicBezTo>
                      <a:pt x="571" y="845"/>
                      <a:pt x="1142" y="1712"/>
                      <a:pt x="0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48"/>
              <p:cNvSpPr/>
              <p:nvPr/>
            </p:nvSpPr>
            <p:spPr>
              <a:xfrm>
                <a:off x="2763150" y="4851550"/>
                <a:ext cx="28575" cy="502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2010" extrusionOk="0">
                    <a:moveTo>
                      <a:pt x="1" y="2010"/>
                    </a:moveTo>
                    <a:cubicBezTo>
                      <a:pt x="1" y="1142"/>
                      <a:pt x="298" y="868"/>
                      <a:pt x="298" y="298"/>
                    </a:cubicBezTo>
                    <a:cubicBezTo>
                      <a:pt x="298" y="298"/>
                      <a:pt x="572" y="1"/>
                      <a:pt x="572" y="298"/>
                    </a:cubicBezTo>
                    <a:lnTo>
                      <a:pt x="868" y="298"/>
                    </a:lnTo>
                    <a:cubicBezTo>
                      <a:pt x="1142" y="868"/>
                      <a:pt x="572" y="1713"/>
                      <a:pt x="1" y="20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48"/>
              <p:cNvSpPr/>
              <p:nvPr/>
            </p:nvSpPr>
            <p:spPr>
              <a:xfrm>
                <a:off x="2684975" y="4837300"/>
                <a:ext cx="354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3" extrusionOk="0">
                    <a:moveTo>
                      <a:pt x="1" y="1712"/>
                    </a:moveTo>
                    <a:cubicBezTo>
                      <a:pt x="275" y="1142"/>
                      <a:pt x="275" y="868"/>
                      <a:pt x="572" y="297"/>
                    </a:cubicBezTo>
                    <a:lnTo>
                      <a:pt x="845" y="0"/>
                    </a:lnTo>
                    <a:lnTo>
                      <a:pt x="1142" y="297"/>
                    </a:lnTo>
                    <a:cubicBezTo>
                      <a:pt x="1416" y="868"/>
                      <a:pt x="845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48"/>
              <p:cNvSpPr/>
              <p:nvPr/>
            </p:nvSpPr>
            <p:spPr>
              <a:xfrm>
                <a:off x="2613650" y="4816175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571" y="1"/>
                    </a:moveTo>
                    <a:cubicBezTo>
                      <a:pt x="571" y="275"/>
                      <a:pt x="845" y="571"/>
                      <a:pt x="845" y="571"/>
                    </a:cubicBezTo>
                    <a:cubicBezTo>
                      <a:pt x="845" y="1142"/>
                      <a:pt x="845" y="1713"/>
                      <a:pt x="1" y="1713"/>
                    </a:cubicBezTo>
                    <a:cubicBezTo>
                      <a:pt x="1" y="1142"/>
                      <a:pt x="275" y="571"/>
                      <a:pt x="27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48"/>
              <p:cNvSpPr/>
              <p:nvPr/>
            </p:nvSpPr>
            <p:spPr>
              <a:xfrm>
                <a:off x="2805950" y="4865825"/>
                <a:ext cx="35975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439" extrusionOk="0">
                    <a:moveTo>
                      <a:pt x="1" y="1439"/>
                    </a:moveTo>
                    <a:cubicBezTo>
                      <a:pt x="298" y="1142"/>
                      <a:pt x="298" y="571"/>
                      <a:pt x="572" y="297"/>
                    </a:cubicBezTo>
                    <a:cubicBezTo>
                      <a:pt x="572" y="1"/>
                      <a:pt x="572" y="1"/>
                      <a:pt x="868" y="1"/>
                    </a:cubicBezTo>
                    <a:cubicBezTo>
                      <a:pt x="868" y="1"/>
                      <a:pt x="1142" y="1"/>
                      <a:pt x="1142" y="297"/>
                    </a:cubicBezTo>
                    <a:cubicBezTo>
                      <a:pt x="1439" y="571"/>
                      <a:pt x="868" y="1439"/>
                      <a:pt x="1" y="14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48"/>
              <p:cNvSpPr/>
              <p:nvPr/>
            </p:nvSpPr>
            <p:spPr>
              <a:xfrm>
                <a:off x="2856175" y="4880100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1" y="1438"/>
                    </a:moveTo>
                    <a:cubicBezTo>
                      <a:pt x="1" y="868"/>
                      <a:pt x="1" y="571"/>
                      <a:pt x="274" y="297"/>
                    </a:cubicBezTo>
                    <a:cubicBezTo>
                      <a:pt x="274" y="0"/>
                      <a:pt x="571" y="0"/>
                      <a:pt x="571" y="0"/>
                    </a:cubicBezTo>
                    <a:cubicBezTo>
                      <a:pt x="845" y="0"/>
                      <a:pt x="845" y="297"/>
                      <a:pt x="845" y="571"/>
                    </a:cubicBezTo>
                    <a:cubicBezTo>
                      <a:pt x="845" y="571"/>
                      <a:pt x="571" y="868"/>
                      <a:pt x="571" y="1141"/>
                    </a:cubicBezTo>
                    <a:cubicBezTo>
                      <a:pt x="571" y="1438"/>
                      <a:pt x="274" y="1438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48"/>
              <p:cNvSpPr/>
              <p:nvPr/>
            </p:nvSpPr>
            <p:spPr>
              <a:xfrm>
                <a:off x="2485275" y="47876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416"/>
                    </a:moveTo>
                    <a:cubicBezTo>
                      <a:pt x="274" y="1142"/>
                      <a:pt x="274" y="571"/>
                      <a:pt x="274" y="274"/>
                    </a:cubicBezTo>
                    <a:cubicBezTo>
                      <a:pt x="571" y="274"/>
                      <a:pt x="571" y="274"/>
                      <a:pt x="571" y="0"/>
                    </a:cubicBezTo>
                    <a:cubicBezTo>
                      <a:pt x="1141" y="0"/>
                      <a:pt x="1141" y="274"/>
                      <a:pt x="1141" y="845"/>
                    </a:cubicBezTo>
                    <a:cubicBezTo>
                      <a:pt x="845" y="1416"/>
                      <a:pt x="845" y="1712"/>
                      <a:pt x="0" y="14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48"/>
              <p:cNvSpPr/>
              <p:nvPr/>
            </p:nvSpPr>
            <p:spPr>
              <a:xfrm>
                <a:off x="3019950" y="49160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1142" y="0"/>
                    </a:moveTo>
                    <a:cubicBezTo>
                      <a:pt x="868" y="571"/>
                      <a:pt x="571" y="1141"/>
                      <a:pt x="571" y="1712"/>
                    </a:cubicBezTo>
                    <a:cubicBezTo>
                      <a:pt x="0" y="1141"/>
                      <a:pt x="0" y="274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48"/>
              <p:cNvSpPr/>
              <p:nvPr/>
            </p:nvSpPr>
            <p:spPr>
              <a:xfrm>
                <a:off x="2235325" y="472317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1" y="1712"/>
                    </a:moveTo>
                    <a:lnTo>
                      <a:pt x="1" y="297"/>
                    </a:lnTo>
                    <a:lnTo>
                      <a:pt x="297" y="0"/>
                    </a:lnTo>
                    <a:cubicBezTo>
                      <a:pt x="571" y="297"/>
                      <a:pt x="571" y="571"/>
                      <a:pt x="868" y="868"/>
                    </a:cubicBezTo>
                    <a:cubicBezTo>
                      <a:pt x="868" y="1141"/>
                      <a:pt x="571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48"/>
              <p:cNvSpPr/>
              <p:nvPr/>
            </p:nvSpPr>
            <p:spPr>
              <a:xfrm>
                <a:off x="2314075" y="4744850"/>
                <a:ext cx="211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5" h="1713" extrusionOk="0">
                    <a:moveTo>
                      <a:pt x="0" y="1712"/>
                    </a:moveTo>
                    <a:cubicBezTo>
                      <a:pt x="274" y="1142"/>
                      <a:pt x="274" y="571"/>
                      <a:pt x="571" y="1"/>
                    </a:cubicBezTo>
                    <a:lnTo>
                      <a:pt x="571" y="1"/>
                    </a:lnTo>
                    <a:cubicBezTo>
                      <a:pt x="845" y="274"/>
                      <a:pt x="845" y="571"/>
                      <a:pt x="845" y="845"/>
                    </a:cubicBezTo>
                    <a:cubicBezTo>
                      <a:pt x="845" y="1142"/>
                      <a:pt x="571" y="1416"/>
                      <a:pt x="0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48"/>
              <p:cNvSpPr/>
              <p:nvPr/>
            </p:nvSpPr>
            <p:spPr>
              <a:xfrm>
                <a:off x="2449325" y="478022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0" y="1713"/>
                    </a:moveTo>
                    <a:cubicBezTo>
                      <a:pt x="0" y="1142"/>
                      <a:pt x="297" y="571"/>
                      <a:pt x="297" y="297"/>
                    </a:cubicBezTo>
                    <a:lnTo>
                      <a:pt x="571" y="1"/>
                    </a:lnTo>
                    <a:cubicBezTo>
                      <a:pt x="867" y="297"/>
                      <a:pt x="867" y="297"/>
                      <a:pt x="867" y="571"/>
                    </a:cubicBezTo>
                    <a:cubicBezTo>
                      <a:pt x="867" y="868"/>
                      <a:pt x="867" y="1439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48"/>
              <p:cNvSpPr/>
              <p:nvPr/>
            </p:nvSpPr>
            <p:spPr>
              <a:xfrm>
                <a:off x="2977150" y="4908625"/>
                <a:ext cx="2170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142" extrusionOk="0">
                    <a:moveTo>
                      <a:pt x="0" y="1142"/>
                    </a:moveTo>
                    <a:cubicBezTo>
                      <a:pt x="0" y="868"/>
                      <a:pt x="297" y="571"/>
                      <a:pt x="297" y="297"/>
                    </a:cubicBezTo>
                    <a:cubicBezTo>
                      <a:pt x="297" y="0"/>
                      <a:pt x="571" y="0"/>
                      <a:pt x="571" y="0"/>
                    </a:cubicBezTo>
                    <a:cubicBezTo>
                      <a:pt x="868" y="0"/>
                      <a:pt x="868" y="297"/>
                      <a:pt x="868" y="297"/>
                    </a:cubicBezTo>
                    <a:cubicBezTo>
                      <a:pt x="868" y="868"/>
                      <a:pt x="868" y="1142"/>
                      <a:pt x="0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48"/>
              <p:cNvSpPr/>
              <p:nvPr/>
            </p:nvSpPr>
            <p:spPr>
              <a:xfrm>
                <a:off x="3070150" y="4922900"/>
                <a:ext cx="21150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2" extrusionOk="0">
                    <a:moveTo>
                      <a:pt x="846" y="297"/>
                    </a:moveTo>
                    <a:cubicBezTo>
                      <a:pt x="572" y="571"/>
                      <a:pt x="572" y="1141"/>
                      <a:pt x="275" y="1438"/>
                    </a:cubicBezTo>
                    <a:cubicBezTo>
                      <a:pt x="275" y="1438"/>
                      <a:pt x="275" y="1712"/>
                      <a:pt x="1" y="1438"/>
                    </a:cubicBezTo>
                    <a:lnTo>
                      <a:pt x="1" y="1438"/>
                    </a:lnTo>
                    <a:cubicBezTo>
                      <a:pt x="1" y="867"/>
                      <a:pt x="275" y="571"/>
                      <a:pt x="275" y="0"/>
                    </a:cubicBezTo>
                    <a:cubicBezTo>
                      <a:pt x="572" y="0"/>
                      <a:pt x="572" y="0"/>
                      <a:pt x="846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48"/>
              <p:cNvSpPr/>
              <p:nvPr/>
            </p:nvSpPr>
            <p:spPr>
              <a:xfrm>
                <a:off x="3112950" y="4937150"/>
                <a:ext cx="2115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439" extrusionOk="0">
                    <a:moveTo>
                      <a:pt x="1" y="571"/>
                    </a:moveTo>
                    <a:cubicBezTo>
                      <a:pt x="275" y="297"/>
                      <a:pt x="572" y="297"/>
                      <a:pt x="572" y="1"/>
                    </a:cubicBezTo>
                    <a:cubicBezTo>
                      <a:pt x="572" y="297"/>
                      <a:pt x="845" y="571"/>
                      <a:pt x="572" y="868"/>
                    </a:cubicBezTo>
                    <a:cubicBezTo>
                      <a:pt x="572" y="1142"/>
                      <a:pt x="275" y="1439"/>
                      <a:pt x="275" y="1439"/>
                    </a:cubicBezTo>
                    <a:cubicBezTo>
                      <a:pt x="275" y="1142"/>
                      <a:pt x="1" y="868"/>
                      <a:pt x="1" y="5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9" name="Google Shape;969;p48"/>
            <p:cNvSpPr/>
            <p:nvPr/>
          </p:nvSpPr>
          <p:spPr>
            <a:xfrm>
              <a:off x="1209877" y="4235962"/>
              <a:ext cx="169920" cy="231955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0" name="Google Shape;970;p48"/>
            <p:cNvGrpSpPr/>
            <p:nvPr/>
          </p:nvGrpSpPr>
          <p:grpSpPr>
            <a:xfrm>
              <a:off x="965950" y="3380900"/>
              <a:ext cx="570650" cy="306450"/>
              <a:chOff x="573650" y="4673525"/>
              <a:chExt cx="570650" cy="306450"/>
            </a:xfrm>
          </p:grpSpPr>
          <p:sp>
            <p:nvSpPr>
              <p:cNvPr id="971" name="Google Shape;971;p48"/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8"/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8"/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74" name="Google Shape;974;p48"/>
            <p:cNvGrpSpPr/>
            <p:nvPr/>
          </p:nvGrpSpPr>
          <p:grpSpPr>
            <a:xfrm>
              <a:off x="962525" y="3955138"/>
              <a:ext cx="577500" cy="523375"/>
              <a:chOff x="344825" y="4096050"/>
              <a:chExt cx="577500" cy="523375"/>
            </a:xfrm>
          </p:grpSpPr>
          <p:sp>
            <p:nvSpPr>
              <p:cNvPr id="975" name="Google Shape;975;p48"/>
              <p:cNvSpPr/>
              <p:nvPr/>
            </p:nvSpPr>
            <p:spPr>
              <a:xfrm>
                <a:off x="344825" y="4096050"/>
                <a:ext cx="577500" cy="523375"/>
              </a:xfrm>
              <a:custGeom>
                <a:avLst/>
                <a:gdLst/>
                <a:ahLst/>
                <a:cxnLst/>
                <a:rect l="l" t="t" r="r" b="b"/>
                <a:pathLst>
                  <a:path w="23100" h="20935" extrusionOk="0">
                    <a:moveTo>
                      <a:pt x="11071" y="297"/>
                    </a:moveTo>
                    <a:cubicBezTo>
                      <a:pt x="12303" y="1005"/>
                      <a:pt x="13604" y="1507"/>
                      <a:pt x="14860" y="2077"/>
                    </a:cubicBezTo>
                    <a:cubicBezTo>
                      <a:pt x="16777" y="2922"/>
                      <a:pt x="18649" y="3789"/>
                      <a:pt x="20497" y="4725"/>
                    </a:cubicBezTo>
                    <a:cubicBezTo>
                      <a:pt x="20908" y="4930"/>
                      <a:pt x="21319" y="5136"/>
                      <a:pt x="21730" y="5319"/>
                    </a:cubicBezTo>
                    <a:cubicBezTo>
                      <a:pt x="21730" y="5364"/>
                      <a:pt x="21707" y="5410"/>
                      <a:pt x="21707" y="5455"/>
                    </a:cubicBezTo>
                    <a:cubicBezTo>
                      <a:pt x="21616" y="5478"/>
                      <a:pt x="21525" y="5501"/>
                      <a:pt x="21433" y="5524"/>
                    </a:cubicBezTo>
                    <a:cubicBezTo>
                      <a:pt x="20246" y="5570"/>
                      <a:pt x="19105" y="5752"/>
                      <a:pt x="17964" y="6003"/>
                    </a:cubicBezTo>
                    <a:cubicBezTo>
                      <a:pt x="17877" y="6023"/>
                      <a:pt x="17797" y="6034"/>
                      <a:pt x="17720" y="6034"/>
                    </a:cubicBezTo>
                    <a:cubicBezTo>
                      <a:pt x="17532" y="6034"/>
                      <a:pt x="17366" y="5973"/>
                      <a:pt x="17188" y="5844"/>
                    </a:cubicBezTo>
                    <a:cubicBezTo>
                      <a:pt x="14449" y="4132"/>
                      <a:pt x="11596" y="2648"/>
                      <a:pt x="8491" y="1758"/>
                    </a:cubicBezTo>
                    <a:cubicBezTo>
                      <a:pt x="8195" y="1666"/>
                      <a:pt x="7875" y="1644"/>
                      <a:pt x="7578" y="1370"/>
                    </a:cubicBezTo>
                    <a:cubicBezTo>
                      <a:pt x="8217" y="1187"/>
                      <a:pt x="8765" y="1005"/>
                      <a:pt x="9336" y="822"/>
                    </a:cubicBezTo>
                    <a:cubicBezTo>
                      <a:pt x="9929" y="639"/>
                      <a:pt x="10500" y="457"/>
                      <a:pt x="11071" y="297"/>
                    </a:cubicBezTo>
                    <a:close/>
                    <a:moveTo>
                      <a:pt x="22050" y="5935"/>
                    </a:moveTo>
                    <a:cubicBezTo>
                      <a:pt x="22209" y="6095"/>
                      <a:pt x="22050" y="6232"/>
                      <a:pt x="21981" y="6391"/>
                    </a:cubicBezTo>
                    <a:cubicBezTo>
                      <a:pt x="21114" y="8651"/>
                      <a:pt x="20224" y="10911"/>
                      <a:pt x="19333" y="13170"/>
                    </a:cubicBezTo>
                    <a:cubicBezTo>
                      <a:pt x="18763" y="14586"/>
                      <a:pt x="18215" y="16001"/>
                      <a:pt x="17644" y="17416"/>
                    </a:cubicBezTo>
                    <a:cubicBezTo>
                      <a:pt x="17485" y="17850"/>
                      <a:pt x="17302" y="18306"/>
                      <a:pt x="17119" y="18785"/>
                    </a:cubicBezTo>
                    <a:cubicBezTo>
                      <a:pt x="15613" y="19105"/>
                      <a:pt x="14084" y="19425"/>
                      <a:pt x="12486" y="19767"/>
                    </a:cubicBezTo>
                    <a:cubicBezTo>
                      <a:pt x="12531" y="19630"/>
                      <a:pt x="12554" y="19539"/>
                      <a:pt x="12600" y="19447"/>
                    </a:cubicBezTo>
                    <a:cubicBezTo>
                      <a:pt x="14084" y="16868"/>
                      <a:pt x="15362" y="14175"/>
                      <a:pt x="16526" y="11413"/>
                    </a:cubicBezTo>
                    <a:cubicBezTo>
                      <a:pt x="16594" y="11230"/>
                      <a:pt x="16663" y="11025"/>
                      <a:pt x="16754" y="10842"/>
                    </a:cubicBezTo>
                    <a:cubicBezTo>
                      <a:pt x="17028" y="10180"/>
                      <a:pt x="17325" y="9541"/>
                      <a:pt x="17576" y="8879"/>
                    </a:cubicBezTo>
                    <a:cubicBezTo>
                      <a:pt x="17804" y="8240"/>
                      <a:pt x="17964" y="7578"/>
                      <a:pt x="18169" y="6916"/>
                    </a:cubicBezTo>
                    <a:cubicBezTo>
                      <a:pt x="19447" y="6597"/>
                      <a:pt x="20726" y="6277"/>
                      <a:pt x="22050" y="5935"/>
                    </a:cubicBezTo>
                    <a:close/>
                    <a:moveTo>
                      <a:pt x="6095" y="1644"/>
                    </a:moveTo>
                    <a:cubicBezTo>
                      <a:pt x="7350" y="2055"/>
                      <a:pt x="8537" y="2557"/>
                      <a:pt x="9724" y="3013"/>
                    </a:cubicBezTo>
                    <a:cubicBezTo>
                      <a:pt x="12349" y="4017"/>
                      <a:pt x="14745" y="5410"/>
                      <a:pt x="17348" y="6528"/>
                    </a:cubicBezTo>
                    <a:cubicBezTo>
                      <a:pt x="17302" y="6734"/>
                      <a:pt x="17279" y="6916"/>
                      <a:pt x="17211" y="7053"/>
                    </a:cubicBezTo>
                    <a:cubicBezTo>
                      <a:pt x="16960" y="7784"/>
                      <a:pt x="16686" y="8491"/>
                      <a:pt x="16412" y="9199"/>
                    </a:cubicBezTo>
                    <a:cubicBezTo>
                      <a:pt x="15613" y="11185"/>
                      <a:pt x="14791" y="13193"/>
                      <a:pt x="13969" y="15179"/>
                    </a:cubicBezTo>
                    <a:cubicBezTo>
                      <a:pt x="13810" y="15590"/>
                      <a:pt x="13627" y="15978"/>
                      <a:pt x="13444" y="16412"/>
                    </a:cubicBezTo>
                    <a:cubicBezTo>
                      <a:pt x="13148" y="16229"/>
                      <a:pt x="12897" y="16069"/>
                      <a:pt x="12646" y="15932"/>
                    </a:cubicBezTo>
                    <a:cubicBezTo>
                      <a:pt x="12633" y="15920"/>
                      <a:pt x="12611" y="15914"/>
                      <a:pt x="12586" y="15914"/>
                    </a:cubicBezTo>
                    <a:cubicBezTo>
                      <a:pt x="12520" y="15914"/>
                      <a:pt x="12427" y="15951"/>
                      <a:pt x="12394" y="16001"/>
                    </a:cubicBezTo>
                    <a:cubicBezTo>
                      <a:pt x="12349" y="16046"/>
                      <a:pt x="12372" y="16183"/>
                      <a:pt x="12417" y="16275"/>
                    </a:cubicBezTo>
                    <a:cubicBezTo>
                      <a:pt x="12463" y="16343"/>
                      <a:pt x="12554" y="16412"/>
                      <a:pt x="12646" y="16457"/>
                    </a:cubicBezTo>
                    <a:cubicBezTo>
                      <a:pt x="12828" y="16526"/>
                      <a:pt x="13034" y="16594"/>
                      <a:pt x="13262" y="16686"/>
                    </a:cubicBezTo>
                    <a:cubicBezTo>
                      <a:pt x="13193" y="17119"/>
                      <a:pt x="12965" y="17439"/>
                      <a:pt x="12805" y="17804"/>
                    </a:cubicBezTo>
                    <a:cubicBezTo>
                      <a:pt x="12668" y="18169"/>
                      <a:pt x="12509" y="18512"/>
                      <a:pt x="12349" y="18854"/>
                    </a:cubicBezTo>
                    <a:cubicBezTo>
                      <a:pt x="12189" y="19219"/>
                      <a:pt x="12075" y="19607"/>
                      <a:pt x="11824" y="19972"/>
                    </a:cubicBezTo>
                    <a:cubicBezTo>
                      <a:pt x="9998" y="18900"/>
                      <a:pt x="8195" y="17804"/>
                      <a:pt x="6369" y="16800"/>
                    </a:cubicBezTo>
                    <a:cubicBezTo>
                      <a:pt x="4520" y="15795"/>
                      <a:pt x="2671" y="14814"/>
                      <a:pt x="662" y="14083"/>
                    </a:cubicBezTo>
                    <a:cubicBezTo>
                      <a:pt x="754" y="13878"/>
                      <a:pt x="799" y="13764"/>
                      <a:pt x="845" y="13673"/>
                    </a:cubicBezTo>
                    <a:cubicBezTo>
                      <a:pt x="1484" y="12280"/>
                      <a:pt x="2123" y="10911"/>
                      <a:pt x="2762" y="9518"/>
                    </a:cubicBezTo>
                    <a:cubicBezTo>
                      <a:pt x="3424" y="8126"/>
                      <a:pt x="4063" y="6711"/>
                      <a:pt x="4702" y="5319"/>
                    </a:cubicBezTo>
                    <a:cubicBezTo>
                      <a:pt x="5182" y="4291"/>
                      <a:pt x="5615" y="3287"/>
                      <a:pt x="5889" y="2191"/>
                    </a:cubicBezTo>
                    <a:cubicBezTo>
                      <a:pt x="5935" y="2032"/>
                      <a:pt x="6026" y="1849"/>
                      <a:pt x="6095" y="1644"/>
                    </a:cubicBezTo>
                    <a:close/>
                    <a:moveTo>
                      <a:pt x="11253" y="0"/>
                    </a:moveTo>
                    <a:cubicBezTo>
                      <a:pt x="10591" y="69"/>
                      <a:pt x="9929" y="114"/>
                      <a:pt x="9290" y="251"/>
                    </a:cubicBezTo>
                    <a:cubicBezTo>
                      <a:pt x="8309" y="434"/>
                      <a:pt x="7327" y="685"/>
                      <a:pt x="6323" y="913"/>
                    </a:cubicBezTo>
                    <a:cubicBezTo>
                      <a:pt x="6072" y="959"/>
                      <a:pt x="5866" y="1096"/>
                      <a:pt x="5729" y="1324"/>
                    </a:cubicBezTo>
                    <a:cubicBezTo>
                      <a:pt x="5501" y="1735"/>
                      <a:pt x="5205" y="2146"/>
                      <a:pt x="4999" y="2579"/>
                    </a:cubicBezTo>
                    <a:cubicBezTo>
                      <a:pt x="4177" y="4360"/>
                      <a:pt x="3333" y="6163"/>
                      <a:pt x="2557" y="7966"/>
                    </a:cubicBezTo>
                    <a:cubicBezTo>
                      <a:pt x="1758" y="9838"/>
                      <a:pt x="959" y="11687"/>
                      <a:pt x="388" y="13650"/>
                    </a:cubicBezTo>
                    <a:cubicBezTo>
                      <a:pt x="343" y="13855"/>
                      <a:pt x="160" y="14015"/>
                      <a:pt x="0" y="14220"/>
                    </a:cubicBezTo>
                    <a:cubicBezTo>
                      <a:pt x="137" y="14357"/>
                      <a:pt x="251" y="14517"/>
                      <a:pt x="411" y="14608"/>
                    </a:cubicBezTo>
                    <a:cubicBezTo>
                      <a:pt x="1256" y="15088"/>
                      <a:pt x="2100" y="15544"/>
                      <a:pt x="2945" y="16024"/>
                    </a:cubicBezTo>
                    <a:cubicBezTo>
                      <a:pt x="5136" y="17256"/>
                      <a:pt x="7304" y="18489"/>
                      <a:pt x="9496" y="19721"/>
                    </a:cubicBezTo>
                    <a:cubicBezTo>
                      <a:pt x="10112" y="20086"/>
                      <a:pt x="10728" y="20406"/>
                      <a:pt x="11367" y="20748"/>
                    </a:cubicBezTo>
                    <a:cubicBezTo>
                      <a:pt x="11572" y="20858"/>
                      <a:pt x="11777" y="20934"/>
                      <a:pt x="11991" y="20934"/>
                    </a:cubicBezTo>
                    <a:cubicBezTo>
                      <a:pt x="12135" y="20934"/>
                      <a:pt x="12284" y="20899"/>
                      <a:pt x="12440" y="20817"/>
                    </a:cubicBezTo>
                    <a:cubicBezTo>
                      <a:pt x="12600" y="20703"/>
                      <a:pt x="12828" y="20680"/>
                      <a:pt x="13011" y="20634"/>
                    </a:cubicBezTo>
                    <a:cubicBezTo>
                      <a:pt x="14266" y="20292"/>
                      <a:pt x="15499" y="19904"/>
                      <a:pt x="16708" y="19425"/>
                    </a:cubicBezTo>
                    <a:cubicBezTo>
                      <a:pt x="16831" y="19363"/>
                      <a:pt x="16953" y="19284"/>
                      <a:pt x="17075" y="19284"/>
                    </a:cubicBezTo>
                    <a:cubicBezTo>
                      <a:pt x="17090" y="19284"/>
                      <a:pt x="17105" y="19285"/>
                      <a:pt x="17119" y="19288"/>
                    </a:cubicBezTo>
                    <a:cubicBezTo>
                      <a:pt x="17576" y="19288"/>
                      <a:pt x="17827" y="18968"/>
                      <a:pt x="17987" y="18648"/>
                    </a:cubicBezTo>
                    <a:cubicBezTo>
                      <a:pt x="18580" y="17393"/>
                      <a:pt x="19174" y="16115"/>
                      <a:pt x="19699" y="14837"/>
                    </a:cubicBezTo>
                    <a:cubicBezTo>
                      <a:pt x="20292" y="13421"/>
                      <a:pt x="20863" y="11961"/>
                      <a:pt x="21410" y="10523"/>
                    </a:cubicBezTo>
                    <a:cubicBezTo>
                      <a:pt x="21799" y="9473"/>
                      <a:pt x="22164" y="8423"/>
                      <a:pt x="22506" y="7373"/>
                    </a:cubicBezTo>
                    <a:cubicBezTo>
                      <a:pt x="22643" y="6939"/>
                      <a:pt x="22734" y="6483"/>
                      <a:pt x="22780" y="6026"/>
                    </a:cubicBezTo>
                    <a:cubicBezTo>
                      <a:pt x="22803" y="5821"/>
                      <a:pt x="22940" y="5752"/>
                      <a:pt x="23100" y="5592"/>
                    </a:cubicBezTo>
                    <a:cubicBezTo>
                      <a:pt x="22826" y="5204"/>
                      <a:pt x="22483" y="4999"/>
                      <a:pt x="22141" y="4771"/>
                    </a:cubicBezTo>
                    <a:cubicBezTo>
                      <a:pt x="21228" y="4177"/>
                      <a:pt x="20201" y="3789"/>
                      <a:pt x="19242" y="3287"/>
                    </a:cubicBezTo>
                    <a:cubicBezTo>
                      <a:pt x="17119" y="2146"/>
                      <a:pt x="14882" y="1233"/>
                      <a:pt x="12646" y="365"/>
                    </a:cubicBezTo>
                    <a:cubicBezTo>
                      <a:pt x="12303" y="228"/>
                      <a:pt x="11961" y="160"/>
                      <a:pt x="11618" y="46"/>
                    </a:cubicBezTo>
                    <a:cubicBezTo>
                      <a:pt x="11504" y="23"/>
                      <a:pt x="11367" y="0"/>
                      <a:pt x="112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8"/>
              <p:cNvSpPr/>
              <p:nvPr/>
            </p:nvSpPr>
            <p:spPr>
              <a:xfrm>
                <a:off x="537125" y="4260375"/>
                <a:ext cx="32550" cy="468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873" extrusionOk="0">
                    <a:moveTo>
                      <a:pt x="1005" y="1"/>
                    </a:moveTo>
                    <a:cubicBezTo>
                      <a:pt x="799" y="1"/>
                      <a:pt x="640" y="47"/>
                      <a:pt x="548" y="229"/>
                    </a:cubicBezTo>
                    <a:cubicBezTo>
                      <a:pt x="366" y="640"/>
                      <a:pt x="183" y="1051"/>
                      <a:pt x="23" y="1485"/>
                    </a:cubicBezTo>
                    <a:cubicBezTo>
                      <a:pt x="0" y="1553"/>
                      <a:pt x="23" y="1667"/>
                      <a:pt x="46" y="1873"/>
                    </a:cubicBezTo>
                    <a:cubicBezTo>
                      <a:pt x="594" y="1393"/>
                      <a:pt x="959" y="891"/>
                      <a:pt x="1233" y="320"/>
                    </a:cubicBezTo>
                    <a:cubicBezTo>
                      <a:pt x="1302" y="184"/>
                      <a:pt x="1165" y="24"/>
                      <a:pt x="10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8"/>
              <p:cNvSpPr/>
              <p:nvPr/>
            </p:nvSpPr>
            <p:spPr>
              <a:xfrm>
                <a:off x="504600" y="4340600"/>
                <a:ext cx="24550" cy="396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1586" extrusionOk="0">
                    <a:moveTo>
                      <a:pt x="701" y="1"/>
                    </a:moveTo>
                    <a:cubicBezTo>
                      <a:pt x="672" y="1"/>
                      <a:pt x="643" y="4"/>
                      <a:pt x="617" y="10"/>
                    </a:cubicBezTo>
                    <a:cubicBezTo>
                      <a:pt x="548" y="10"/>
                      <a:pt x="480" y="79"/>
                      <a:pt x="434" y="147"/>
                    </a:cubicBezTo>
                    <a:cubicBezTo>
                      <a:pt x="183" y="581"/>
                      <a:pt x="0" y="1037"/>
                      <a:pt x="115" y="1585"/>
                    </a:cubicBezTo>
                    <a:cubicBezTo>
                      <a:pt x="571" y="1243"/>
                      <a:pt x="868" y="786"/>
                      <a:pt x="982" y="239"/>
                    </a:cubicBezTo>
                    <a:cubicBezTo>
                      <a:pt x="982" y="170"/>
                      <a:pt x="936" y="56"/>
                      <a:pt x="891" y="33"/>
                    </a:cubicBezTo>
                    <a:cubicBezTo>
                      <a:pt x="842" y="17"/>
                      <a:pt x="771" y="1"/>
                      <a:pt x="7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8"/>
              <p:cNvSpPr/>
              <p:nvPr/>
            </p:nvSpPr>
            <p:spPr>
              <a:xfrm>
                <a:off x="575925" y="4182075"/>
                <a:ext cx="24000" cy="441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1764" extrusionOk="0">
                    <a:moveTo>
                      <a:pt x="602" y="0"/>
                    </a:moveTo>
                    <a:cubicBezTo>
                      <a:pt x="462" y="0"/>
                      <a:pt x="359" y="54"/>
                      <a:pt x="320" y="188"/>
                    </a:cubicBezTo>
                    <a:cubicBezTo>
                      <a:pt x="183" y="668"/>
                      <a:pt x="23" y="1147"/>
                      <a:pt x="1" y="1763"/>
                    </a:cubicBezTo>
                    <a:cubicBezTo>
                      <a:pt x="457" y="1353"/>
                      <a:pt x="845" y="713"/>
                      <a:pt x="914" y="303"/>
                    </a:cubicBezTo>
                    <a:cubicBezTo>
                      <a:pt x="959" y="166"/>
                      <a:pt x="845" y="6"/>
                      <a:pt x="685" y="6"/>
                    </a:cubicBezTo>
                    <a:cubicBezTo>
                      <a:pt x="656" y="2"/>
                      <a:pt x="629" y="0"/>
                      <a:pt x="6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8"/>
              <p:cNvSpPr/>
              <p:nvPr/>
            </p:nvSpPr>
            <p:spPr>
              <a:xfrm>
                <a:off x="512575" y="4414450"/>
                <a:ext cx="34850" cy="27000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080" extrusionOk="0">
                    <a:moveTo>
                      <a:pt x="161" y="1"/>
                    </a:moveTo>
                    <a:lnTo>
                      <a:pt x="161" y="1"/>
                    </a:lnTo>
                    <a:cubicBezTo>
                      <a:pt x="1" y="412"/>
                      <a:pt x="1" y="549"/>
                      <a:pt x="229" y="663"/>
                    </a:cubicBezTo>
                    <a:cubicBezTo>
                      <a:pt x="503" y="822"/>
                      <a:pt x="823" y="937"/>
                      <a:pt x="1119" y="1074"/>
                    </a:cubicBezTo>
                    <a:cubicBezTo>
                      <a:pt x="1128" y="1078"/>
                      <a:pt x="1138" y="1080"/>
                      <a:pt x="1149" y="1080"/>
                    </a:cubicBezTo>
                    <a:cubicBezTo>
                      <a:pt x="1195" y="1080"/>
                      <a:pt x="1264" y="1046"/>
                      <a:pt x="1393" y="1028"/>
                    </a:cubicBezTo>
                    <a:cubicBezTo>
                      <a:pt x="982" y="594"/>
                      <a:pt x="617" y="252"/>
                      <a:pt x="1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8"/>
              <p:cNvSpPr/>
              <p:nvPr/>
            </p:nvSpPr>
            <p:spPr>
              <a:xfrm>
                <a:off x="582200" y="4452125"/>
                <a:ext cx="348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015" extrusionOk="0">
                    <a:moveTo>
                      <a:pt x="206" y="0"/>
                    </a:moveTo>
                    <a:cubicBezTo>
                      <a:pt x="1" y="297"/>
                      <a:pt x="23" y="502"/>
                      <a:pt x="252" y="639"/>
                    </a:cubicBezTo>
                    <a:cubicBezTo>
                      <a:pt x="457" y="776"/>
                      <a:pt x="731" y="890"/>
                      <a:pt x="982" y="1005"/>
                    </a:cubicBezTo>
                    <a:cubicBezTo>
                      <a:pt x="1013" y="1012"/>
                      <a:pt x="1046" y="1015"/>
                      <a:pt x="1084" y="1015"/>
                    </a:cubicBezTo>
                    <a:cubicBezTo>
                      <a:pt x="1160" y="1015"/>
                      <a:pt x="1256" y="1005"/>
                      <a:pt x="1393" y="1005"/>
                    </a:cubicBezTo>
                    <a:cubicBezTo>
                      <a:pt x="1005" y="571"/>
                      <a:pt x="640" y="297"/>
                      <a:pt x="20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8"/>
              <p:cNvSpPr/>
              <p:nvPr/>
            </p:nvSpPr>
            <p:spPr>
              <a:xfrm>
                <a:off x="381350" y="4433700"/>
                <a:ext cx="32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542" extrusionOk="0">
                    <a:moveTo>
                      <a:pt x="996" y="0"/>
                    </a:moveTo>
                    <a:cubicBezTo>
                      <a:pt x="655" y="0"/>
                      <a:pt x="355" y="111"/>
                      <a:pt x="0" y="235"/>
                    </a:cubicBezTo>
                    <a:cubicBezTo>
                      <a:pt x="98" y="430"/>
                      <a:pt x="212" y="542"/>
                      <a:pt x="357" y="542"/>
                    </a:cubicBezTo>
                    <a:cubicBezTo>
                      <a:pt x="382" y="542"/>
                      <a:pt x="407" y="538"/>
                      <a:pt x="434" y="532"/>
                    </a:cubicBezTo>
                    <a:cubicBezTo>
                      <a:pt x="685" y="463"/>
                      <a:pt x="913" y="372"/>
                      <a:pt x="1119" y="258"/>
                    </a:cubicBezTo>
                    <a:cubicBezTo>
                      <a:pt x="1187" y="235"/>
                      <a:pt x="1233" y="121"/>
                      <a:pt x="1301" y="30"/>
                    </a:cubicBezTo>
                    <a:cubicBezTo>
                      <a:pt x="1195" y="9"/>
                      <a:pt x="1094" y="0"/>
                      <a:pt x="99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8"/>
              <p:cNvSpPr/>
              <p:nvPr/>
            </p:nvSpPr>
            <p:spPr>
              <a:xfrm>
                <a:off x="440125" y="4417875"/>
                <a:ext cx="27975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463" extrusionOk="0">
                    <a:moveTo>
                      <a:pt x="1119" y="1"/>
                    </a:moveTo>
                    <a:cubicBezTo>
                      <a:pt x="685" y="1"/>
                      <a:pt x="343" y="1"/>
                      <a:pt x="0" y="183"/>
                    </a:cubicBezTo>
                    <a:cubicBezTo>
                      <a:pt x="195" y="398"/>
                      <a:pt x="257" y="462"/>
                      <a:pt x="356" y="462"/>
                    </a:cubicBezTo>
                    <a:cubicBezTo>
                      <a:pt x="373" y="462"/>
                      <a:pt x="391" y="461"/>
                      <a:pt x="411" y="457"/>
                    </a:cubicBezTo>
                    <a:cubicBezTo>
                      <a:pt x="662" y="389"/>
                      <a:pt x="959" y="366"/>
                      <a:pt x="11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8"/>
              <p:cNvSpPr/>
              <p:nvPr/>
            </p:nvSpPr>
            <p:spPr>
              <a:xfrm>
                <a:off x="721450" y="4525150"/>
                <a:ext cx="25700" cy="1792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717" extrusionOk="0">
                    <a:moveTo>
                      <a:pt x="137" y="1"/>
                    </a:moveTo>
                    <a:cubicBezTo>
                      <a:pt x="91" y="161"/>
                      <a:pt x="46" y="320"/>
                      <a:pt x="0" y="457"/>
                    </a:cubicBezTo>
                    <a:cubicBezTo>
                      <a:pt x="338" y="648"/>
                      <a:pt x="458" y="716"/>
                      <a:pt x="635" y="716"/>
                    </a:cubicBezTo>
                    <a:cubicBezTo>
                      <a:pt x="733" y="716"/>
                      <a:pt x="848" y="695"/>
                      <a:pt x="1027" y="663"/>
                    </a:cubicBezTo>
                    <a:cubicBezTo>
                      <a:pt x="776" y="366"/>
                      <a:pt x="502" y="161"/>
                      <a:pt x="1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8"/>
              <p:cNvSpPr/>
              <p:nvPr/>
            </p:nvSpPr>
            <p:spPr>
              <a:xfrm>
                <a:off x="607875" y="4116150"/>
                <a:ext cx="22850" cy="3297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1319" extrusionOk="0">
                    <a:moveTo>
                      <a:pt x="567" y="0"/>
                    </a:moveTo>
                    <a:cubicBezTo>
                      <a:pt x="497" y="0"/>
                      <a:pt x="437" y="33"/>
                      <a:pt x="389" y="109"/>
                    </a:cubicBezTo>
                    <a:cubicBezTo>
                      <a:pt x="161" y="429"/>
                      <a:pt x="24" y="794"/>
                      <a:pt x="1" y="1319"/>
                    </a:cubicBezTo>
                    <a:cubicBezTo>
                      <a:pt x="457" y="977"/>
                      <a:pt x="731" y="634"/>
                      <a:pt x="914" y="155"/>
                    </a:cubicBezTo>
                    <a:cubicBezTo>
                      <a:pt x="781" y="62"/>
                      <a:pt x="664" y="0"/>
                      <a:pt x="5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5" name="Google Shape;985;p48"/>
            <p:cNvSpPr/>
            <p:nvPr/>
          </p:nvSpPr>
          <p:spPr>
            <a:xfrm>
              <a:off x="1882429" y="3380900"/>
              <a:ext cx="224467" cy="306449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6" name="Google Shape;986;p48"/>
          <p:cNvGrpSpPr/>
          <p:nvPr/>
        </p:nvGrpSpPr>
        <p:grpSpPr>
          <a:xfrm>
            <a:off x="718300" y="533275"/>
            <a:ext cx="1751100" cy="2433900"/>
            <a:chOff x="718300" y="533275"/>
            <a:chExt cx="1751100" cy="2433900"/>
          </a:xfrm>
        </p:grpSpPr>
        <p:sp>
          <p:nvSpPr>
            <p:cNvPr id="987" name="Google Shape;987;p48"/>
            <p:cNvSpPr/>
            <p:nvPr/>
          </p:nvSpPr>
          <p:spPr>
            <a:xfrm>
              <a:off x="718300" y="533275"/>
              <a:ext cx="1751100" cy="2433900"/>
            </a:xfrm>
            <a:prstGeom prst="rect">
              <a:avLst/>
            </a:prstGeom>
            <a:solidFill>
              <a:srgbClr val="D77955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8" name="Google Shape;988;p48"/>
            <p:cNvGrpSpPr/>
            <p:nvPr/>
          </p:nvGrpSpPr>
          <p:grpSpPr>
            <a:xfrm rot="-643562">
              <a:off x="986161" y="974524"/>
              <a:ext cx="224475" cy="912713"/>
              <a:chOff x="-3316375" y="456000"/>
              <a:chExt cx="214025" cy="870225"/>
            </a:xfrm>
          </p:grpSpPr>
          <p:sp>
            <p:nvSpPr>
              <p:cNvPr id="989" name="Google Shape;989;p48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8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8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8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8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8"/>
              <p:cNvSpPr/>
              <p:nvPr/>
            </p:nvSpPr>
            <p:spPr>
              <a:xfrm>
                <a:off x="-3316375" y="456000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8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96" name="Google Shape;996;p48"/>
            <p:cNvSpPr/>
            <p:nvPr/>
          </p:nvSpPr>
          <p:spPr>
            <a:xfrm>
              <a:off x="1688832" y="1900154"/>
              <a:ext cx="308654" cy="159973"/>
            </a:xfrm>
            <a:custGeom>
              <a:avLst/>
              <a:gdLst/>
              <a:ahLst/>
              <a:cxnLst/>
              <a:rect l="l" t="t" r="r" b="b"/>
              <a:pathLst>
                <a:path w="11687" h="6055" extrusionOk="0">
                  <a:moveTo>
                    <a:pt x="5812" y="852"/>
                  </a:moveTo>
                  <a:cubicBezTo>
                    <a:pt x="7478" y="852"/>
                    <a:pt x="9067" y="1445"/>
                    <a:pt x="10272" y="2630"/>
                  </a:cubicBezTo>
                  <a:lnTo>
                    <a:pt x="9975" y="2630"/>
                  </a:lnTo>
                  <a:cubicBezTo>
                    <a:pt x="9690" y="2493"/>
                    <a:pt x="9404" y="2425"/>
                    <a:pt x="9119" y="2425"/>
                  </a:cubicBezTo>
                  <a:cubicBezTo>
                    <a:pt x="8834" y="2425"/>
                    <a:pt x="8548" y="2493"/>
                    <a:pt x="8263" y="2630"/>
                  </a:cubicBezTo>
                  <a:lnTo>
                    <a:pt x="7989" y="2630"/>
                  </a:lnTo>
                  <a:cubicBezTo>
                    <a:pt x="6848" y="2927"/>
                    <a:pt x="5410" y="3772"/>
                    <a:pt x="4839" y="4342"/>
                  </a:cubicBezTo>
                  <a:cubicBezTo>
                    <a:pt x="4326" y="4855"/>
                    <a:pt x="3698" y="5138"/>
                    <a:pt x="3085" y="5138"/>
                  </a:cubicBezTo>
                  <a:cubicBezTo>
                    <a:pt x="2334" y="5138"/>
                    <a:pt x="1607" y="4714"/>
                    <a:pt x="1142" y="3772"/>
                  </a:cubicBezTo>
                  <a:cubicBezTo>
                    <a:pt x="274" y="1489"/>
                    <a:pt x="3698" y="918"/>
                    <a:pt x="4839" y="918"/>
                  </a:cubicBezTo>
                  <a:cubicBezTo>
                    <a:pt x="5165" y="874"/>
                    <a:pt x="5490" y="852"/>
                    <a:pt x="5812" y="852"/>
                  </a:cubicBezTo>
                  <a:close/>
                  <a:moveTo>
                    <a:pt x="5114" y="0"/>
                  </a:moveTo>
                  <a:cubicBezTo>
                    <a:pt x="3366" y="0"/>
                    <a:pt x="523" y="674"/>
                    <a:pt x="274" y="2356"/>
                  </a:cubicBezTo>
                  <a:cubicBezTo>
                    <a:pt x="0" y="4068"/>
                    <a:pt x="845" y="6054"/>
                    <a:pt x="2853" y="6054"/>
                  </a:cubicBezTo>
                  <a:cubicBezTo>
                    <a:pt x="5136" y="6054"/>
                    <a:pt x="6551" y="3772"/>
                    <a:pt x="8834" y="3201"/>
                  </a:cubicBezTo>
                  <a:cubicBezTo>
                    <a:pt x="9404" y="3498"/>
                    <a:pt x="10272" y="3498"/>
                    <a:pt x="11116" y="3772"/>
                  </a:cubicBezTo>
                  <a:cubicBezTo>
                    <a:pt x="11413" y="3772"/>
                    <a:pt x="11687" y="3498"/>
                    <a:pt x="11413" y="3201"/>
                  </a:cubicBezTo>
                  <a:cubicBezTo>
                    <a:pt x="10546" y="918"/>
                    <a:pt x="8263" y="74"/>
                    <a:pt x="5981" y="74"/>
                  </a:cubicBezTo>
                  <a:cubicBezTo>
                    <a:pt x="5751" y="26"/>
                    <a:pt x="5453" y="0"/>
                    <a:pt x="51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7" name="Google Shape;997;p48"/>
            <p:cNvGrpSpPr/>
            <p:nvPr/>
          </p:nvGrpSpPr>
          <p:grpSpPr>
            <a:xfrm>
              <a:off x="1465199" y="766520"/>
              <a:ext cx="755949" cy="938573"/>
              <a:chOff x="-864527" y="2300223"/>
              <a:chExt cx="601726" cy="747093"/>
            </a:xfrm>
          </p:grpSpPr>
          <p:sp>
            <p:nvSpPr>
              <p:cNvPr id="998" name="Google Shape;998;p48"/>
              <p:cNvSpPr/>
              <p:nvPr/>
            </p:nvSpPr>
            <p:spPr>
              <a:xfrm>
                <a:off x="-775900" y="2302841"/>
                <a:ext cx="513099" cy="582354"/>
              </a:xfrm>
              <a:custGeom>
                <a:avLst/>
                <a:gdLst/>
                <a:ahLst/>
                <a:cxnLst/>
                <a:rect l="l" t="t" r="r" b="b"/>
                <a:pathLst>
                  <a:path w="23123" h="26244" extrusionOk="0">
                    <a:moveTo>
                      <a:pt x="11504" y="1"/>
                    </a:moveTo>
                    <a:cubicBezTo>
                      <a:pt x="10268" y="1"/>
                      <a:pt x="9070" y="203"/>
                      <a:pt x="7990" y="750"/>
                    </a:cubicBezTo>
                    <a:cubicBezTo>
                      <a:pt x="6848" y="1595"/>
                      <a:pt x="6004" y="2462"/>
                      <a:pt x="4863" y="3307"/>
                    </a:cubicBezTo>
                    <a:lnTo>
                      <a:pt x="2283" y="6730"/>
                    </a:lnTo>
                    <a:cubicBezTo>
                      <a:pt x="2009" y="7027"/>
                      <a:pt x="2009" y="7301"/>
                      <a:pt x="2283" y="7301"/>
                    </a:cubicBezTo>
                    <a:cubicBezTo>
                      <a:pt x="3425" y="8168"/>
                      <a:pt x="4292" y="9013"/>
                      <a:pt x="5136" y="9583"/>
                    </a:cubicBezTo>
                    <a:cubicBezTo>
                      <a:pt x="5707" y="9880"/>
                      <a:pt x="6004" y="9880"/>
                      <a:pt x="6278" y="10154"/>
                    </a:cubicBezTo>
                    <a:lnTo>
                      <a:pt x="8286" y="10154"/>
                    </a:lnTo>
                    <a:cubicBezTo>
                      <a:pt x="8574" y="10229"/>
                      <a:pt x="8807" y="10266"/>
                      <a:pt x="9004" y="10266"/>
                    </a:cubicBezTo>
                    <a:cubicBezTo>
                      <a:pt x="9585" y="10266"/>
                      <a:pt x="9846" y="9941"/>
                      <a:pt x="10272" y="9310"/>
                    </a:cubicBezTo>
                    <a:cubicBezTo>
                      <a:pt x="10569" y="8739"/>
                      <a:pt x="10843" y="8442"/>
                      <a:pt x="11140" y="7872"/>
                    </a:cubicBezTo>
                    <a:cubicBezTo>
                      <a:pt x="11403" y="7481"/>
                      <a:pt x="11789" y="7271"/>
                      <a:pt x="12211" y="7271"/>
                    </a:cubicBezTo>
                    <a:cubicBezTo>
                      <a:pt x="12702" y="7271"/>
                      <a:pt x="13242" y="7555"/>
                      <a:pt x="13696" y="8168"/>
                    </a:cubicBezTo>
                    <a:cubicBezTo>
                      <a:pt x="14837" y="9880"/>
                      <a:pt x="13993" y="13304"/>
                      <a:pt x="11984" y="14149"/>
                    </a:cubicBezTo>
                    <a:cubicBezTo>
                      <a:pt x="10843" y="14719"/>
                      <a:pt x="9428" y="15016"/>
                      <a:pt x="8286" y="15587"/>
                    </a:cubicBezTo>
                    <a:cubicBezTo>
                      <a:pt x="5707" y="16431"/>
                      <a:pt x="3425" y="17572"/>
                      <a:pt x="1713" y="19581"/>
                    </a:cubicBezTo>
                    <a:cubicBezTo>
                      <a:pt x="1439" y="20152"/>
                      <a:pt x="868" y="20722"/>
                      <a:pt x="571" y="21293"/>
                    </a:cubicBezTo>
                    <a:cubicBezTo>
                      <a:pt x="1" y="21863"/>
                      <a:pt x="298" y="22434"/>
                      <a:pt x="868" y="22708"/>
                    </a:cubicBezTo>
                    <a:cubicBezTo>
                      <a:pt x="2283" y="23575"/>
                      <a:pt x="3721" y="24717"/>
                      <a:pt x="5136" y="25858"/>
                    </a:cubicBezTo>
                    <a:cubicBezTo>
                      <a:pt x="5562" y="26138"/>
                      <a:pt x="5981" y="26209"/>
                      <a:pt x="6401" y="26209"/>
                    </a:cubicBezTo>
                    <a:cubicBezTo>
                      <a:pt x="6837" y="26209"/>
                      <a:pt x="7274" y="26132"/>
                      <a:pt x="7716" y="26132"/>
                    </a:cubicBezTo>
                    <a:cubicBezTo>
                      <a:pt x="7929" y="26207"/>
                      <a:pt x="8144" y="26244"/>
                      <a:pt x="8355" y="26244"/>
                    </a:cubicBezTo>
                    <a:cubicBezTo>
                      <a:pt x="8979" y="26244"/>
                      <a:pt x="9572" y="25919"/>
                      <a:pt x="9998" y="25287"/>
                    </a:cubicBezTo>
                    <a:cubicBezTo>
                      <a:pt x="9998" y="24991"/>
                      <a:pt x="9998" y="24991"/>
                      <a:pt x="10272" y="24717"/>
                    </a:cubicBezTo>
                    <a:cubicBezTo>
                      <a:pt x="11413" y="23575"/>
                      <a:pt x="13125" y="23005"/>
                      <a:pt x="14563" y="22137"/>
                    </a:cubicBezTo>
                    <a:cubicBezTo>
                      <a:pt x="16549" y="21293"/>
                      <a:pt x="18261" y="20152"/>
                      <a:pt x="19402" y="18714"/>
                    </a:cubicBezTo>
                    <a:cubicBezTo>
                      <a:pt x="21685" y="15587"/>
                      <a:pt x="23123" y="12163"/>
                      <a:pt x="22552" y="8442"/>
                    </a:cubicBezTo>
                    <a:cubicBezTo>
                      <a:pt x="21982" y="5315"/>
                      <a:pt x="20544" y="2165"/>
                      <a:pt x="16846" y="1321"/>
                    </a:cubicBezTo>
                    <a:cubicBezTo>
                      <a:pt x="15705" y="750"/>
                      <a:pt x="14837" y="453"/>
                      <a:pt x="13696" y="179"/>
                    </a:cubicBezTo>
                    <a:cubicBezTo>
                      <a:pt x="12963" y="70"/>
                      <a:pt x="12227" y="1"/>
                      <a:pt x="115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8"/>
              <p:cNvSpPr/>
              <p:nvPr/>
            </p:nvSpPr>
            <p:spPr>
              <a:xfrm>
                <a:off x="-864527" y="2848560"/>
                <a:ext cx="247197" cy="194961"/>
              </a:xfrm>
              <a:custGeom>
                <a:avLst/>
                <a:gdLst/>
                <a:ahLst/>
                <a:cxnLst/>
                <a:rect l="l" t="t" r="r" b="b"/>
                <a:pathLst>
                  <a:path w="11140" h="8786" extrusionOk="0">
                    <a:moveTo>
                      <a:pt x="2892" y="0"/>
                    </a:moveTo>
                    <a:cubicBezTo>
                      <a:pt x="2690" y="0"/>
                      <a:pt x="2492" y="204"/>
                      <a:pt x="2283" y="398"/>
                    </a:cubicBezTo>
                    <a:cubicBezTo>
                      <a:pt x="1142" y="1539"/>
                      <a:pt x="571" y="3251"/>
                      <a:pt x="0" y="4963"/>
                    </a:cubicBezTo>
                    <a:lnTo>
                      <a:pt x="297" y="5533"/>
                    </a:lnTo>
                    <a:cubicBezTo>
                      <a:pt x="1438" y="6401"/>
                      <a:pt x="2854" y="7245"/>
                      <a:pt x="3995" y="8112"/>
                    </a:cubicBezTo>
                    <a:cubicBezTo>
                      <a:pt x="4292" y="8386"/>
                      <a:pt x="4565" y="8683"/>
                      <a:pt x="5136" y="8683"/>
                    </a:cubicBezTo>
                    <a:lnTo>
                      <a:pt x="6574" y="8683"/>
                    </a:lnTo>
                    <a:cubicBezTo>
                      <a:pt x="6856" y="8751"/>
                      <a:pt x="7104" y="8785"/>
                      <a:pt x="7325" y="8785"/>
                    </a:cubicBezTo>
                    <a:cubicBezTo>
                      <a:pt x="7998" y="8785"/>
                      <a:pt x="8427" y="8468"/>
                      <a:pt x="8857" y="7816"/>
                    </a:cubicBezTo>
                    <a:cubicBezTo>
                      <a:pt x="9130" y="7542"/>
                      <a:pt x="9427" y="7542"/>
                      <a:pt x="9427" y="7245"/>
                    </a:cubicBezTo>
                    <a:cubicBezTo>
                      <a:pt x="9998" y="6401"/>
                      <a:pt x="10568" y="5830"/>
                      <a:pt x="11139" y="4963"/>
                    </a:cubicBezTo>
                    <a:lnTo>
                      <a:pt x="11139" y="4392"/>
                    </a:lnTo>
                    <a:cubicBezTo>
                      <a:pt x="10272" y="3821"/>
                      <a:pt x="9427" y="3251"/>
                      <a:pt x="8857" y="2680"/>
                    </a:cubicBezTo>
                    <a:cubicBezTo>
                      <a:pt x="7989" y="2109"/>
                      <a:pt x="7419" y="1265"/>
                      <a:pt x="6574" y="694"/>
                    </a:cubicBezTo>
                    <a:cubicBezTo>
                      <a:pt x="6277" y="694"/>
                      <a:pt x="6003" y="398"/>
                      <a:pt x="6003" y="398"/>
                    </a:cubicBezTo>
                    <a:cubicBezTo>
                      <a:pt x="4862" y="124"/>
                      <a:pt x="3995" y="124"/>
                      <a:pt x="3150" y="124"/>
                    </a:cubicBezTo>
                    <a:cubicBezTo>
                      <a:pt x="3063" y="36"/>
                      <a:pt x="2977" y="0"/>
                      <a:pt x="28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8"/>
              <p:cNvSpPr/>
              <p:nvPr/>
            </p:nvSpPr>
            <p:spPr>
              <a:xfrm>
                <a:off x="-630023" y="2439509"/>
                <a:ext cx="126638" cy="82591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3722" extrusionOk="0">
                    <a:moveTo>
                      <a:pt x="3995" y="1"/>
                    </a:moveTo>
                    <a:cubicBezTo>
                      <a:pt x="3424" y="1"/>
                      <a:pt x="3128" y="1"/>
                      <a:pt x="2557" y="297"/>
                    </a:cubicBezTo>
                    <a:cubicBezTo>
                      <a:pt x="1986" y="571"/>
                      <a:pt x="1712" y="1142"/>
                      <a:pt x="1142" y="1713"/>
                    </a:cubicBezTo>
                    <a:cubicBezTo>
                      <a:pt x="845" y="2009"/>
                      <a:pt x="274" y="2580"/>
                      <a:pt x="274" y="3151"/>
                    </a:cubicBezTo>
                    <a:cubicBezTo>
                      <a:pt x="274" y="3424"/>
                      <a:pt x="0" y="3424"/>
                      <a:pt x="274" y="3721"/>
                    </a:cubicBezTo>
                    <a:lnTo>
                      <a:pt x="1986" y="3721"/>
                    </a:lnTo>
                    <a:cubicBezTo>
                      <a:pt x="2283" y="3721"/>
                      <a:pt x="2854" y="3721"/>
                      <a:pt x="3128" y="3424"/>
                    </a:cubicBezTo>
                    <a:cubicBezTo>
                      <a:pt x="3424" y="2580"/>
                      <a:pt x="3698" y="2283"/>
                      <a:pt x="4269" y="1713"/>
                    </a:cubicBezTo>
                    <a:cubicBezTo>
                      <a:pt x="4566" y="1439"/>
                      <a:pt x="4839" y="1142"/>
                      <a:pt x="5136" y="1142"/>
                    </a:cubicBezTo>
                    <a:cubicBezTo>
                      <a:pt x="5136" y="868"/>
                      <a:pt x="5410" y="868"/>
                      <a:pt x="5410" y="571"/>
                    </a:cubicBezTo>
                    <a:cubicBezTo>
                      <a:pt x="5707" y="571"/>
                      <a:pt x="5707" y="297"/>
                      <a:pt x="5410" y="297"/>
                    </a:cubicBezTo>
                    <a:cubicBezTo>
                      <a:pt x="5136" y="1"/>
                      <a:pt x="4566" y="1"/>
                      <a:pt x="399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8"/>
              <p:cNvSpPr/>
              <p:nvPr/>
            </p:nvSpPr>
            <p:spPr>
              <a:xfrm>
                <a:off x="-649262" y="2401520"/>
                <a:ext cx="367222" cy="475110"/>
              </a:xfrm>
              <a:custGeom>
                <a:avLst/>
                <a:gdLst/>
                <a:ahLst/>
                <a:cxnLst/>
                <a:rect l="l" t="t" r="r" b="b"/>
                <a:pathLst>
                  <a:path w="16549" h="21411" extrusionOk="0">
                    <a:moveTo>
                      <a:pt x="14266" y="1"/>
                    </a:moveTo>
                    <a:cubicBezTo>
                      <a:pt x="14266" y="1"/>
                      <a:pt x="13992" y="1"/>
                      <a:pt x="13992" y="298"/>
                    </a:cubicBezTo>
                    <a:cubicBezTo>
                      <a:pt x="13992" y="571"/>
                      <a:pt x="14266" y="868"/>
                      <a:pt x="14266" y="1439"/>
                    </a:cubicBezTo>
                    <a:cubicBezTo>
                      <a:pt x="14266" y="1713"/>
                      <a:pt x="14563" y="2283"/>
                      <a:pt x="14563" y="2854"/>
                    </a:cubicBezTo>
                    <a:cubicBezTo>
                      <a:pt x="14837" y="2854"/>
                      <a:pt x="14837" y="3151"/>
                      <a:pt x="14837" y="3425"/>
                    </a:cubicBezTo>
                    <a:cubicBezTo>
                      <a:pt x="15133" y="3995"/>
                      <a:pt x="14837" y="4566"/>
                      <a:pt x="14837" y="5433"/>
                    </a:cubicBezTo>
                    <a:cubicBezTo>
                      <a:pt x="14837" y="6004"/>
                      <a:pt x="14837" y="6574"/>
                      <a:pt x="14563" y="7145"/>
                    </a:cubicBezTo>
                    <a:cubicBezTo>
                      <a:pt x="14266" y="7716"/>
                      <a:pt x="14266" y="7990"/>
                      <a:pt x="13992" y="8560"/>
                    </a:cubicBezTo>
                    <a:cubicBezTo>
                      <a:pt x="13992" y="9131"/>
                      <a:pt x="13695" y="9702"/>
                      <a:pt x="13421" y="9998"/>
                    </a:cubicBezTo>
                    <a:cubicBezTo>
                      <a:pt x="13125" y="10843"/>
                      <a:pt x="12554" y="11413"/>
                      <a:pt x="12280" y="11984"/>
                    </a:cubicBezTo>
                    <a:cubicBezTo>
                      <a:pt x="11709" y="12281"/>
                      <a:pt x="11139" y="12851"/>
                      <a:pt x="10568" y="13125"/>
                    </a:cubicBezTo>
                    <a:cubicBezTo>
                      <a:pt x="9701" y="13993"/>
                      <a:pt x="8856" y="14563"/>
                      <a:pt x="7715" y="15134"/>
                    </a:cubicBezTo>
                    <a:cubicBezTo>
                      <a:pt x="6574" y="15408"/>
                      <a:pt x="5706" y="15978"/>
                      <a:pt x="4565" y="16846"/>
                    </a:cubicBezTo>
                    <a:cubicBezTo>
                      <a:pt x="3424" y="17120"/>
                      <a:pt x="2579" y="17690"/>
                      <a:pt x="1712" y="18558"/>
                    </a:cubicBezTo>
                    <a:cubicBezTo>
                      <a:pt x="1141" y="19402"/>
                      <a:pt x="571" y="19973"/>
                      <a:pt x="0" y="20840"/>
                    </a:cubicBezTo>
                    <a:cubicBezTo>
                      <a:pt x="0" y="21114"/>
                      <a:pt x="0" y="21114"/>
                      <a:pt x="297" y="21114"/>
                    </a:cubicBezTo>
                    <a:lnTo>
                      <a:pt x="1712" y="21114"/>
                    </a:lnTo>
                    <a:cubicBezTo>
                      <a:pt x="2283" y="21411"/>
                      <a:pt x="2579" y="21411"/>
                      <a:pt x="2853" y="21411"/>
                    </a:cubicBezTo>
                    <a:cubicBezTo>
                      <a:pt x="3150" y="21411"/>
                      <a:pt x="3424" y="20840"/>
                      <a:pt x="3424" y="20840"/>
                    </a:cubicBezTo>
                    <a:lnTo>
                      <a:pt x="3721" y="20544"/>
                    </a:lnTo>
                    <a:lnTo>
                      <a:pt x="3995" y="20544"/>
                    </a:lnTo>
                    <a:lnTo>
                      <a:pt x="3995" y="20270"/>
                    </a:lnTo>
                    <a:lnTo>
                      <a:pt x="4291" y="19973"/>
                    </a:lnTo>
                    <a:cubicBezTo>
                      <a:pt x="4565" y="19699"/>
                      <a:pt x="5136" y="19402"/>
                      <a:pt x="5433" y="19402"/>
                    </a:cubicBezTo>
                    <a:cubicBezTo>
                      <a:pt x="6003" y="19128"/>
                      <a:pt x="6574" y="18558"/>
                      <a:pt x="7144" y="18558"/>
                    </a:cubicBezTo>
                    <a:lnTo>
                      <a:pt x="9701" y="16846"/>
                    </a:lnTo>
                    <a:cubicBezTo>
                      <a:pt x="11709" y="15705"/>
                      <a:pt x="13421" y="13993"/>
                      <a:pt x="14837" y="12281"/>
                    </a:cubicBezTo>
                    <a:cubicBezTo>
                      <a:pt x="15407" y="11140"/>
                      <a:pt x="15704" y="10272"/>
                      <a:pt x="15978" y="9131"/>
                    </a:cubicBezTo>
                    <a:cubicBezTo>
                      <a:pt x="15978" y="7990"/>
                      <a:pt x="16548" y="6848"/>
                      <a:pt x="16548" y="5707"/>
                    </a:cubicBezTo>
                    <a:cubicBezTo>
                      <a:pt x="16548" y="4566"/>
                      <a:pt x="16275" y="3721"/>
                      <a:pt x="16275" y="2580"/>
                    </a:cubicBezTo>
                    <a:cubicBezTo>
                      <a:pt x="15978" y="2283"/>
                      <a:pt x="15978" y="1713"/>
                      <a:pt x="15704" y="1142"/>
                    </a:cubicBezTo>
                    <a:cubicBezTo>
                      <a:pt x="15407" y="868"/>
                      <a:pt x="14837" y="571"/>
                      <a:pt x="145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8"/>
              <p:cNvSpPr/>
              <p:nvPr/>
            </p:nvSpPr>
            <p:spPr>
              <a:xfrm>
                <a:off x="-775900" y="2300223"/>
                <a:ext cx="513099" cy="589078"/>
              </a:xfrm>
              <a:custGeom>
                <a:avLst/>
                <a:gdLst/>
                <a:ahLst/>
                <a:cxnLst/>
                <a:rect l="l" t="t" r="r" b="b"/>
                <a:pathLst>
                  <a:path w="23123" h="26547" extrusionOk="0">
                    <a:moveTo>
                      <a:pt x="1713" y="19699"/>
                    </a:moveTo>
                    <a:cubicBezTo>
                      <a:pt x="3425" y="17690"/>
                      <a:pt x="5707" y="16549"/>
                      <a:pt x="8286" y="15705"/>
                    </a:cubicBezTo>
                    <a:cubicBezTo>
                      <a:pt x="9428" y="15134"/>
                      <a:pt x="10843" y="14837"/>
                      <a:pt x="11984" y="14267"/>
                    </a:cubicBezTo>
                    <a:cubicBezTo>
                      <a:pt x="13993" y="13422"/>
                      <a:pt x="14837" y="9998"/>
                      <a:pt x="13696" y="8286"/>
                    </a:cubicBezTo>
                    <a:cubicBezTo>
                      <a:pt x="12851" y="7145"/>
                      <a:pt x="11710" y="7145"/>
                      <a:pt x="11140" y="7990"/>
                    </a:cubicBezTo>
                    <a:cubicBezTo>
                      <a:pt x="10843" y="8560"/>
                      <a:pt x="10569" y="8857"/>
                      <a:pt x="10272" y="9428"/>
                    </a:cubicBezTo>
                    <a:cubicBezTo>
                      <a:pt x="9702" y="10272"/>
                      <a:pt x="9428" y="10569"/>
                      <a:pt x="8286" y="10272"/>
                    </a:cubicBezTo>
                    <a:lnTo>
                      <a:pt x="6278" y="10272"/>
                    </a:lnTo>
                    <a:cubicBezTo>
                      <a:pt x="6004" y="9998"/>
                      <a:pt x="5707" y="9998"/>
                      <a:pt x="5136" y="9701"/>
                    </a:cubicBezTo>
                    <a:cubicBezTo>
                      <a:pt x="4292" y="9131"/>
                      <a:pt x="3425" y="8286"/>
                      <a:pt x="2283" y="7419"/>
                    </a:cubicBezTo>
                    <a:cubicBezTo>
                      <a:pt x="2009" y="7419"/>
                      <a:pt x="2009" y="7145"/>
                      <a:pt x="2283" y="6848"/>
                    </a:cubicBezTo>
                    <a:lnTo>
                      <a:pt x="4863" y="3425"/>
                    </a:lnTo>
                    <a:cubicBezTo>
                      <a:pt x="6004" y="2580"/>
                      <a:pt x="6848" y="1713"/>
                      <a:pt x="7990" y="868"/>
                    </a:cubicBezTo>
                    <a:cubicBezTo>
                      <a:pt x="9702" y="1"/>
                      <a:pt x="11710" y="1"/>
                      <a:pt x="13696" y="297"/>
                    </a:cubicBezTo>
                    <a:cubicBezTo>
                      <a:pt x="14837" y="571"/>
                      <a:pt x="15705" y="868"/>
                      <a:pt x="16846" y="1439"/>
                    </a:cubicBezTo>
                    <a:cubicBezTo>
                      <a:pt x="20544" y="2283"/>
                      <a:pt x="21982" y="5433"/>
                      <a:pt x="22552" y="8560"/>
                    </a:cubicBezTo>
                    <a:cubicBezTo>
                      <a:pt x="23123" y="12281"/>
                      <a:pt x="21685" y="15705"/>
                      <a:pt x="19402" y="18832"/>
                    </a:cubicBezTo>
                    <a:cubicBezTo>
                      <a:pt x="18261" y="20270"/>
                      <a:pt x="16549" y="21411"/>
                      <a:pt x="14563" y="22255"/>
                    </a:cubicBezTo>
                    <a:cubicBezTo>
                      <a:pt x="13125" y="23123"/>
                      <a:pt x="11413" y="23693"/>
                      <a:pt x="10272" y="24835"/>
                    </a:cubicBezTo>
                    <a:cubicBezTo>
                      <a:pt x="9998" y="25109"/>
                      <a:pt x="9998" y="25109"/>
                      <a:pt x="9998" y="25405"/>
                    </a:cubicBezTo>
                    <a:cubicBezTo>
                      <a:pt x="9428" y="26250"/>
                      <a:pt x="8560" y="26547"/>
                      <a:pt x="7716" y="26250"/>
                    </a:cubicBezTo>
                    <a:cubicBezTo>
                      <a:pt x="6848" y="26250"/>
                      <a:pt x="6004" y="26547"/>
                      <a:pt x="5136" y="25976"/>
                    </a:cubicBezTo>
                    <a:cubicBezTo>
                      <a:pt x="3721" y="24835"/>
                      <a:pt x="2283" y="23693"/>
                      <a:pt x="868" y="22826"/>
                    </a:cubicBezTo>
                    <a:cubicBezTo>
                      <a:pt x="298" y="22552"/>
                      <a:pt x="1" y="21981"/>
                      <a:pt x="571" y="21411"/>
                    </a:cubicBezTo>
                    <a:cubicBezTo>
                      <a:pt x="868" y="20840"/>
                      <a:pt x="1439" y="20270"/>
                      <a:pt x="1713" y="19699"/>
                    </a:cubicBezTo>
                    <a:close/>
                    <a:moveTo>
                      <a:pt x="3721" y="5433"/>
                    </a:moveTo>
                    <a:cubicBezTo>
                      <a:pt x="3425" y="6004"/>
                      <a:pt x="3151" y="6278"/>
                      <a:pt x="2854" y="6574"/>
                    </a:cubicBezTo>
                    <a:cubicBezTo>
                      <a:pt x="2580" y="6848"/>
                      <a:pt x="2580" y="7145"/>
                      <a:pt x="2854" y="7419"/>
                    </a:cubicBezTo>
                    <a:cubicBezTo>
                      <a:pt x="3995" y="7990"/>
                      <a:pt x="4863" y="8560"/>
                      <a:pt x="6004" y="9131"/>
                    </a:cubicBezTo>
                    <a:cubicBezTo>
                      <a:pt x="6004" y="9428"/>
                      <a:pt x="6574" y="9131"/>
                      <a:pt x="6574" y="9131"/>
                    </a:cubicBezTo>
                    <a:cubicBezTo>
                      <a:pt x="7145" y="8560"/>
                      <a:pt x="7419" y="7716"/>
                      <a:pt x="8286" y="7145"/>
                    </a:cubicBezTo>
                    <a:cubicBezTo>
                      <a:pt x="9998" y="5136"/>
                      <a:pt x="11984" y="5707"/>
                      <a:pt x="13696" y="7145"/>
                    </a:cubicBezTo>
                    <a:cubicBezTo>
                      <a:pt x="15705" y="8857"/>
                      <a:pt x="15408" y="13125"/>
                      <a:pt x="12851" y="14267"/>
                    </a:cubicBezTo>
                    <a:cubicBezTo>
                      <a:pt x="11140" y="15134"/>
                      <a:pt x="9428" y="15978"/>
                      <a:pt x="7716" y="16275"/>
                    </a:cubicBezTo>
                    <a:cubicBezTo>
                      <a:pt x="4863" y="17120"/>
                      <a:pt x="2854" y="19128"/>
                      <a:pt x="1439" y="21685"/>
                    </a:cubicBezTo>
                    <a:cubicBezTo>
                      <a:pt x="1142" y="21685"/>
                      <a:pt x="1439" y="22255"/>
                      <a:pt x="1439" y="22255"/>
                    </a:cubicBezTo>
                    <a:cubicBezTo>
                      <a:pt x="2580" y="23123"/>
                      <a:pt x="3721" y="23967"/>
                      <a:pt x="4863" y="24538"/>
                    </a:cubicBezTo>
                    <a:cubicBezTo>
                      <a:pt x="5136" y="25109"/>
                      <a:pt x="5433" y="25109"/>
                      <a:pt x="6004" y="24538"/>
                    </a:cubicBezTo>
                    <a:cubicBezTo>
                      <a:pt x="7419" y="22255"/>
                      <a:pt x="9702" y="20840"/>
                      <a:pt x="12281" y="19973"/>
                    </a:cubicBezTo>
                    <a:cubicBezTo>
                      <a:pt x="15408" y="18832"/>
                      <a:pt x="17987" y="16846"/>
                      <a:pt x="19128" y="13422"/>
                    </a:cubicBezTo>
                    <a:cubicBezTo>
                      <a:pt x="19402" y="12281"/>
                      <a:pt x="19699" y="11139"/>
                      <a:pt x="19973" y="9701"/>
                    </a:cubicBezTo>
                    <a:cubicBezTo>
                      <a:pt x="20270" y="7145"/>
                      <a:pt x="19699" y="4863"/>
                      <a:pt x="17690" y="3151"/>
                    </a:cubicBezTo>
                    <a:cubicBezTo>
                      <a:pt x="15705" y="1142"/>
                      <a:pt x="13422" y="571"/>
                      <a:pt x="11140" y="571"/>
                    </a:cubicBezTo>
                    <a:cubicBezTo>
                      <a:pt x="10272" y="571"/>
                      <a:pt x="9428" y="868"/>
                      <a:pt x="8857" y="1142"/>
                    </a:cubicBezTo>
                    <a:cubicBezTo>
                      <a:pt x="6848" y="2009"/>
                      <a:pt x="5136" y="3721"/>
                      <a:pt x="3721" y="5433"/>
                    </a:cubicBezTo>
                    <a:close/>
                    <a:moveTo>
                      <a:pt x="20270" y="5433"/>
                    </a:moveTo>
                    <a:lnTo>
                      <a:pt x="20270" y="6004"/>
                    </a:lnTo>
                    <a:cubicBezTo>
                      <a:pt x="21114" y="8286"/>
                      <a:pt x="20840" y="10843"/>
                      <a:pt x="19973" y="13422"/>
                    </a:cubicBezTo>
                    <a:cubicBezTo>
                      <a:pt x="18832" y="16549"/>
                      <a:pt x="16549" y="18558"/>
                      <a:pt x="13422" y="19973"/>
                    </a:cubicBezTo>
                    <a:cubicBezTo>
                      <a:pt x="11710" y="20840"/>
                      <a:pt x="9998" y="21685"/>
                      <a:pt x="8286" y="22826"/>
                    </a:cubicBezTo>
                    <a:cubicBezTo>
                      <a:pt x="7419" y="23397"/>
                      <a:pt x="6848" y="24538"/>
                      <a:pt x="6004" y="25405"/>
                    </a:cubicBezTo>
                    <a:lnTo>
                      <a:pt x="6278" y="25405"/>
                    </a:lnTo>
                    <a:cubicBezTo>
                      <a:pt x="6848" y="25679"/>
                      <a:pt x="7716" y="25679"/>
                      <a:pt x="8286" y="25679"/>
                    </a:cubicBezTo>
                    <a:cubicBezTo>
                      <a:pt x="8560" y="25679"/>
                      <a:pt x="8857" y="25405"/>
                      <a:pt x="8857" y="25405"/>
                    </a:cubicBezTo>
                    <a:cubicBezTo>
                      <a:pt x="10272" y="23693"/>
                      <a:pt x="12281" y="22826"/>
                      <a:pt x="13993" y="21981"/>
                    </a:cubicBezTo>
                    <a:cubicBezTo>
                      <a:pt x="15705" y="21114"/>
                      <a:pt x="17416" y="20270"/>
                      <a:pt x="18558" y="18832"/>
                    </a:cubicBezTo>
                    <a:cubicBezTo>
                      <a:pt x="20840" y="15978"/>
                      <a:pt x="21982" y="12555"/>
                      <a:pt x="21685" y="8560"/>
                    </a:cubicBezTo>
                    <a:cubicBezTo>
                      <a:pt x="21411" y="7419"/>
                      <a:pt x="21114" y="6278"/>
                      <a:pt x="20270" y="5433"/>
                    </a:cubicBezTo>
                    <a:close/>
                    <a:moveTo>
                      <a:pt x="7145" y="9428"/>
                    </a:moveTo>
                    <a:cubicBezTo>
                      <a:pt x="7716" y="9428"/>
                      <a:pt x="8286" y="9701"/>
                      <a:pt x="8560" y="9701"/>
                    </a:cubicBezTo>
                    <a:cubicBezTo>
                      <a:pt x="9131" y="9998"/>
                      <a:pt x="9428" y="9701"/>
                      <a:pt x="9428" y="9131"/>
                    </a:cubicBezTo>
                    <a:cubicBezTo>
                      <a:pt x="9998" y="8560"/>
                      <a:pt x="10272" y="7990"/>
                      <a:pt x="10843" y="7716"/>
                    </a:cubicBezTo>
                    <a:lnTo>
                      <a:pt x="11710" y="6848"/>
                    </a:lnTo>
                    <a:cubicBezTo>
                      <a:pt x="9702" y="6004"/>
                      <a:pt x="8286" y="7145"/>
                      <a:pt x="7145" y="942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8"/>
              <p:cNvSpPr/>
              <p:nvPr/>
            </p:nvSpPr>
            <p:spPr>
              <a:xfrm>
                <a:off x="-864527" y="2844699"/>
                <a:ext cx="247197" cy="202617"/>
              </a:xfrm>
              <a:custGeom>
                <a:avLst/>
                <a:gdLst/>
                <a:ahLst/>
                <a:cxnLst/>
                <a:rect l="l" t="t" r="r" b="b"/>
                <a:pathLst>
                  <a:path w="11140" h="9131" extrusionOk="0">
                    <a:moveTo>
                      <a:pt x="9427" y="7419"/>
                    </a:moveTo>
                    <a:cubicBezTo>
                      <a:pt x="9427" y="7716"/>
                      <a:pt x="9130" y="7716"/>
                      <a:pt x="8857" y="7990"/>
                    </a:cubicBezTo>
                    <a:cubicBezTo>
                      <a:pt x="8286" y="8857"/>
                      <a:pt x="7715" y="9131"/>
                      <a:pt x="6574" y="8857"/>
                    </a:cubicBezTo>
                    <a:lnTo>
                      <a:pt x="5136" y="8857"/>
                    </a:lnTo>
                    <a:cubicBezTo>
                      <a:pt x="4565" y="8857"/>
                      <a:pt x="4292" y="8560"/>
                      <a:pt x="3995" y="8286"/>
                    </a:cubicBezTo>
                    <a:cubicBezTo>
                      <a:pt x="2854" y="7419"/>
                      <a:pt x="1438" y="6575"/>
                      <a:pt x="297" y="5707"/>
                    </a:cubicBezTo>
                    <a:lnTo>
                      <a:pt x="0" y="5137"/>
                    </a:lnTo>
                    <a:cubicBezTo>
                      <a:pt x="571" y="3425"/>
                      <a:pt x="1142" y="1713"/>
                      <a:pt x="2283" y="572"/>
                    </a:cubicBezTo>
                    <a:cubicBezTo>
                      <a:pt x="2580" y="298"/>
                      <a:pt x="2854" y="1"/>
                      <a:pt x="3150" y="298"/>
                    </a:cubicBezTo>
                    <a:cubicBezTo>
                      <a:pt x="3995" y="298"/>
                      <a:pt x="4862" y="298"/>
                      <a:pt x="6003" y="572"/>
                    </a:cubicBezTo>
                    <a:cubicBezTo>
                      <a:pt x="6003" y="572"/>
                      <a:pt x="6277" y="868"/>
                      <a:pt x="6574" y="868"/>
                    </a:cubicBezTo>
                    <a:cubicBezTo>
                      <a:pt x="7419" y="1439"/>
                      <a:pt x="7989" y="2283"/>
                      <a:pt x="8857" y="2854"/>
                    </a:cubicBezTo>
                    <a:cubicBezTo>
                      <a:pt x="9427" y="3425"/>
                      <a:pt x="10272" y="3995"/>
                      <a:pt x="11139" y="4566"/>
                    </a:cubicBezTo>
                    <a:lnTo>
                      <a:pt x="11139" y="5137"/>
                    </a:lnTo>
                    <a:cubicBezTo>
                      <a:pt x="10568" y="6004"/>
                      <a:pt x="9998" y="6575"/>
                      <a:pt x="9427" y="7419"/>
                    </a:cubicBezTo>
                    <a:close/>
                    <a:moveTo>
                      <a:pt x="4565" y="7716"/>
                    </a:moveTo>
                    <a:cubicBezTo>
                      <a:pt x="5136" y="6848"/>
                      <a:pt x="5707" y="5707"/>
                      <a:pt x="6277" y="4863"/>
                    </a:cubicBezTo>
                    <a:cubicBezTo>
                      <a:pt x="6848" y="3721"/>
                      <a:pt x="6848" y="3721"/>
                      <a:pt x="5707" y="2854"/>
                    </a:cubicBezTo>
                    <a:cubicBezTo>
                      <a:pt x="5433" y="2580"/>
                      <a:pt x="5136" y="2580"/>
                      <a:pt x="5136" y="2283"/>
                    </a:cubicBezTo>
                    <a:cubicBezTo>
                      <a:pt x="4292" y="1713"/>
                      <a:pt x="3721" y="1142"/>
                      <a:pt x="2854" y="572"/>
                    </a:cubicBezTo>
                    <a:lnTo>
                      <a:pt x="1142" y="4863"/>
                    </a:lnTo>
                    <a:cubicBezTo>
                      <a:pt x="868" y="5137"/>
                      <a:pt x="1142" y="5433"/>
                      <a:pt x="1142" y="5433"/>
                    </a:cubicBezTo>
                    <a:cubicBezTo>
                      <a:pt x="2283" y="6278"/>
                      <a:pt x="3424" y="7145"/>
                      <a:pt x="4565" y="7716"/>
                    </a:cubicBezTo>
                    <a:close/>
                    <a:moveTo>
                      <a:pt x="7419" y="4292"/>
                    </a:moveTo>
                    <a:cubicBezTo>
                      <a:pt x="6848" y="5433"/>
                      <a:pt x="6003" y="6848"/>
                      <a:pt x="5433" y="7990"/>
                    </a:cubicBezTo>
                    <a:cubicBezTo>
                      <a:pt x="6277" y="7990"/>
                      <a:pt x="6848" y="8286"/>
                      <a:pt x="7715" y="8286"/>
                    </a:cubicBezTo>
                    <a:cubicBezTo>
                      <a:pt x="7715" y="8286"/>
                      <a:pt x="7989" y="8286"/>
                      <a:pt x="8286" y="7990"/>
                    </a:cubicBezTo>
                    <a:lnTo>
                      <a:pt x="9998" y="5433"/>
                    </a:lnTo>
                    <a:cubicBezTo>
                      <a:pt x="10272" y="5137"/>
                      <a:pt x="10272" y="4863"/>
                      <a:pt x="9998" y="4863"/>
                    </a:cubicBezTo>
                    <a:cubicBezTo>
                      <a:pt x="9130" y="4566"/>
                      <a:pt x="8286" y="4292"/>
                      <a:pt x="7419" y="4292"/>
                    </a:cubicBezTo>
                    <a:close/>
                    <a:moveTo>
                      <a:pt x="4565" y="868"/>
                    </a:moveTo>
                    <a:cubicBezTo>
                      <a:pt x="5433" y="2010"/>
                      <a:pt x="7715" y="3425"/>
                      <a:pt x="8286" y="3721"/>
                    </a:cubicBezTo>
                    <a:cubicBezTo>
                      <a:pt x="7715" y="2854"/>
                      <a:pt x="6574" y="2010"/>
                      <a:pt x="5707" y="1142"/>
                    </a:cubicBezTo>
                    <a:cubicBezTo>
                      <a:pt x="5433" y="868"/>
                      <a:pt x="5136" y="868"/>
                      <a:pt x="4565" y="8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4" name="Google Shape;1004;p48"/>
            <p:cNvGrpSpPr/>
            <p:nvPr/>
          </p:nvGrpSpPr>
          <p:grpSpPr>
            <a:xfrm rot="-10353836">
              <a:off x="1055669" y="2170471"/>
              <a:ext cx="1076345" cy="640373"/>
              <a:chOff x="1557975" y="636300"/>
              <a:chExt cx="1127025" cy="670525"/>
            </a:xfrm>
          </p:grpSpPr>
          <p:sp>
            <p:nvSpPr>
              <p:cNvPr id="1005" name="Google Shape;1005;p48"/>
              <p:cNvSpPr/>
              <p:nvPr/>
            </p:nvSpPr>
            <p:spPr>
              <a:xfrm>
                <a:off x="1557975" y="640100"/>
                <a:ext cx="1127025" cy="663025"/>
              </a:xfrm>
              <a:custGeom>
                <a:avLst/>
                <a:gdLst/>
                <a:ahLst/>
                <a:cxnLst/>
                <a:rect l="l" t="t" r="r" b="b"/>
                <a:pathLst>
                  <a:path w="45081" h="26521" extrusionOk="0">
                    <a:moveTo>
                      <a:pt x="34810" y="12403"/>
                    </a:moveTo>
                    <a:cubicBezTo>
                      <a:pt x="35083" y="12403"/>
                      <a:pt x="35380" y="12676"/>
                      <a:pt x="35083" y="12973"/>
                    </a:cubicBezTo>
                    <a:cubicBezTo>
                      <a:pt x="32801" y="14685"/>
                      <a:pt x="30815" y="16671"/>
                      <a:pt x="28533" y="18680"/>
                    </a:cubicBezTo>
                    <a:cubicBezTo>
                      <a:pt x="27962" y="19250"/>
                      <a:pt x="27391" y="19524"/>
                      <a:pt x="26821" y="20095"/>
                    </a:cubicBezTo>
                    <a:lnTo>
                      <a:pt x="25953" y="20962"/>
                    </a:lnTo>
                    <a:cubicBezTo>
                      <a:pt x="25763" y="21053"/>
                      <a:pt x="25542" y="21084"/>
                      <a:pt x="25312" y="21084"/>
                    </a:cubicBezTo>
                    <a:cubicBezTo>
                      <a:pt x="24850" y="21084"/>
                      <a:pt x="24348" y="20962"/>
                      <a:pt x="23968" y="20962"/>
                    </a:cubicBezTo>
                    <a:cubicBezTo>
                      <a:pt x="23968" y="20665"/>
                      <a:pt x="23968" y="20665"/>
                      <a:pt x="23671" y="20665"/>
                    </a:cubicBezTo>
                    <a:lnTo>
                      <a:pt x="20247" y="19821"/>
                    </a:lnTo>
                    <a:cubicBezTo>
                      <a:pt x="18261" y="19524"/>
                      <a:pt x="16253" y="19250"/>
                      <a:pt x="14541" y="19250"/>
                    </a:cubicBezTo>
                    <a:cubicBezTo>
                      <a:pt x="13970" y="19250"/>
                      <a:pt x="13970" y="18383"/>
                      <a:pt x="14267" y="18383"/>
                    </a:cubicBezTo>
                    <a:cubicBezTo>
                      <a:pt x="17120" y="17812"/>
                      <a:pt x="19676" y="16968"/>
                      <a:pt x="21959" y="15256"/>
                    </a:cubicBezTo>
                    <a:cubicBezTo>
                      <a:pt x="22256" y="14959"/>
                      <a:pt x="22826" y="14685"/>
                      <a:pt x="23397" y="14685"/>
                    </a:cubicBezTo>
                    <a:cubicBezTo>
                      <a:pt x="23671" y="14388"/>
                      <a:pt x="24241" y="14388"/>
                      <a:pt x="24538" y="14388"/>
                    </a:cubicBezTo>
                    <a:cubicBezTo>
                      <a:pt x="25953" y="14388"/>
                      <a:pt x="26524" y="13818"/>
                      <a:pt x="27665" y="12973"/>
                    </a:cubicBezTo>
                    <a:lnTo>
                      <a:pt x="27962" y="12973"/>
                    </a:lnTo>
                    <a:cubicBezTo>
                      <a:pt x="28507" y="13109"/>
                      <a:pt x="29051" y="13164"/>
                      <a:pt x="29596" y="13164"/>
                    </a:cubicBezTo>
                    <a:cubicBezTo>
                      <a:pt x="31334" y="13164"/>
                      <a:pt x="33072" y="12611"/>
                      <a:pt x="34810" y="12403"/>
                    </a:cubicBezTo>
                    <a:close/>
                    <a:moveTo>
                      <a:pt x="33448" y="1"/>
                    </a:moveTo>
                    <a:cubicBezTo>
                      <a:pt x="32834" y="1"/>
                      <a:pt x="32230" y="31"/>
                      <a:pt x="31660" y="123"/>
                    </a:cubicBezTo>
                    <a:cubicBezTo>
                      <a:pt x="30244" y="419"/>
                      <a:pt x="28806" y="990"/>
                      <a:pt x="27095" y="1264"/>
                    </a:cubicBezTo>
                    <a:cubicBezTo>
                      <a:pt x="26250" y="1561"/>
                      <a:pt x="25383" y="2131"/>
                      <a:pt x="24812" y="2702"/>
                    </a:cubicBezTo>
                    <a:cubicBezTo>
                      <a:pt x="23100" y="3843"/>
                      <a:pt x="22256" y="5258"/>
                      <a:pt x="22826" y="7267"/>
                    </a:cubicBezTo>
                    <a:cubicBezTo>
                      <a:pt x="22826" y="8682"/>
                      <a:pt x="23397" y="10120"/>
                      <a:pt x="24538" y="11261"/>
                    </a:cubicBezTo>
                    <a:cubicBezTo>
                      <a:pt x="24812" y="11832"/>
                      <a:pt x="24812" y="12403"/>
                      <a:pt x="23968" y="12403"/>
                    </a:cubicBezTo>
                    <a:cubicBezTo>
                      <a:pt x="23671" y="12403"/>
                      <a:pt x="23671" y="12403"/>
                      <a:pt x="23397" y="12676"/>
                    </a:cubicBezTo>
                    <a:cubicBezTo>
                      <a:pt x="23671" y="10120"/>
                      <a:pt x="22826" y="8408"/>
                      <a:pt x="21388" y="6970"/>
                    </a:cubicBezTo>
                    <a:cubicBezTo>
                      <a:pt x="20818" y="6696"/>
                      <a:pt x="20247" y="6126"/>
                      <a:pt x="19676" y="6126"/>
                    </a:cubicBezTo>
                    <a:cubicBezTo>
                      <a:pt x="18647" y="5868"/>
                      <a:pt x="17561" y="5727"/>
                      <a:pt x="16470" y="5727"/>
                    </a:cubicBezTo>
                    <a:cubicBezTo>
                      <a:pt x="15143" y="5727"/>
                      <a:pt x="13808" y="5936"/>
                      <a:pt x="12555" y="6400"/>
                    </a:cubicBezTo>
                    <a:cubicBezTo>
                      <a:pt x="9976" y="6970"/>
                      <a:pt x="7693" y="7838"/>
                      <a:pt x="5137" y="8682"/>
                    </a:cubicBezTo>
                    <a:cubicBezTo>
                      <a:pt x="2283" y="9823"/>
                      <a:pt x="1" y="12403"/>
                      <a:pt x="1416" y="16100"/>
                    </a:cubicBezTo>
                    <a:cubicBezTo>
                      <a:pt x="1987" y="17242"/>
                      <a:pt x="2854" y="18109"/>
                      <a:pt x="3995" y="18383"/>
                    </a:cubicBezTo>
                    <a:cubicBezTo>
                      <a:pt x="5707" y="19250"/>
                      <a:pt x="7122" y="19524"/>
                      <a:pt x="8834" y="20095"/>
                    </a:cubicBezTo>
                    <a:cubicBezTo>
                      <a:pt x="12555" y="20665"/>
                      <a:pt x="15979" y="21236"/>
                      <a:pt x="19676" y="21807"/>
                    </a:cubicBezTo>
                    <a:cubicBezTo>
                      <a:pt x="20818" y="22103"/>
                      <a:pt x="21959" y="22377"/>
                      <a:pt x="23397" y="22377"/>
                    </a:cubicBezTo>
                    <a:cubicBezTo>
                      <a:pt x="22097" y="23469"/>
                      <a:pt x="20955" y="24390"/>
                      <a:pt x="19731" y="24390"/>
                    </a:cubicBezTo>
                    <a:cubicBezTo>
                      <a:pt x="19343" y="24390"/>
                      <a:pt x="18947" y="24298"/>
                      <a:pt x="18535" y="24089"/>
                    </a:cubicBezTo>
                    <a:cubicBezTo>
                      <a:pt x="17691" y="23815"/>
                      <a:pt x="16823" y="23245"/>
                      <a:pt x="15979" y="22674"/>
                    </a:cubicBezTo>
                    <a:cubicBezTo>
                      <a:pt x="15266" y="22205"/>
                      <a:pt x="14368" y="21736"/>
                      <a:pt x="13437" y="21736"/>
                    </a:cubicBezTo>
                    <a:cubicBezTo>
                      <a:pt x="13235" y="21736"/>
                      <a:pt x="13032" y="21758"/>
                      <a:pt x="12829" y="21807"/>
                    </a:cubicBezTo>
                    <a:cubicBezTo>
                      <a:pt x="11984" y="22103"/>
                      <a:pt x="11414" y="22674"/>
                      <a:pt x="11984" y="23518"/>
                    </a:cubicBezTo>
                    <a:cubicBezTo>
                      <a:pt x="12258" y="24089"/>
                      <a:pt x="12829" y="24660"/>
                      <a:pt x="13125" y="24956"/>
                    </a:cubicBezTo>
                    <a:cubicBezTo>
                      <a:pt x="14528" y="26165"/>
                      <a:pt x="16225" y="26520"/>
                      <a:pt x="17906" y="26520"/>
                    </a:cubicBezTo>
                    <a:cubicBezTo>
                      <a:pt x="18606" y="26520"/>
                      <a:pt x="19302" y="26459"/>
                      <a:pt x="19973" y="26372"/>
                    </a:cubicBezTo>
                    <a:cubicBezTo>
                      <a:pt x="21959" y="25801"/>
                      <a:pt x="23397" y="24660"/>
                      <a:pt x="24812" y="23815"/>
                    </a:cubicBezTo>
                    <a:cubicBezTo>
                      <a:pt x="25109" y="23518"/>
                      <a:pt x="25679" y="23245"/>
                      <a:pt x="25953" y="23245"/>
                    </a:cubicBezTo>
                    <a:lnTo>
                      <a:pt x="27665" y="23245"/>
                    </a:lnTo>
                    <a:cubicBezTo>
                      <a:pt x="28044" y="23278"/>
                      <a:pt x="28415" y="23294"/>
                      <a:pt x="28777" y="23294"/>
                    </a:cubicBezTo>
                    <a:cubicBezTo>
                      <a:pt x="31418" y="23294"/>
                      <a:pt x="33578" y="22399"/>
                      <a:pt x="35083" y="20391"/>
                    </a:cubicBezTo>
                    <a:cubicBezTo>
                      <a:pt x="35951" y="19524"/>
                      <a:pt x="36795" y="18680"/>
                      <a:pt x="36795" y="17538"/>
                    </a:cubicBezTo>
                    <a:cubicBezTo>
                      <a:pt x="36795" y="16645"/>
                      <a:pt x="36278" y="15920"/>
                      <a:pt x="35507" y="15920"/>
                    </a:cubicBezTo>
                    <a:cubicBezTo>
                      <a:pt x="35292" y="15920"/>
                      <a:pt x="35058" y="15976"/>
                      <a:pt x="34810" y="16100"/>
                    </a:cubicBezTo>
                    <a:cubicBezTo>
                      <a:pt x="34239" y="16397"/>
                      <a:pt x="33668" y="16968"/>
                      <a:pt x="33372" y="17538"/>
                    </a:cubicBezTo>
                    <a:cubicBezTo>
                      <a:pt x="32801" y="18109"/>
                      <a:pt x="32527" y="18680"/>
                      <a:pt x="31956" y="19250"/>
                    </a:cubicBezTo>
                    <a:cubicBezTo>
                      <a:pt x="31459" y="20245"/>
                      <a:pt x="29870" y="21014"/>
                      <a:pt x="28714" y="21014"/>
                    </a:cubicBezTo>
                    <a:cubicBezTo>
                      <a:pt x="28544" y="21014"/>
                      <a:pt x="28383" y="20997"/>
                      <a:pt x="28236" y="20962"/>
                    </a:cubicBezTo>
                    <a:cubicBezTo>
                      <a:pt x="28533" y="20962"/>
                      <a:pt x="28533" y="20665"/>
                      <a:pt x="28806" y="20665"/>
                    </a:cubicBezTo>
                    <a:lnTo>
                      <a:pt x="34810" y="15530"/>
                    </a:lnTo>
                    <a:cubicBezTo>
                      <a:pt x="35951" y="14388"/>
                      <a:pt x="37092" y="13544"/>
                      <a:pt x="38233" y="12676"/>
                    </a:cubicBezTo>
                    <a:cubicBezTo>
                      <a:pt x="39375" y="11832"/>
                      <a:pt x="40219" y="11261"/>
                      <a:pt x="41360" y="10691"/>
                    </a:cubicBezTo>
                    <a:cubicBezTo>
                      <a:pt x="42798" y="9823"/>
                      <a:pt x="43940" y="8682"/>
                      <a:pt x="44510" y="7267"/>
                    </a:cubicBezTo>
                    <a:cubicBezTo>
                      <a:pt x="44784" y="6696"/>
                      <a:pt x="45081" y="6126"/>
                      <a:pt x="45081" y="5555"/>
                    </a:cubicBezTo>
                    <a:cubicBezTo>
                      <a:pt x="45081" y="3272"/>
                      <a:pt x="43072" y="1264"/>
                      <a:pt x="40790" y="693"/>
                    </a:cubicBezTo>
                    <a:cubicBezTo>
                      <a:pt x="39648" y="419"/>
                      <a:pt x="38233" y="123"/>
                      <a:pt x="37092" y="123"/>
                    </a:cubicBezTo>
                    <a:cubicBezTo>
                      <a:pt x="35951" y="123"/>
                      <a:pt x="34678" y="1"/>
                      <a:pt x="33448" y="1"/>
                    </a:cubicBez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48"/>
              <p:cNvSpPr/>
              <p:nvPr/>
            </p:nvSpPr>
            <p:spPr>
              <a:xfrm>
                <a:off x="2185675" y="679100"/>
                <a:ext cx="442275" cy="244200"/>
              </a:xfrm>
              <a:custGeom>
                <a:avLst/>
                <a:gdLst/>
                <a:ahLst/>
                <a:cxnLst/>
                <a:rect l="l" t="t" r="r" b="b"/>
                <a:pathLst>
                  <a:path w="17691" h="9768" extrusionOk="0">
                    <a:moveTo>
                      <a:pt x="11117" y="1"/>
                    </a:moveTo>
                    <a:cubicBezTo>
                      <a:pt x="10546" y="1"/>
                      <a:pt x="10272" y="1"/>
                      <a:pt x="9702" y="274"/>
                    </a:cubicBezTo>
                    <a:cubicBezTo>
                      <a:pt x="8264" y="274"/>
                      <a:pt x="6848" y="571"/>
                      <a:pt x="5410" y="1142"/>
                    </a:cubicBezTo>
                    <a:cubicBezTo>
                      <a:pt x="4566" y="1416"/>
                      <a:pt x="3698" y="1416"/>
                      <a:pt x="3128" y="1986"/>
                    </a:cubicBezTo>
                    <a:cubicBezTo>
                      <a:pt x="2283" y="2283"/>
                      <a:pt x="1416" y="2854"/>
                      <a:pt x="845" y="3424"/>
                    </a:cubicBezTo>
                    <a:cubicBezTo>
                      <a:pt x="1" y="4566"/>
                      <a:pt x="1" y="6278"/>
                      <a:pt x="571" y="7419"/>
                    </a:cubicBezTo>
                    <a:cubicBezTo>
                      <a:pt x="1713" y="8834"/>
                      <a:pt x="3128" y="9701"/>
                      <a:pt x="4840" y="9701"/>
                    </a:cubicBezTo>
                    <a:cubicBezTo>
                      <a:pt x="5544" y="9701"/>
                      <a:pt x="6380" y="9767"/>
                      <a:pt x="7218" y="9767"/>
                    </a:cubicBezTo>
                    <a:cubicBezTo>
                      <a:pt x="8092" y="9767"/>
                      <a:pt x="8968" y="9696"/>
                      <a:pt x="9702" y="9405"/>
                    </a:cubicBezTo>
                    <a:cubicBezTo>
                      <a:pt x="11413" y="9131"/>
                      <a:pt x="13125" y="8560"/>
                      <a:pt x="14540" y="7989"/>
                    </a:cubicBezTo>
                    <a:cubicBezTo>
                      <a:pt x="15111" y="7693"/>
                      <a:pt x="15682" y="7419"/>
                      <a:pt x="16252" y="6848"/>
                    </a:cubicBezTo>
                    <a:cubicBezTo>
                      <a:pt x="17120" y="6278"/>
                      <a:pt x="17690" y="5136"/>
                      <a:pt x="17394" y="3995"/>
                    </a:cubicBezTo>
                    <a:cubicBezTo>
                      <a:pt x="17394" y="3128"/>
                      <a:pt x="17120" y="2283"/>
                      <a:pt x="16252" y="1712"/>
                    </a:cubicBezTo>
                    <a:cubicBezTo>
                      <a:pt x="15978" y="1416"/>
                      <a:pt x="15408" y="845"/>
                      <a:pt x="14837" y="571"/>
                    </a:cubicBezTo>
                    <a:cubicBezTo>
                      <a:pt x="13696" y="274"/>
                      <a:pt x="12258" y="1"/>
                      <a:pt x="11117" y="1"/>
                    </a:cubicBezTo>
                    <a:close/>
                  </a:path>
                </a:pathLst>
              </a:custGeom>
              <a:solidFill>
                <a:srgbClr val="85E0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48"/>
              <p:cNvSpPr/>
              <p:nvPr/>
            </p:nvSpPr>
            <p:spPr>
              <a:xfrm>
                <a:off x="1664700" y="836025"/>
                <a:ext cx="435400" cy="238425"/>
              </a:xfrm>
              <a:custGeom>
                <a:avLst/>
                <a:gdLst/>
                <a:ahLst/>
                <a:cxnLst/>
                <a:rect l="l" t="t" r="r" b="b"/>
                <a:pathLst>
                  <a:path w="17416" h="9537" extrusionOk="0">
                    <a:moveTo>
                      <a:pt x="11984" y="1"/>
                    </a:moveTo>
                    <a:cubicBezTo>
                      <a:pt x="11139" y="1"/>
                      <a:pt x="10272" y="1"/>
                      <a:pt x="9701" y="274"/>
                    </a:cubicBezTo>
                    <a:lnTo>
                      <a:pt x="7715" y="274"/>
                    </a:lnTo>
                    <a:cubicBezTo>
                      <a:pt x="6277" y="571"/>
                      <a:pt x="5136" y="845"/>
                      <a:pt x="3721" y="1416"/>
                    </a:cubicBezTo>
                    <a:cubicBezTo>
                      <a:pt x="2580" y="1986"/>
                      <a:pt x="1712" y="2283"/>
                      <a:pt x="868" y="3424"/>
                    </a:cubicBezTo>
                    <a:cubicBezTo>
                      <a:pt x="0" y="4269"/>
                      <a:pt x="0" y="5707"/>
                      <a:pt x="297" y="6848"/>
                    </a:cubicBezTo>
                    <a:cubicBezTo>
                      <a:pt x="571" y="7989"/>
                      <a:pt x="1142" y="8834"/>
                      <a:pt x="2283" y="9131"/>
                    </a:cubicBezTo>
                    <a:lnTo>
                      <a:pt x="2853" y="9131"/>
                    </a:lnTo>
                    <a:cubicBezTo>
                      <a:pt x="3424" y="9405"/>
                      <a:pt x="4291" y="9405"/>
                      <a:pt x="4862" y="9405"/>
                    </a:cubicBezTo>
                    <a:cubicBezTo>
                      <a:pt x="5144" y="9503"/>
                      <a:pt x="5428" y="9536"/>
                      <a:pt x="5713" y="9536"/>
                    </a:cubicBezTo>
                    <a:cubicBezTo>
                      <a:pt x="6282" y="9536"/>
                      <a:pt x="6855" y="9405"/>
                      <a:pt x="7418" y="9405"/>
                    </a:cubicBezTo>
                    <a:cubicBezTo>
                      <a:pt x="8286" y="9405"/>
                      <a:pt x="9130" y="9131"/>
                      <a:pt x="9998" y="9131"/>
                    </a:cubicBezTo>
                    <a:cubicBezTo>
                      <a:pt x="11139" y="8834"/>
                      <a:pt x="11984" y="8834"/>
                      <a:pt x="12851" y="8263"/>
                    </a:cubicBezTo>
                    <a:cubicBezTo>
                      <a:pt x="14563" y="7693"/>
                      <a:pt x="16275" y="6848"/>
                      <a:pt x="16845" y="5136"/>
                    </a:cubicBezTo>
                    <a:cubicBezTo>
                      <a:pt x="17119" y="4566"/>
                      <a:pt x="17416" y="3698"/>
                      <a:pt x="17119" y="3128"/>
                    </a:cubicBezTo>
                    <a:cubicBezTo>
                      <a:pt x="17119" y="2854"/>
                      <a:pt x="16845" y="2557"/>
                      <a:pt x="16549" y="2283"/>
                    </a:cubicBezTo>
                    <a:cubicBezTo>
                      <a:pt x="16275" y="1712"/>
                      <a:pt x="15978" y="1142"/>
                      <a:pt x="15407" y="845"/>
                    </a:cubicBezTo>
                    <a:cubicBezTo>
                      <a:pt x="14837" y="845"/>
                      <a:pt x="14266" y="571"/>
                      <a:pt x="13695" y="274"/>
                    </a:cubicBezTo>
                    <a:cubicBezTo>
                      <a:pt x="13125" y="274"/>
                      <a:pt x="12554" y="274"/>
                      <a:pt x="11984" y="1"/>
                    </a:cubicBezTo>
                    <a:close/>
                  </a:path>
                </a:pathLst>
              </a:custGeom>
              <a:solidFill>
                <a:srgbClr val="85E0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48"/>
              <p:cNvSpPr/>
              <p:nvPr/>
            </p:nvSpPr>
            <p:spPr>
              <a:xfrm>
                <a:off x="1557975" y="636300"/>
                <a:ext cx="1127025" cy="670525"/>
              </a:xfrm>
              <a:custGeom>
                <a:avLst/>
                <a:gdLst/>
                <a:ahLst/>
                <a:cxnLst/>
                <a:rect l="l" t="t" r="r" b="b"/>
                <a:pathLst>
                  <a:path w="45081" h="26821" extrusionOk="0">
                    <a:moveTo>
                      <a:pt x="23397" y="12828"/>
                    </a:moveTo>
                    <a:cubicBezTo>
                      <a:pt x="23671" y="12555"/>
                      <a:pt x="23671" y="12555"/>
                      <a:pt x="23968" y="12555"/>
                    </a:cubicBezTo>
                    <a:cubicBezTo>
                      <a:pt x="24812" y="12555"/>
                      <a:pt x="24812" y="11984"/>
                      <a:pt x="24538" y="11413"/>
                    </a:cubicBezTo>
                    <a:cubicBezTo>
                      <a:pt x="23397" y="10272"/>
                      <a:pt x="22826" y="8834"/>
                      <a:pt x="22826" y="7419"/>
                    </a:cubicBezTo>
                    <a:cubicBezTo>
                      <a:pt x="22256" y="5410"/>
                      <a:pt x="23100" y="3995"/>
                      <a:pt x="24812" y="2854"/>
                    </a:cubicBezTo>
                    <a:cubicBezTo>
                      <a:pt x="25383" y="2283"/>
                      <a:pt x="26250" y="1713"/>
                      <a:pt x="27095" y="1416"/>
                    </a:cubicBezTo>
                    <a:cubicBezTo>
                      <a:pt x="28806" y="1142"/>
                      <a:pt x="30244" y="571"/>
                      <a:pt x="31660" y="275"/>
                    </a:cubicBezTo>
                    <a:cubicBezTo>
                      <a:pt x="33372" y="1"/>
                      <a:pt x="35380" y="275"/>
                      <a:pt x="37092" y="275"/>
                    </a:cubicBezTo>
                    <a:cubicBezTo>
                      <a:pt x="38233" y="275"/>
                      <a:pt x="39648" y="571"/>
                      <a:pt x="40790" y="845"/>
                    </a:cubicBezTo>
                    <a:cubicBezTo>
                      <a:pt x="43072" y="1416"/>
                      <a:pt x="45081" y="3424"/>
                      <a:pt x="45081" y="5707"/>
                    </a:cubicBezTo>
                    <a:cubicBezTo>
                      <a:pt x="45081" y="6278"/>
                      <a:pt x="44784" y="6848"/>
                      <a:pt x="44510" y="7419"/>
                    </a:cubicBezTo>
                    <a:cubicBezTo>
                      <a:pt x="43940" y="8834"/>
                      <a:pt x="42798" y="9975"/>
                      <a:pt x="41360" y="10843"/>
                    </a:cubicBezTo>
                    <a:cubicBezTo>
                      <a:pt x="40219" y="11413"/>
                      <a:pt x="39375" y="11984"/>
                      <a:pt x="38233" y="12828"/>
                    </a:cubicBezTo>
                    <a:cubicBezTo>
                      <a:pt x="37092" y="13696"/>
                      <a:pt x="35951" y="14540"/>
                      <a:pt x="34810" y="15682"/>
                    </a:cubicBezTo>
                    <a:lnTo>
                      <a:pt x="28806" y="20817"/>
                    </a:lnTo>
                    <a:cubicBezTo>
                      <a:pt x="28533" y="20817"/>
                      <a:pt x="28533" y="21114"/>
                      <a:pt x="28236" y="21114"/>
                    </a:cubicBezTo>
                    <a:cubicBezTo>
                      <a:pt x="29377" y="21388"/>
                      <a:pt x="31386" y="20543"/>
                      <a:pt x="31956" y="19402"/>
                    </a:cubicBezTo>
                    <a:cubicBezTo>
                      <a:pt x="32527" y="18832"/>
                      <a:pt x="32801" y="18261"/>
                      <a:pt x="33372" y="17690"/>
                    </a:cubicBezTo>
                    <a:cubicBezTo>
                      <a:pt x="33668" y="17120"/>
                      <a:pt x="34239" y="16549"/>
                      <a:pt x="34810" y="16252"/>
                    </a:cubicBezTo>
                    <a:cubicBezTo>
                      <a:pt x="35951" y="15682"/>
                      <a:pt x="36795" y="16549"/>
                      <a:pt x="36795" y="17690"/>
                    </a:cubicBezTo>
                    <a:cubicBezTo>
                      <a:pt x="36795" y="18832"/>
                      <a:pt x="35951" y="19676"/>
                      <a:pt x="35083" y="20543"/>
                    </a:cubicBezTo>
                    <a:cubicBezTo>
                      <a:pt x="33372" y="22826"/>
                      <a:pt x="30815" y="23670"/>
                      <a:pt x="27665" y="23397"/>
                    </a:cubicBezTo>
                    <a:lnTo>
                      <a:pt x="25953" y="23397"/>
                    </a:lnTo>
                    <a:cubicBezTo>
                      <a:pt x="25679" y="23397"/>
                      <a:pt x="25109" y="23670"/>
                      <a:pt x="24812" y="23967"/>
                    </a:cubicBezTo>
                    <a:cubicBezTo>
                      <a:pt x="23397" y="24812"/>
                      <a:pt x="21959" y="25953"/>
                      <a:pt x="19973" y="26524"/>
                    </a:cubicBezTo>
                    <a:cubicBezTo>
                      <a:pt x="17691" y="26820"/>
                      <a:pt x="15111" y="26820"/>
                      <a:pt x="13125" y="25108"/>
                    </a:cubicBezTo>
                    <a:cubicBezTo>
                      <a:pt x="12829" y="24812"/>
                      <a:pt x="12258" y="24241"/>
                      <a:pt x="11984" y="23670"/>
                    </a:cubicBezTo>
                    <a:cubicBezTo>
                      <a:pt x="11414" y="22826"/>
                      <a:pt x="11984" y="22255"/>
                      <a:pt x="12829" y="21959"/>
                    </a:cubicBezTo>
                    <a:cubicBezTo>
                      <a:pt x="13970" y="21685"/>
                      <a:pt x="15111" y="22255"/>
                      <a:pt x="15979" y="22826"/>
                    </a:cubicBezTo>
                    <a:cubicBezTo>
                      <a:pt x="16823" y="23397"/>
                      <a:pt x="17691" y="23967"/>
                      <a:pt x="18535" y="24241"/>
                    </a:cubicBezTo>
                    <a:cubicBezTo>
                      <a:pt x="20247" y="25108"/>
                      <a:pt x="21685" y="23967"/>
                      <a:pt x="23397" y="22529"/>
                    </a:cubicBezTo>
                    <a:cubicBezTo>
                      <a:pt x="21959" y="22529"/>
                      <a:pt x="20818" y="22255"/>
                      <a:pt x="19676" y="21959"/>
                    </a:cubicBezTo>
                    <a:cubicBezTo>
                      <a:pt x="15979" y="21388"/>
                      <a:pt x="12555" y="20817"/>
                      <a:pt x="8834" y="20247"/>
                    </a:cubicBezTo>
                    <a:cubicBezTo>
                      <a:pt x="7122" y="19676"/>
                      <a:pt x="5707" y="19402"/>
                      <a:pt x="3995" y="18535"/>
                    </a:cubicBezTo>
                    <a:cubicBezTo>
                      <a:pt x="2854" y="18261"/>
                      <a:pt x="1987" y="17394"/>
                      <a:pt x="1416" y="16252"/>
                    </a:cubicBezTo>
                    <a:cubicBezTo>
                      <a:pt x="1" y="12555"/>
                      <a:pt x="2283" y="9975"/>
                      <a:pt x="5137" y="8834"/>
                    </a:cubicBezTo>
                    <a:cubicBezTo>
                      <a:pt x="7693" y="7990"/>
                      <a:pt x="9976" y="7122"/>
                      <a:pt x="12555" y="6552"/>
                    </a:cubicBezTo>
                    <a:cubicBezTo>
                      <a:pt x="14837" y="5707"/>
                      <a:pt x="17394" y="5707"/>
                      <a:pt x="19676" y="6278"/>
                    </a:cubicBezTo>
                    <a:cubicBezTo>
                      <a:pt x="20247" y="6278"/>
                      <a:pt x="20818" y="6848"/>
                      <a:pt x="21388" y="7122"/>
                    </a:cubicBezTo>
                    <a:cubicBezTo>
                      <a:pt x="22826" y="8560"/>
                      <a:pt x="23671" y="10272"/>
                      <a:pt x="23397" y="12828"/>
                    </a:cubicBezTo>
                    <a:close/>
                    <a:moveTo>
                      <a:pt x="6552" y="10546"/>
                    </a:moveTo>
                    <a:cubicBezTo>
                      <a:pt x="4566" y="11984"/>
                      <a:pt x="4269" y="14266"/>
                      <a:pt x="5411" y="15978"/>
                    </a:cubicBezTo>
                    <a:cubicBezTo>
                      <a:pt x="5707" y="16549"/>
                      <a:pt x="6278" y="16823"/>
                      <a:pt x="6849" y="16823"/>
                    </a:cubicBezTo>
                    <a:cubicBezTo>
                      <a:pt x="7419" y="17120"/>
                      <a:pt x="7990" y="17120"/>
                      <a:pt x="8834" y="17120"/>
                    </a:cubicBezTo>
                    <a:cubicBezTo>
                      <a:pt x="11984" y="17394"/>
                      <a:pt x="15111" y="16823"/>
                      <a:pt x="17964" y="15682"/>
                    </a:cubicBezTo>
                    <a:cubicBezTo>
                      <a:pt x="19402" y="15111"/>
                      <a:pt x="20247" y="14266"/>
                      <a:pt x="20818" y="13125"/>
                    </a:cubicBezTo>
                    <a:cubicBezTo>
                      <a:pt x="21388" y="11984"/>
                      <a:pt x="21388" y="10843"/>
                      <a:pt x="20247" y="9975"/>
                    </a:cubicBezTo>
                    <a:cubicBezTo>
                      <a:pt x="18832" y="8560"/>
                      <a:pt x="17394" y="8263"/>
                      <a:pt x="15408" y="8263"/>
                    </a:cubicBezTo>
                    <a:cubicBezTo>
                      <a:pt x="13399" y="8560"/>
                      <a:pt x="11414" y="8834"/>
                      <a:pt x="9405" y="9405"/>
                    </a:cubicBezTo>
                    <a:cubicBezTo>
                      <a:pt x="8264" y="9405"/>
                      <a:pt x="7122" y="9701"/>
                      <a:pt x="6552" y="10546"/>
                    </a:cubicBezTo>
                    <a:close/>
                    <a:moveTo>
                      <a:pt x="6552" y="9405"/>
                    </a:moveTo>
                    <a:cubicBezTo>
                      <a:pt x="4840" y="9701"/>
                      <a:pt x="3995" y="10272"/>
                      <a:pt x="3128" y="11413"/>
                    </a:cubicBezTo>
                    <a:cubicBezTo>
                      <a:pt x="845" y="13696"/>
                      <a:pt x="2283" y="17964"/>
                      <a:pt x="5707" y="18535"/>
                    </a:cubicBezTo>
                    <a:cubicBezTo>
                      <a:pt x="6849" y="18535"/>
                      <a:pt x="7693" y="18832"/>
                      <a:pt x="8834" y="18261"/>
                    </a:cubicBezTo>
                    <a:cubicBezTo>
                      <a:pt x="9702" y="17964"/>
                      <a:pt x="10843" y="18261"/>
                      <a:pt x="11687" y="18261"/>
                    </a:cubicBezTo>
                    <a:cubicBezTo>
                      <a:pt x="14541" y="17964"/>
                      <a:pt x="17394" y="17394"/>
                      <a:pt x="19973" y="16252"/>
                    </a:cubicBezTo>
                    <a:cubicBezTo>
                      <a:pt x="20544" y="15978"/>
                      <a:pt x="21388" y="15408"/>
                      <a:pt x="21959" y="14837"/>
                    </a:cubicBezTo>
                    <a:cubicBezTo>
                      <a:pt x="22530" y="14266"/>
                      <a:pt x="23397" y="13970"/>
                      <a:pt x="24241" y="14266"/>
                    </a:cubicBezTo>
                    <a:cubicBezTo>
                      <a:pt x="25679" y="14266"/>
                      <a:pt x="26250" y="13970"/>
                      <a:pt x="26821" y="12828"/>
                    </a:cubicBezTo>
                    <a:cubicBezTo>
                      <a:pt x="27095" y="12555"/>
                      <a:pt x="27391" y="12555"/>
                      <a:pt x="27665" y="12555"/>
                    </a:cubicBezTo>
                    <a:cubicBezTo>
                      <a:pt x="29103" y="13125"/>
                      <a:pt x="30518" y="12828"/>
                      <a:pt x="31956" y="12555"/>
                    </a:cubicBezTo>
                    <a:cubicBezTo>
                      <a:pt x="33372" y="12258"/>
                      <a:pt x="35083" y="11984"/>
                      <a:pt x="36795" y="11687"/>
                    </a:cubicBezTo>
                    <a:cubicBezTo>
                      <a:pt x="39648" y="11117"/>
                      <a:pt x="42502" y="10272"/>
                      <a:pt x="43940" y="7122"/>
                    </a:cubicBezTo>
                    <a:cubicBezTo>
                      <a:pt x="43940" y="6848"/>
                      <a:pt x="44214" y="6278"/>
                      <a:pt x="44214" y="5707"/>
                    </a:cubicBezTo>
                    <a:cubicBezTo>
                      <a:pt x="43940" y="3995"/>
                      <a:pt x="41931" y="1713"/>
                      <a:pt x="39945" y="1416"/>
                    </a:cubicBezTo>
                    <a:cubicBezTo>
                      <a:pt x="36795" y="845"/>
                      <a:pt x="33942" y="275"/>
                      <a:pt x="30815" y="1142"/>
                    </a:cubicBezTo>
                    <a:cubicBezTo>
                      <a:pt x="29103" y="1713"/>
                      <a:pt x="27391" y="2283"/>
                      <a:pt x="25953" y="2854"/>
                    </a:cubicBezTo>
                    <a:cubicBezTo>
                      <a:pt x="24241" y="3698"/>
                      <a:pt x="23100" y="5707"/>
                      <a:pt x="23671" y="7419"/>
                    </a:cubicBezTo>
                    <a:cubicBezTo>
                      <a:pt x="23671" y="8834"/>
                      <a:pt x="24538" y="9975"/>
                      <a:pt x="25383" y="11117"/>
                    </a:cubicBezTo>
                    <a:cubicBezTo>
                      <a:pt x="25953" y="11984"/>
                      <a:pt x="25679" y="12828"/>
                      <a:pt x="24812" y="13125"/>
                    </a:cubicBezTo>
                    <a:cubicBezTo>
                      <a:pt x="24538" y="13399"/>
                      <a:pt x="23671" y="13399"/>
                      <a:pt x="23397" y="13399"/>
                    </a:cubicBezTo>
                    <a:cubicBezTo>
                      <a:pt x="22826" y="13399"/>
                      <a:pt x="22530" y="13125"/>
                      <a:pt x="22530" y="12555"/>
                    </a:cubicBezTo>
                    <a:cubicBezTo>
                      <a:pt x="22826" y="10546"/>
                      <a:pt x="21959" y="9131"/>
                      <a:pt x="20818" y="7990"/>
                    </a:cubicBezTo>
                    <a:cubicBezTo>
                      <a:pt x="20247" y="7419"/>
                      <a:pt x="19676" y="7122"/>
                      <a:pt x="19106" y="6848"/>
                    </a:cubicBezTo>
                    <a:cubicBezTo>
                      <a:pt x="17394" y="6278"/>
                      <a:pt x="15408" y="6552"/>
                      <a:pt x="13696" y="6848"/>
                    </a:cubicBezTo>
                    <a:cubicBezTo>
                      <a:pt x="12258" y="7419"/>
                      <a:pt x="11117" y="7693"/>
                      <a:pt x="9702" y="7990"/>
                    </a:cubicBezTo>
                    <a:cubicBezTo>
                      <a:pt x="9405" y="8263"/>
                      <a:pt x="9131" y="8263"/>
                      <a:pt x="8560" y="8560"/>
                    </a:cubicBezTo>
                    <a:lnTo>
                      <a:pt x="8834" y="8560"/>
                    </a:lnTo>
                    <a:cubicBezTo>
                      <a:pt x="9405" y="8560"/>
                      <a:pt x="9976" y="8560"/>
                      <a:pt x="10843" y="8263"/>
                    </a:cubicBezTo>
                    <a:cubicBezTo>
                      <a:pt x="12555" y="7990"/>
                      <a:pt x="14267" y="7693"/>
                      <a:pt x="15979" y="7693"/>
                    </a:cubicBezTo>
                    <a:cubicBezTo>
                      <a:pt x="17964" y="7419"/>
                      <a:pt x="19676" y="7990"/>
                      <a:pt x="21114" y="9701"/>
                    </a:cubicBezTo>
                    <a:cubicBezTo>
                      <a:pt x="21685" y="10546"/>
                      <a:pt x="22256" y="11687"/>
                      <a:pt x="21959" y="12555"/>
                    </a:cubicBezTo>
                    <a:cubicBezTo>
                      <a:pt x="21685" y="13970"/>
                      <a:pt x="20818" y="15111"/>
                      <a:pt x="19402" y="15978"/>
                    </a:cubicBezTo>
                    <a:cubicBezTo>
                      <a:pt x="15408" y="17964"/>
                      <a:pt x="11117" y="18261"/>
                      <a:pt x="6552" y="17690"/>
                    </a:cubicBezTo>
                    <a:cubicBezTo>
                      <a:pt x="5981" y="17690"/>
                      <a:pt x="5137" y="17120"/>
                      <a:pt x="4840" y="16549"/>
                    </a:cubicBezTo>
                    <a:cubicBezTo>
                      <a:pt x="3995" y="15408"/>
                      <a:pt x="3699" y="14266"/>
                      <a:pt x="3699" y="13125"/>
                    </a:cubicBezTo>
                    <a:cubicBezTo>
                      <a:pt x="3995" y="11413"/>
                      <a:pt x="5137" y="10272"/>
                      <a:pt x="6552" y="9405"/>
                    </a:cubicBezTo>
                    <a:close/>
                    <a:moveTo>
                      <a:pt x="34810" y="13125"/>
                    </a:moveTo>
                    <a:lnTo>
                      <a:pt x="34810" y="12828"/>
                    </a:lnTo>
                    <a:lnTo>
                      <a:pt x="34513" y="12828"/>
                    </a:lnTo>
                    <a:cubicBezTo>
                      <a:pt x="32230" y="13125"/>
                      <a:pt x="30244" y="13696"/>
                      <a:pt x="28236" y="13399"/>
                    </a:cubicBezTo>
                    <a:cubicBezTo>
                      <a:pt x="27962" y="13399"/>
                      <a:pt x="27665" y="13696"/>
                      <a:pt x="27391" y="13696"/>
                    </a:cubicBezTo>
                    <a:cubicBezTo>
                      <a:pt x="26524" y="14837"/>
                      <a:pt x="25383" y="15111"/>
                      <a:pt x="23968" y="14837"/>
                    </a:cubicBezTo>
                    <a:cubicBezTo>
                      <a:pt x="23397" y="14837"/>
                      <a:pt x="23100" y="15111"/>
                      <a:pt x="22826" y="15408"/>
                    </a:cubicBezTo>
                    <a:cubicBezTo>
                      <a:pt x="22256" y="15682"/>
                      <a:pt x="21959" y="15978"/>
                      <a:pt x="21388" y="16252"/>
                    </a:cubicBezTo>
                    <a:cubicBezTo>
                      <a:pt x="19676" y="17394"/>
                      <a:pt x="17964" y="17964"/>
                      <a:pt x="15979" y="18261"/>
                    </a:cubicBezTo>
                    <a:cubicBezTo>
                      <a:pt x="15682" y="18535"/>
                      <a:pt x="15111" y="18535"/>
                      <a:pt x="14541" y="18535"/>
                    </a:cubicBezTo>
                    <a:cubicBezTo>
                      <a:pt x="14837" y="18832"/>
                      <a:pt x="15111" y="18832"/>
                      <a:pt x="15408" y="18832"/>
                    </a:cubicBezTo>
                    <a:cubicBezTo>
                      <a:pt x="18535" y="19402"/>
                      <a:pt x="21959" y="19973"/>
                      <a:pt x="25109" y="20817"/>
                    </a:cubicBezTo>
                    <a:cubicBezTo>
                      <a:pt x="25383" y="20817"/>
                      <a:pt x="25679" y="20817"/>
                      <a:pt x="25953" y="20543"/>
                    </a:cubicBezTo>
                    <a:cubicBezTo>
                      <a:pt x="26524" y="20247"/>
                      <a:pt x="27391" y="19676"/>
                      <a:pt x="27962" y="19105"/>
                    </a:cubicBezTo>
                    <a:close/>
                    <a:moveTo>
                      <a:pt x="12555" y="22826"/>
                    </a:moveTo>
                    <a:cubicBezTo>
                      <a:pt x="13125" y="23967"/>
                      <a:pt x="13970" y="25108"/>
                      <a:pt x="15111" y="25382"/>
                    </a:cubicBezTo>
                    <a:cubicBezTo>
                      <a:pt x="16823" y="26250"/>
                      <a:pt x="18535" y="26250"/>
                      <a:pt x="20544" y="25679"/>
                    </a:cubicBezTo>
                    <a:cubicBezTo>
                      <a:pt x="22530" y="25108"/>
                      <a:pt x="23968" y="23670"/>
                      <a:pt x="25679" y="22529"/>
                    </a:cubicBezTo>
                    <a:cubicBezTo>
                      <a:pt x="28533" y="20247"/>
                      <a:pt x="31386" y="17690"/>
                      <a:pt x="34239" y="15408"/>
                    </a:cubicBezTo>
                    <a:cubicBezTo>
                      <a:pt x="35380" y="14266"/>
                      <a:pt x="36521" y="13399"/>
                      <a:pt x="37663" y="12258"/>
                    </a:cubicBezTo>
                    <a:lnTo>
                      <a:pt x="37663" y="12258"/>
                    </a:lnTo>
                    <a:cubicBezTo>
                      <a:pt x="37092" y="12258"/>
                      <a:pt x="36521" y="12555"/>
                      <a:pt x="36225" y="12828"/>
                    </a:cubicBezTo>
                    <a:cubicBezTo>
                      <a:pt x="33942" y="14540"/>
                      <a:pt x="31956" y="16549"/>
                      <a:pt x="29948" y="18535"/>
                    </a:cubicBezTo>
                    <a:cubicBezTo>
                      <a:pt x="27391" y="20247"/>
                      <a:pt x="25109" y="22255"/>
                      <a:pt x="22530" y="23967"/>
                    </a:cubicBezTo>
                    <a:cubicBezTo>
                      <a:pt x="21388" y="24812"/>
                      <a:pt x="20247" y="25382"/>
                      <a:pt x="18832" y="25108"/>
                    </a:cubicBezTo>
                    <a:cubicBezTo>
                      <a:pt x="17394" y="24812"/>
                      <a:pt x="16253" y="24241"/>
                      <a:pt x="15111" y="23397"/>
                    </a:cubicBezTo>
                    <a:cubicBezTo>
                      <a:pt x="14541" y="22826"/>
                      <a:pt x="13696" y="22529"/>
                      <a:pt x="12555" y="22826"/>
                    </a:cubicBezTo>
                    <a:close/>
                    <a:moveTo>
                      <a:pt x="26524" y="22529"/>
                    </a:moveTo>
                    <a:lnTo>
                      <a:pt x="26524" y="22826"/>
                    </a:lnTo>
                    <a:lnTo>
                      <a:pt x="28236" y="22826"/>
                    </a:lnTo>
                    <a:cubicBezTo>
                      <a:pt x="29377" y="22529"/>
                      <a:pt x="30244" y="22529"/>
                      <a:pt x="31089" y="22255"/>
                    </a:cubicBezTo>
                    <a:cubicBezTo>
                      <a:pt x="33098" y="21959"/>
                      <a:pt x="34513" y="20247"/>
                      <a:pt x="35380" y="18832"/>
                    </a:cubicBezTo>
                    <a:cubicBezTo>
                      <a:pt x="35654" y="18261"/>
                      <a:pt x="35654" y="17690"/>
                      <a:pt x="35654" y="17394"/>
                    </a:cubicBezTo>
                    <a:cubicBezTo>
                      <a:pt x="35654" y="16823"/>
                      <a:pt x="35654" y="16823"/>
                      <a:pt x="35083" y="17120"/>
                    </a:cubicBezTo>
                    <a:cubicBezTo>
                      <a:pt x="34239" y="17394"/>
                      <a:pt x="33942" y="17964"/>
                      <a:pt x="33372" y="18832"/>
                    </a:cubicBezTo>
                    <a:cubicBezTo>
                      <a:pt x="32230" y="21114"/>
                      <a:pt x="30244" y="21959"/>
                      <a:pt x="27665" y="22255"/>
                    </a:cubicBezTo>
                    <a:cubicBezTo>
                      <a:pt x="27391" y="22255"/>
                      <a:pt x="26821" y="22255"/>
                      <a:pt x="26524" y="22529"/>
                    </a:cubicBezTo>
                    <a:close/>
                    <a:moveTo>
                      <a:pt x="24812" y="21685"/>
                    </a:moveTo>
                    <a:cubicBezTo>
                      <a:pt x="19106" y="20247"/>
                      <a:pt x="10546" y="18832"/>
                      <a:pt x="9405" y="19402"/>
                    </a:cubicBezTo>
                    <a:cubicBezTo>
                      <a:pt x="9405" y="19402"/>
                      <a:pt x="9702" y="19402"/>
                      <a:pt x="9976" y="19676"/>
                    </a:cubicBezTo>
                    <a:cubicBezTo>
                      <a:pt x="14541" y="20247"/>
                      <a:pt x="19402" y="21114"/>
                      <a:pt x="23968" y="21959"/>
                    </a:cubicBezTo>
                    <a:cubicBezTo>
                      <a:pt x="24241" y="21959"/>
                      <a:pt x="24538" y="21685"/>
                      <a:pt x="24812" y="2168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48"/>
              <p:cNvSpPr/>
              <p:nvPr/>
            </p:nvSpPr>
            <p:spPr>
              <a:xfrm>
                <a:off x="2171425" y="657425"/>
                <a:ext cx="463375" cy="278475"/>
              </a:xfrm>
              <a:custGeom>
                <a:avLst/>
                <a:gdLst/>
                <a:ahLst/>
                <a:cxnLst/>
                <a:rect l="l" t="t" r="r" b="b"/>
                <a:pathLst>
                  <a:path w="18535" h="11139" extrusionOk="0">
                    <a:moveTo>
                      <a:pt x="1415" y="3721"/>
                    </a:moveTo>
                    <a:cubicBezTo>
                      <a:pt x="2557" y="2283"/>
                      <a:pt x="3995" y="1712"/>
                      <a:pt x="5706" y="1438"/>
                    </a:cubicBezTo>
                    <a:cubicBezTo>
                      <a:pt x="8834" y="571"/>
                      <a:pt x="11687" y="0"/>
                      <a:pt x="14837" y="868"/>
                    </a:cubicBezTo>
                    <a:cubicBezTo>
                      <a:pt x="17119" y="1438"/>
                      <a:pt x="18534" y="3424"/>
                      <a:pt x="18534" y="5433"/>
                    </a:cubicBezTo>
                    <a:cubicBezTo>
                      <a:pt x="18534" y="6848"/>
                      <a:pt x="17690" y="7989"/>
                      <a:pt x="16548" y="8560"/>
                    </a:cubicBezTo>
                    <a:lnTo>
                      <a:pt x="12257" y="10272"/>
                    </a:lnTo>
                    <a:cubicBezTo>
                      <a:pt x="9701" y="10842"/>
                      <a:pt x="7122" y="11139"/>
                      <a:pt x="4565" y="11139"/>
                    </a:cubicBezTo>
                    <a:cubicBezTo>
                      <a:pt x="2557" y="10842"/>
                      <a:pt x="274" y="9130"/>
                      <a:pt x="0" y="6574"/>
                    </a:cubicBezTo>
                    <a:cubicBezTo>
                      <a:pt x="0" y="5433"/>
                      <a:pt x="274" y="4291"/>
                      <a:pt x="1415" y="3721"/>
                    </a:cubicBezTo>
                    <a:close/>
                    <a:moveTo>
                      <a:pt x="2283" y="3995"/>
                    </a:moveTo>
                    <a:cubicBezTo>
                      <a:pt x="845" y="5136"/>
                      <a:pt x="845" y="7145"/>
                      <a:pt x="1141" y="7989"/>
                    </a:cubicBezTo>
                    <a:cubicBezTo>
                      <a:pt x="1986" y="9130"/>
                      <a:pt x="3127" y="10272"/>
                      <a:pt x="4565" y="10272"/>
                    </a:cubicBezTo>
                    <a:lnTo>
                      <a:pt x="5980" y="10272"/>
                    </a:lnTo>
                    <a:cubicBezTo>
                      <a:pt x="7692" y="9998"/>
                      <a:pt x="9701" y="9998"/>
                      <a:pt x="11413" y="9701"/>
                    </a:cubicBezTo>
                    <a:cubicBezTo>
                      <a:pt x="13125" y="9427"/>
                      <a:pt x="14837" y="8856"/>
                      <a:pt x="16252" y="7715"/>
                    </a:cubicBezTo>
                    <a:cubicBezTo>
                      <a:pt x="17690" y="6574"/>
                      <a:pt x="17964" y="5136"/>
                      <a:pt x="17393" y="3721"/>
                    </a:cubicBezTo>
                    <a:cubicBezTo>
                      <a:pt x="17119" y="3424"/>
                      <a:pt x="16822" y="3150"/>
                      <a:pt x="16822" y="2853"/>
                    </a:cubicBezTo>
                    <a:cubicBezTo>
                      <a:pt x="16252" y="2009"/>
                      <a:pt x="15110" y="1712"/>
                      <a:pt x="14266" y="1438"/>
                    </a:cubicBezTo>
                    <a:cubicBezTo>
                      <a:pt x="11687" y="1141"/>
                      <a:pt x="9404" y="1141"/>
                      <a:pt x="7122" y="1712"/>
                    </a:cubicBezTo>
                    <a:cubicBezTo>
                      <a:pt x="5410" y="2283"/>
                      <a:pt x="3424" y="2853"/>
                      <a:pt x="2283" y="399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50"/>
          <p:cNvSpPr txBox="1">
            <a:spLocks noGrp="1"/>
          </p:cNvSpPr>
          <p:nvPr>
            <p:ph type="title"/>
          </p:nvPr>
        </p:nvSpPr>
        <p:spPr>
          <a:xfrm>
            <a:off x="718050" y="528525"/>
            <a:ext cx="7707900" cy="6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6" name="Google Shape;1046;p50"/>
          <p:cNvSpPr txBox="1">
            <a:spLocks noGrp="1"/>
          </p:cNvSpPr>
          <p:nvPr>
            <p:ph type="title" idx="2"/>
          </p:nvPr>
        </p:nvSpPr>
        <p:spPr>
          <a:xfrm>
            <a:off x="996729" y="1411272"/>
            <a:ext cx="19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Finance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7" name="Google Shape;1047;p50"/>
          <p:cNvSpPr txBox="1">
            <a:spLocks noGrp="1"/>
          </p:cNvSpPr>
          <p:nvPr>
            <p:ph type="subTitle" idx="1"/>
          </p:nvPr>
        </p:nvSpPr>
        <p:spPr>
          <a:xfrm>
            <a:off x="996729" y="1993770"/>
            <a:ext cx="1903800" cy="21421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současné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dob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ě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se objevují potíže s nízkým dostatkem financí v českém školství na pořízení nových pomůcek.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Dnešní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ceny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školních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pomůcek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jsou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velmi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vysoké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zejména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těch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fyzikálních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9" name="Google Shape;1049;p50"/>
          <p:cNvSpPr txBox="1">
            <a:spLocks noGrp="1"/>
          </p:cNvSpPr>
          <p:nvPr>
            <p:ph type="subTitle" idx="4"/>
          </p:nvPr>
        </p:nvSpPr>
        <p:spPr>
          <a:xfrm>
            <a:off x="3620101" y="1983972"/>
            <a:ext cx="1903800" cy="26310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Životnost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dnešních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školních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pomůcek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zhruba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tři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roky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Zatímco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prvorepublikové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pomůcky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jsou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používány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ještě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dnes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protože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jsou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vyrobeny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kvalitních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materiálů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0" name="Google Shape;1050;p50"/>
          <p:cNvSpPr txBox="1">
            <a:spLocks noGrp="1"/>
          </p:cNvSpPr>
          <p:nvPr>
            <p:ph type="title" idx="5"/>
          </p:nvPr>
        </p:nvSpPr>
        <p:spPr>
          <a:xfrm>
            <a:off x="6164647" y="1419206"/>
            <a:ext cx="190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1900-90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1" name="Google Shape;1051;p50"/>
          <p:cNvSpPr txBox="1">
            <a:spLocks noGrp="1"/>
          </p:cNvSpPr>
          <p:nvPr>
            <p:ph type="subTitle" idx="6"/>
          </p:nvPr>
        </p:nvSpPr>
        <p:spPr>
          <a:xfrm>
            <a:off x="6243475" y="2240620"/>
            <a:ext cx="1903800" cy="19608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Spousta českých škol má ještě k dispozici velké množství školních pomůcek pořízené v době prvorepublikové, komunismu a devadesátých let.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Google Shape;1046;p50">
            <a:extLst>
              <a:ext uri="{FF2B5EF4-FFF2-40B4-BE49-F238E27FC236}">
                <a16:creationId xmlns:a16="http://schemas.microsoft.com/office/drawing/2014/main" id="{EA475141-7566-9245-BEB7-8BC5448A6B16}"/>
              </a:ext>
            </a:extLst>
          </p:cNvPr>
          <p:cNvSpPr txBox="1">
            <a:spLocks/>
          </p:cNvSpPr>
          <p:nvPr/>
        </p:nvSpPr>
        <p:spPr>
          <a:xfrm>
            <a:off x="3620100" y="1419206"/>
            <a:ext cx="19038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Pomůcky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51"/>
          <p:cNvSpPr txBox="1">
            <a:spLocks noGrp="1"/>
          </p:cNvSpPr>
          <p:nvPr>
            <p:ph type="title"/>
          </p:nvPr>
        </p:nvSpPr>
        <p:spPr>
          <a:xfrm>
            <a:off x="1817680" y="1806846"/>
            <a:ext cx="5502000" cy="17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Ceny</a:t>
            </a:r>
            <a:r>
              <a:rPr lang="en" sz="3600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pohybují</a:t>
            </a:r>
            <a:r>
              <a:rPr lang="en" sz="3600" dirty="0">
                <a:latin typeface="Calibri" panose="020F0502020204030204" pitchFamily="34" charset="0"/>
                <a:cs typeface="Calibri" panose="020F0502020204030204" pitchFamily="34" charset="0"/>
              </a:rPr>
              <a:t> od 10 </a:t>
            </a:r>
            <a:r>
              <a:rPr lang="en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až</a:t>
            </a:r>
            <a:r>
              <a:rPr lang="en" sz="3600" dirty="0">
                <a:latin typeface="Calibri" panose="020F0502020204030204" pitchFamily="34" charset="0"/>
                <a:cs typeface="Calibri" panose="020F0502020204030204" pitchFamily="34" charset="0"/>
              </a:rPr>
              <a:t> po 100 </a:t>
            </a:r>
            <a:r>
              <a:rPr lang="en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tisíce</a:t>
            </a:r>
            <a:r>
              <a:rPr lang="en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korun</a:t>
            </a:r>
            <a:endParaRPr sz="3600" dirty="0"/>
          </a:p>
        </p:txBody>
      </p:sp>
      <p:grpSp>
        <p:nvGrpSpPr>
          <p:cNvPr id="1084" name="Google Shape;1084;p51"/>
          <p:cNvGrpSpPr/>
          <p:nvPr/>
        </p:nvGrpSpPr>
        <p:grpSpPr>
          <a:xfrm>
            <a:off x="729650" y="1317225"/>
            <a:ext cx="971400" cy="1801388"/>
            <a:chOff x="723900" y="1343037"/>
            <a:chExt cx="971400" cy="1791000"/>
          </a:xfrm>
        </p:grpSpPr>
        <p:sp>
          <p:nvSpPr>
            <p:cNvPr id="1085" name="Google Shape;1085;p51"/>
            <p:cNvSpPr/>
            <p:nvPr/>
          </p:nvSpPr>
          <p:spPr>
            <a:xfrm>
              <a:off x="723900" y="1343037"/>
              <a:ext cx="971400" cy="1791000"/>
            </a:xfrm>
            <a:prstGeom prst="rect">
              <a:avLst/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86" name="Google Shape;1086;p51"/>
            <p:cNvGrpSpPr/>
            <p:nvPr/>
          </p:nvGrpSpPr>
          <p:grpSpPr>
            <a:xfrm>
              <a:off x="847754" y="1855823"/>
              <a:ext cx="669848" cy="792113"/>
              <a:chOff x="3640225" y="2119675"/>
              <a:chExt cx="782350" cy="925150"/>
            </a:xfrm>
          </p:grpSpPr>
          <p:sp>
            <p:nvSpPr>
              <p:cNvPr id="1087" name="Google Shape;1087;p51"/>
              <p:cNvSpPr/>
              <p:nvPr/>
            </p:nvSpPr>
            <p:spPr>
              <a:xfrm>
                <a:off x="3640225" y="2119675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598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51"/>
              <p:cNvSpPr/>
              <p:nvPr/>
            </p:nvSpPr>
            <p:spPr>
              <a:xfrm>
                <a:off x="3750925" y="2436525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51"/>
              <p:cNvSpPr/>
              <p:nvPr/>
            </p:nvSpPr>
            <p:spPr>
              <a:xfrm>
                <a:off x="3703575" y="2181275"/>
                <a:ext cx="544975" cy="278475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39" extrusionOk="0">
                    <a:moveTo>
                      <a:pt x="19676" y="857"/>
                    </a:moveTo>
                    <a:cubicBezTo>
                      <a:pt x="19835" y="1154"/>
                      <a:pt x="19858" y="1473"/>
                      <a:pt x="19904" y="1770"/>
                    </a:cubicBezTo>
                    <a:cubicBezTo>
                      <a:pt x="20064" y="3208"/>
                      <a:pt x="20360" y="4600"/>
                      <a:pt x="20748" y="6016"/>
                    </a:cubicBezTo>
                    <a:cubicBezTo>
                      <a:pt x="20862" y="6449"/>
                      <a:pt x="20885" y="6906"/>
                      <a:pt x="20840" y="7408"/>
                    </a:cubicBezTo>
                    <a:cubicBezTo>
                      <a:pt x="19584" y="7545"/>
                      <a:pt x="18329" y="7636"/>
                      <a:pt x="17096" y="7796"/>
                    </a:cubicBezTo>
                    <a:cubicBezTo>
                      <a:pt x="15864" y="7956"/>
                      <a:pt x="14631" y="8184"/>
                      <a:pt x="13399" y="8367"/>
                    </a:cubicBezTo>
                    <a:cubicBezTo>
                      <a:pt x="12166" y="8572"/>
                      <a:pt x="10888" y="8732"/>
                      <a:pt x="9655" y="8960"/>
                    </a:cubicBezTo>
                    <a:cubicBezTo>
                      <a:pt x="8423" y="9165"/>
                      <a:pt x="7213" y="9439"/>
                      <a:pt x="6003" y="9713"/>
                    </a:cubicBezTo>
                    <a:cubicBezTo>
                      <a:pt x="4771" y="9987"/>
                      <a:pt x="3561" y="10330"/>
                      <a:pt x="2283" y="10603"/>
                    </a:cubicBezTo>
                    <a:cubicBezTo>
                      <a:pt x="2100" y="9896"/>
                      <a:pt x="2100" y="9211"/>
                      <a:pt x="1940" y="8549"/>
                    </a:cubicBezTo>
                    <a:cubicBezTo>
                      <a:pt x="1780" y="7864"/>
                      <a:pt x="1666" y="7157"/>
                      <a:pt x="1507" y="6472"/>
                    </a:cubicBezTo>
                    <a:cubicBezTo>
                      <a:pt x="1370" y="5810"/>
                      <a:pt x="1164" y="5148"/>
                      <a:pt x="982" y="4395"/>
                    </a:cubicBezTo>
                    <a:cubicBezTo>
                      <a:pt x="1347" y="4326"/>
                      <a:pt x="1712" y="4281"/>
                      <a:pt x="2054" y="4212"/>
                    </a:cubicBezTo>
                    <a:cubicBezTo>
                      <a:pt x="3287" y="3938"/>
                      <a:pt x="4519" y="3642"/>
                      <a:pt x="5752" y="3345"/>
                    </a:cubicBezTo>
                    <a:cubicBezTo>
                      <a:pt x="7966" y="2820"/>
                      <a:pt x="10203" y="2386"/>
                      <a:pt x="12463" y="1998"/>
                    </a:cubicBezTo>
                    <a:cubicBezTo>
                      <a:pt x="14403" y="1679"/>
                      <a:pt x="16366" y="1382"/>
                      <a:pt x="18306" y="1085"/>
                    </a:cubicBezTo>
                    <a:cubicBezTo>
                      <a:pt x="18762" y="1017"/>
                      <a:pt x="19196" y="948"/>
                      <a:pt x="19676" y="857"/>
                    </a:cubicBezTo>
                    <a:close/>
                    <a:moveTo>
                      <a:pt x="20064" y="0"/>
                    </a:moveTo>
                    <a:cubicBezTo>
                      <a:pt x="19880" y="0"/>
                      <a:pt x="19694" y="33"/>
                      <a:pt x="19516" y="58"/>
                    </a:cubicBezTo>
                    <a:cubicBezTo>
                      <a:pt x="18648" y="149"/>
                      <a:pt x="17758" y="218"/>
                      <a:pt x="16891" y="378"/>
                    </a:cubicBezTo>
                    <a:cubicBezTo>
                      <a:pt x="13650" y="948"/>
                      <a:pt x="10408" y="1542"/>
                      <a:pt x="7167" y="2158"/>
                    </a:cubicBezTo>
                    <a:cubicBezTo>
                      <a:pt x="5159" y="2546"/>
                      <a:pt x="3150" y="3048"/>
                      <a:pt x="1210" y="3665"/>
                    </a:cubicBezTo>
                    <a:cubicBezTo>
                      <a:pt x="867" y="3779"/>
                      <a:pt x="548" y="3893"/>
                      <a:pt x="251" y="3984"/>
                    </a:cubicBezTo>
                    <a:cubicBezTo>
                      <a:pt x="0" y="4532"/>
                      <a:pt x="46" y="5034"/>
                      <a:pt x="137" y="5536"/>
                    </a:cubicBezTo>
                    <a:cubicBezTo>
                      <a:pt x="206" y="5879"/>
                      <a:pt x="274" y="6244"/>
                      <a:pt x="365" y="6586"/>
                    </a:cubicBezTo>
                    <a:cubicBezTo>
                      <a:pt x="594" y="7408"/>
                      <a:pt x="799" y="8252"/>
                      <a:pt x="1050" y="9074"/>
                    </a:cubicBezTo>
                    <a:cubicBezTo>
                      <a:pt x="1187" y="9508"/>
                      <a:pt x="1324" y="9941"/>
                      <a:pt x="1484" y="10375"/>
                    </a:cubicBezTo>
                    <a:cubicBezTo>
                      <a:pt x="1598" y="10649"/>
                      <a:pt x="1712" y="10923"/>
                      <a:pt x="1917" y="11106"/>
                    </a:cubicBezTo>
                    <a:cubicBezTo>
                      <a:pt x="2119" y="11128"/>
                      <a:pt x="2317" y="11138"/>
                      <a:pt x="2511" y="11138"/>
                    </a:cubicBezTo>
                    <a:cubicBezTo>
                      <a:pt x="3108" y="11138"/>
                      <a:pt x="3672" y="11043"/>
                      <a:pt x="4223" y="10923"/>
                    </a:cubicBezTo>
                    <a:cubicBezTo>
                      <a:pt x="5798" y="10603"/>
                      <a:pt x="7350" y="10284"/>
                      <a:pt x="8925" y="9964"/>
                    </a:cubicBezTo>
                    <a:cubicBezTo>
                      <a:pt x="11230" y="9531"/>
                      <a:pt x="13558" y="9165"/>
                      <a:pt x="15909" y="8823"/>
                    </a:cubicBezTo>
                    <a:cubicBezTo>
                      <a:pt x="17210" y="8640"/>
                      <a:pt x="18489" y="8367"/>
                      <a:pt x="19790" y="8138"/>
                    </a:cubicBezTo>
                    <a:cubicBezTo>
                      <a:pt x="20155" y="8070"/>
                      <a:pt x="20543" y="7956"/>
                      <a:pt x="20908" y="7956"/>
                    </a:cubicBezTo>
                    <a:cubicBezTo>
                      <a:pt x="21273" y="7933"/>
                      <a:pt x="21547" y="7842"/>
                      <a:pt x="21798" y="7568"/>
                    </a:cubicBezTo>
                    <a:cubicBezTo>
                      <a:pt x="21479" y="5057"/>
                      <a:pt x="21068" y="2569"/>
                      <a:pt x="20497" y="81"/>
                    </a:cubicBezTo>
                    <a:cubicBezTo>
                      <a:pt x="20356" y="20"/>
                      <a:pt x="20210" y="0"/>
                      <a:pt x="2006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51"/>
              <p:cNvSpPr/>
              <p:nvPr/>
            </p:nvSpPr>
            <p:spPr>
              <a:xfrm>
                <a:off x="3650775" y="2142975"/>
                <a:ext cx="549275" cy="379075"/>
              </a:xfrm>
              <a:custGeom>
                <a:avLst/>
                <a:gdLst/>
                <a:ahLst/>
                <a:cxnLst/>
                <a:rect l="l" t="t" r="r" b="b"/>
                <a:pathLst>
                  <a:path w="21971" h="15163" extrusionOk="0">
                    <a:moveTo>
                      <a:pt x="7045" y="3209"/>
                    </a:moveTo>
                    <a:cubicBezTo>
                      <a:pt x="6755" y="3261"/>
                      <a:pt x="6466" y="3314"/>
                      <a:pt x="6177" y="3370"/>
                    </a:cubicBezTo>
                    <a:lnTo>
                      <a:pt x="6177" y="3370"/>
                    </a:lnTo>
                    <a:cubicBezTo>
                      <a:pt x="6166" y="3341"/>
                      <a:pt x="6152" y="3312"/>
                      <a:pt x="6137" y="3285"/>
                    </a:cubicBezTo>
                    <a:lnTo>
                      <a:pt x="6137" y="3285"/>
                    </a:lnTo>
                    <a:cubicBezTo>
                      <a:pt x="6440" y="3261"/>
                      <a:pt x="6742" y="3236"/>
                      <a:pt x="7045" y="3209"/>
                    </a:cubicBezTo>
                    <a:close/>
                    <a:moveTo>
                      <a:pt x="1335" y="4854"/>
                    </a:moveTo>
                    <a:cubicBezTo>
                      <a:pt x="1336" y="4854"/>
                      <a:pt x="1336" y="4854"/>
                      <a:pt x="1336" y="4854"/>
                    </a:cubicBezTo>
                    <a:cubicBezTo>
                      <a:pt x="1336" y="4854"/>
                      <a:pt x="1336" y="4854"/>
                      <a:pt x="1335" y="4854"/>
                    </a:cubicBezTo>
                    <a:lnTo>
                      <a:pt x="1335" y="4854"/>
                    </a:lnTo>
                    <a:cubicBezTo>
                      <a:pt x="1335" y="4854"/>
                      <a:pt x="1335" y="4854"/>
                      <a:pt x="1335" y="4854"/>
                    </a:cubicBezTo>
                    <a:close/>
                    <a:moveTo>
                      <a:pt x="20477" y="0"/>
                    </a:moveTo>
                    <a:cubicBezTo>
                      <a:pt x="20022" y="0"/>
                      <a:pt x="19552" y="133"/>
                      <a:pt x="19117" y="198"/>
                    </a:cubicBezTo>
                    <a:cubicBezTo>
                      <a:pt x="17542" y="495"/>
                      <a:pt x="15990" y="746"/>
                      <a:pt x="14392" y="997"/>
                    </a:cubicBezTo>
                    <a:cubicBezTo>
                      <a:pt x="11285" y="1473"/>
                      <a:pt x="8156" y="1882"/>
                      <a:pt x="5026" y="2223"/>
                    </a:cubicBezTo>
                    <a:lnTo>
                      <a:pt x="5026" y="2223"/>
                    </a:lnTo>
                    <a:cubicBezTo>
                      <a:pt x="4736" y="2198"/>
                      <a:pt x="4433" y="2183"/>
                      <a:pt x="4125" y="2183"/>
                    </a:cubicBezTo>
                    <a:cubicBezTo>
                      <a:pt x="3389" y="2183"/>
                      <a:pt x="2627" y="2268"/>
                      <a:pt x="1952" y="2503"/>
                    </a:cubicBezTo>
                    <a:cubicBezTo>
                      <a:pt x="1180" y="2768"/>
                      <a:pt x="515" y="3502"/>
                      <a:pt x="760" y="4354"/>
                    </a:cubicBezTo>
                    <a:lnTo>
                      <a:pt x="760" y="4354"/>
                    </a:lnTo>
                    <a:cubicBezTo>
                      <a:pt x="734" y="4351"/>
                      <a:pt x="708" y="4350"/>
                      <a:pt x="682" y="4350"/>
                    </a:cubicBezTo>
                    <a:cubicBezTo>
                      <a:pt x="335" y="4350"/>
                      <a:pt x="1" y="4621"/>
                      <a:pt x="149" y="5037"/>
                    </a:cubicBezTo>
                    <a:cubicBezTo>
                      <a:pt x="597" y="6430"/>
                      <a:pt x="1073" y="7817"/>
                      <a:pt x="1582" y="9192"/>
                    </a:cubicBezTo>
                    <a:lnTo>
                      <a:pt x="1582" y="9192"/>
                    </a:lnTo>
                    <a:cubicBezTo>
                      <a:pt x="1459" y="9326"/>
                      <a:pt x="1388" y="9513"/>
                      <a:pt x="1427" y="9716"/>
                    </a:cubicBezTo>
                    <a:cubicBezTo>
                      <a:pt x="1701" y="11428"/>
                      <a:pt x="2112" y="13094"/>
                      <a:pt x="2683" y="14737"/>
                    </a:cubicBezTo>
                    <a:cubicBezTo>
                      <a:pt x="2756" y="14988"/>
                      <a:pt x="3001" y="15162"/>
                      <a:pt x="3252" y="15162"/>
                    </a:cubicBezTo>
                    <a:cubicBezTo>
                      <a:pt x="3389" y="15162"/>
                      <a:pt x="3528" y="15110"/>
                      <a:pt x="3641" y="14989"/>
                    </a:cubicBezTo>
                    <a:cubicBezTo>
                      <a:pt x="4144" y="14418"/>
                      <a:pt x="4189" y="13665"/>
                      <a:pt x="3938" y="12934"/>
                    </a:cubicBezTo>
                    <a:cubicBezTo>
                      <a:pt x="3901" y="12839"/>
                      <a:pt x="3857" y="12745"/>
                      <a:pt x="3807" y="12652"/>
                    </a:cubicBezTo>
                    <a:lnTo>
                      <a:pt x="3807" y="12652"/>
                    </a:lnTo>
                    <a:cubicBezTo>
                      <a:pt x="3954" y="12523"/>
                      <a:pt x="4029" y="12330"/>
                      <a:pt x="3938" y="12113"/>
                    </a:cubicBezTo>
                    <a:cubicBezTo>
                      <a:pt x="3591" y="11256"/>
                      <a:pt x="3252" y="10394"/>
                      <a:pt x="2924" y="9527"/>
                    </a:cubicBezTo>
                    <a:lnTo>
                      <a:pt x="2924" y="9527"/>
                    </a:lnTo>
                    <a:cubicBezTo>
                      <a:pt x="2965" y="9452"/>
                      <a:pt x="2987" y="9362"/>
                      <a:pt x="2979" y="9259"/>
                    </a:cubicBezTo>
                    <a:cubicBezTo>
                      <a:pt x="2865" y="8004"/>
                      <a:pt x="2751" y="6771"/>
                      <a:pt x="2614" y="5539"/>
                    </a:cubicBezTo>
                    <a:cubicBezTo>
                      <a:pt x="2614" y="5537"/>
                      <a:pt x="2614" y="5535"/>
                      <a:pt x="2614" y="5533"/>
                    </a:cubicBezTo>
                    <a:lnTo>
                      <a:pt x="2614" y="5533"/>
                    </a:lnTo>
                    <a:cubicBezTo>
                      <a:pt x="2628" y="5534"/>
                      <a:pt x="2642" y="5535"/>
                      <a:pt x="2656" y="5535"/>
                    </a:cubicBezTo>
                    <a:cubicBezTo>
                      <a:pt x="2720" y="5535"/>
                      <a:pt x="2790" y="5522"/>
                      <a:pt x="2865" y="5493"/>
                    </a:cubicBezTo>
                    <a:cubicBezTo>
                      <a:pt x="4920" y="4649"/>
                      <a:pt x="7134" y="4352"/>
                      <a:pt x="9302" y="3964"/>
                    </a:cubicBezTo>
                    <a:cubicBezTo>
                      <a:pt x="11585" y="3530"/>
                      <a:pt x="13867" y="3119"/>
                      <a:pt x="16150" y="2686"/>
                    </a:cubicBezTo>
                    <a:cubicBezTo>
                      <a:pt x="16697" y="2594"/>
                      <a:pt x="17245" y="2480"/>
                      <a:pt x="17793" y="2389"/>
                    </a:cubicBezTo>
                    <a:cubicBezTo>
                      <a:pt x="18318" y="2275"/>
                      <a:pt x="18934" y="2252"/>
                      <a:pt x="19414" y="1978"/>
                    </a:cubicBezTo>
                    <a:cubicBezTo>
                      <a:pt x="19472" y="1944"/>
                      <a:pt x="19526" y="1906"/>
                      <a:pt x="19576" y="1863"/>
                    </a:cubicBezTo>
                    <a:lnTo>
                      <a:pt x="19576" y="1863"/>
                    </a:lnTo>
                    <a:cubicBezTo>
                      <a:pt x="19655" y="1922"/>
                      <a:pt x="19753" y="1964"/>
                      <a:pt x="19870" y="1978"/>
                    </a:cubicBezTo>
                    <a:cubicBezTo>
                      <a:pt x="20006" y="1990"/>
                      <a:pt x="20140" y="1996"/>
                      <a:pt x="20273" y="1996"/>
                    </a:cubicBezTo>
                    <a:cubicBezTo>
                      <a:pt x="20655" y="1996"/>
                      <a:pt x="21027" y="1949"/>
                      <a:pt x="21399" y="1864"/>
                    </a:cubicBezTo>
                    <a:cubicBezTo>
                      <a:pt x="21605" y="1818"/>
                      <a:pt x="21742" y="1659"/>
                      <a:pt x="21810" y="1476"/>
                    </a:cubicBezTo>
                    <a:cubicBezTo>
                      <a:pt x="21970" y="883"/>
                      <a:pt x="21628" y="266"/>
                      <a:pt x="21034" y="84"/>
                    </a:cubicBezTo>
                    <a:cubicBezTo>
                      <a:pt x="20853" y="23"/>
                      <a:pt x="20667" y="0"/>
                      <a:pt x="20477" y="0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51"/>
              <p:cNvSpPr/>
              <p:nvPr/>
            </p:nvSpPr>
            <p:spPr>
              <a:xfrm>
                <a:off x="4150975" y="2140725"/>
                <a:ext cx="190275" cy="439600"/>
              </a:xfrm>
              <a:custGeom>
                <a:avLst/>
                <a:gdLst/>
                <a:ahLst/>
                <a:cxnLst/>
                <a:rect l="l" t="t" r="r" b="b"/>
                <a:pathLst>
                  <a:path w="7611" h="17584" extrusionOk="0">
                    <a:moveTo>
                      <a:pt x="1299" y="0"/>
                    </a:moveTo>
                    <a:cubicBezTo>
                      <a:pt x="1110" y="0"/>
                      <a:pt x="920" y="12"/>
                      <a:pt x="730" y="37"/>
                    </a:cubicBezTo>
                    <a:cubicBezTo>
                      <a:pt x="27" y="125"/>
                      <a:pt x="0" y="1183"/>
                      <a:pt x="649" y="1183"/>
                    </a:cubicBezTo>
                    <a:cubicBezTo>
                      <a:pt x="675" y="1183"/>
                      <a:pt x="701" y="1181"/>
                      <a:pt x="730" y="1178"/>
                    </a:cubicBezTo>
                    <a:cubicBezTo>
                      <a:pt x="894" y="1153"/>
                      <a:pt x="1056" y="1139"/>
                      <a:pt x="1216" y="1137"/>
                    </a:cubicBezTo>
                    <a:lnTo>
                      <a:pt x="1216" y="1137"/>
                    </a:lnTo>
                    <a:cubicBezTo>
                      <a:pt x="1170" y="1448"/>
                      <a:pt x="1350" y="1794"/>
                      <a:pt x="1757" y="1794"/>
                    </a:cubicBezTo>
                    <a:lnTo>
                      <a:pt x="1799" y="1795"/>
                    </a:lnTo>
                    <a:lnTo>
                      <a:pt x="1799" y="1795"/>
                    </a:lnTo>
                    <a:cubicBezTo>
                      <a:pt x="1931" y="1798"/>
                      <a:pt x="2098" y="1815"/>
                      <a:pt x="2245" y="1815"/>
                    </a:cubicBezTo>
                    <a:cubicBezTo>
                      <a:pt x="2309" y="1815"/>
                      <a:pt x="2369" y="1812"/>
                      <a:pt x="2421" y="1803"/>
                    </a:cubicBezTo>
                    <a:lnTo>
                      <a:pt x="2421" y="1803"/>
                    </a:lnTo>
                    <a:lnTo>
                      <a:pt x="2481" y="1804"/>
                    </a:lnTo>
                    <a:lnTo>
                      <a:pt x="2481" y="1804"/>
                    </a:lnTo>
                    <a:cubicBezTo>
                      <a:pt x="2428" y="2148"/>
                      <a:pt x="2581" y="2672"/>
                      <a:pt x="2647" y="2981"/>
                    </a:cubicBezTo>
                    <a:cubicBezTo>
                      <a:pt x="2807" y="3780"/>
                      <a:pt x="3058" y="4533"/>
                      <a:pt x="3309" y="5309"/>
                    </a:cubicBezTo>
                    <a:cubicBezTo>
                      <a:pt x="3347" y="5428"/>
                      <a:pt x="3385" y="5547"/>
                      <a:pt x="3423" y="5665"/>
                    </a:cubicBezTo>
                    <a:lnTo>
                      <a:pt x="3423" y="5665"/>
                    </a:lnTo>
                    <a:cubicBezTo>
                      <a:pt x="3386" y="5732"/>
                      <a:pt x="3362" y="5805"/>
                      <a:pt x="3354" y="5880"/>
                    </a:cubicBezTo>
                    <a:cubicBezTo>
                      <a:pt x="3172" y="7364"/>
                      <a:pt x="3400" y="8824"/>
                      <a:pt x="3994" y="10171"/>
                    </a:cubicBezTo>
                    <a:cubicBezTo>
                      <a:pt x="4079" y="10377"/>
                      <a:pt x="4252" y="10464"/>
                      <a:pt x="4435" y="10464"/>
                    </a:cubicBezTo>
                    <a:cubicBezTo>
                      <a:pt x="4610" y="10464"/>
                      <a:pt x="4795" y="10383"/>
                      <a:pt x="4919" y="10251"/>
                    </a:cubicBezTo>
                    <a:lnTo>
                      <a:pt x="4919" y="10251"/>
                    </a:lnTo>
                    <a:cubicBezTo>
                      <a:pt x="4971" y="10382"/>
                      <a:pt x="5056" y="10475"/>
                      <a:pt x="5157" y="10534"/>
                    </a:cubicBezTo>
                    <a:lnTo>
                      <a:pt x="5157" y="10534"/>
                    </a:lnTo>
                    <a:cubicBezTo>
                      <a:pt x="5232" y="10891"/>
                      <a:pt x="5307" y="11249"/>
                      <a:pt x="5382" y="11607"/>
                    </a:cubicBezTo>
                    <a:lnTo>
                      <a:pt x="5382" y="11607"/>
                    </a:lnTo>
                    <a:cubicBezTo>
                      <a:pt x="5346" y="11598"/>
                      <a:pt x="5309" y="11595"/>
                      <a:pt x="5271" y="11595"/>
                    </a:cubicBezTo>
                    <a:cubicBezTo>
                      <a:pt x="4936" y="11595"/>
                      <a:pt x="4596" y="11911"/>
                      <a:pt x="4701" y="12317"/>
                    </a:cubicBezTo>
                    <a:lnTo>
                      <a:pt x="5842" y="17178"/>
                    </a:lnTo>
                    <a:cubicBezTo>
                      <a:pt x="5915" y="17461"/>
                      <a:pt x="6134" y="17583"/>
                      <a:pt x="6360" y="17583"/>
                    </a:cubicBezTo>
                    <a:cubicBezTo>
                      <a:pt x="6677" y="17583"/>
                      <a:pt x="7008" y="17343"/>
                      <a:pt x="6974" y="16966"/>
                    </a:cubicBezTo>
                    <a:lnTo>
                      <a:pt x="6974" y="16966"/>
                    </a:lnTo>
                    <a:cubicBezTo>
                      <a:pt x="7292" y="16947"/>
                      <a:pt x="7611" y="16675"/>
                      <a:pt x="7531" y="16265"/>
                    </a:cubicBezTo>
                    <a:cubicBezTo>
                      <a:pt x="7150" y="14479"/>
                      <a:pt x="6778" y="12693"/>
                      <a:pt x="6403" y="10900"/>
                    </a:cubicBezTo>
                    <a:lnTo>
                      <a:pt x="6403" y="10900"/>
                    </a:lnTo>
                    <a:cubicBezTo>
                      <a:pt x="6676" y="10819"/>
                      <a:pt x="6902" y="10573"/>
                      <a:pt x="6816" y="10263"/>
                    </a:cubicBezTo>
                    <a:lnTo>
                      <a:pt x="6816" y="10263"/>
                    </a:lnTo>
                    <a:cubicBezTo>
                      <a:pt x="6958" y="10140"/>
                      <a:pt x="7046" y="9943"/>
                      <a:pt x="7006" y="9692"/>
                    </a:cubicBezTo>
                    <a:cubicBezTo>
                      <a:pt x="6893" y="8989"/>
                      <a:pt x="6755" y="8292"/>
                      <a:pt x="6589" y="7601"/>
                    </a:cubicBezTo>
                    <a:lnTo>
                      <a:pt x="6589" y="7601"/>
                    </a:lnTo>
                    <a:cubicBezTo>
                      <a:pt x="6506" y="6729"/>
                      <a:pt x="6475" y="5845"/>
                      <a:pt x="6299" y="4990"/>
                    </a:cubicBezTo>
                    <a:cubicBezTo>
                      <a:pt x="5979" y="3392"/>
                      <a:pt x="5021" y="2137"/>
                      <a:pt x="4039" y="904"/>
                    </a:cubicBezTo>
                    <a:cubicBezTo>
                      <a:pt x="3946" y="787"/>
                      <a:pt x="3827" y="733"/>
                      <a:pt x="3705" y="726"/>
                    </a:cubicBezTo>
                    <a:lnTo>
                      <a:pt x="3705" y="726"/>
                    </a:lnTo>
                    <a:cubicBezTo>
                      <a:pt x="2986" y="246"/>
                      <a:pt x="2153" y="0"/>
                      <a:pt x="1299" y="0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51"/>
              <p:cNvSpPr/>
              <p:nvPr/>
            </p:nvSpPr>
            <p:spPr>
              <a:xfrm>
                <a:off x="4240725" y="2344200"/>
                <a:ext cx="165575" cy="479350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19174" extrusionOk="0">
                    <a:moveTo>
                      <a:pt x="3011" y="5027"/>
                    </a:moveTo>
                    <a:cubicBezTo>
                      <a:pt x="3145" y="6078"/>
                      <a:pt x="3216" y="7143"/>
                      <a:pt x="3348" y="8181"/>
                    </a:cubicBezTo>
                    <a:lnTo>
                      <a:pt x="3348" y="8181"/>
                    </a:lnTo>
                    <a:cubicBezTo>
                      <a:pt x="3300" y="8029"/>
                      <a:pt x="3251" y="7877"/>
                      <a:pt x="3200" y="7726"/>
                    </a:cubicBezTo>
                    <a:lnTo>
                      <a:pt x="3200" y="7726"/>
                    </a:lnTo>
                    <a:cubicBezTo>
                      <a:pt x="3126" y="6827"/>
                      <a:pt x="3064" y="5928"/>
                      <a:pt x="3011" y="5027"/>
                    </a:cubicBezTo>
                    <a:close/>
                    <a:moveTo>
                      <a:pt x="2250" y="1"/>
                    </a:moveTo>
                    <a:cubicBezTo>
                      <a:pt x="1959" y="1"/>
                      <a:pt x="1668" y="210"/>
                      <a:pt x="1682" y="571"/>
                    </a:cubicBezTo>
                    <a:cubicBezTo>
                      <a:pt x="1720" y="1800"/>
                      <a:pt x="1770" y="3031"/>
                      <a:pt x="1835" y="4263"/>
                    </a:cubicBezTo>
                    <a:lnTo>
                      <a:pt x="1835" y="4263"/>
                    </a:lnTo>
                    <a:cubicBezTo>
                      <a:pt x="1633" y="3820"/>
                      <a:pt x="1422" y="3381"/>
                      <a:pt x="1202" y="2945"/>
                    </a:cubicBezTo>
                    <a:cubicBezTo>
                      <a:pt x="1104" y="2747"/>
                      <a:pt x="941" y="2666"/>
                      <a:pt x="774" y="2666"/>
                    </a:cubicBezTo>
                    <a:cubicBezTo>
                      <a:pt x="400" y="2666"/>
                      <a:pt x="0" y="3074"/>
                      <a:pt x="221" y="3516"/>
                    </a:cubicBezTo>
                    <a:cubicBezTo>
                      <a:pt x="658" y="4381"/>
                      <a:pt x="1055" y="5262"/>
                      <a:pt x="1411" y="6158"/>
                    </a:cubicBezTo>
                    <a:lnTo>
                      <a:pt x="1411" y="6158"/>
                    </a:lnTo>
                    <a:cubicBezTo>
                      <a:pt x="1406" y="6223"/>
                      <a:pt x="1412" y="6294"/>
                      <a:pt x="1431" y="6369"/>
                    </a:cubicBezTo>
                    <a:cubicBezTo>
                      <a:pt x="1577" y="6995"/>
                      <a:pt x="1724" y="7621"/>
                      <a:pt x="1870" y="8248"/>
                    </a:cubicBezTo>
                    <a:lnTo>
                      <a:pt x="1870" y="8248"/>
                    </a:lnTo>
                    <a:cubicBezTo>
                      <a:pt x="1622" y="8348"/>
                      <a:pt x="1429" y="8610"/>
                      <a:pt x="1499" y="8925"/>
                    </a:cubicBezTo>
                    <a:cubicBezTo>
                      <a:pt x="1770" y="10176"/>
                      <a:pt x="2193" y="11403"/>
                      <a:pt x="2585" y="12636"/>
                    </a:cubicBezTo>
                    <a:lnTo>
                      <a:pt x="2585" y="12636"/>
                    </a:lnTo>
                    <a:cubicBezTo>
                      <a:pt x="2833" y="14521"/>
                      <a:pt x="3143" y="16398"/>
                      <a:pt x="3531" y="18261"/>
                    </a:cubicBezTo>
                    <a:cubicBezTo>
                      <a:pt x="3590" y="18538"/>
                      <a:pt x="3803" y="18660"/>
                      <a:pt x="4030" y="18660"/>
                    </a:cubicBezTo>
                    <a:cubicBezTo>
                      <a:pt x="4199" y="18660"/>
                      <a:pt x="4374" y="18593"/>
                      <a:pt x="4499" y="18470"/>
                    </a:cubicBezTo>
                    <a:lnTo>
                      <a:pt x="4499" y="18470"/>
                    </a:lnTo>
                    <a:cubicBezTo>
                      <a:pt x="4549" y="18486"/>
                      <a:pt x="4601" y="18493"/>
                      <a:pt x="4653" y="18493"/>
                    </a:cubicBezTo>
                    <a:cubicBezTo>
                      <a:pt x="4981" y="18493"/>
                      <a:pt x="5334" y="18208"/>
                      <a:pt x="5265" y="17782"/>
                    </a:cubicBezTo>
                    <a:cubicBezTo>
                      <a:pt x="5246" y="17662"/>
                      <a:pt x="5226" y="17542"/>
                      <a:pt x="5206" y="17423"/>
                    </a:cubicBezTo>
                    <a:lnTo>
                      <a:pt x="5206" y="17423"/>
                    </a:lnTo>
                    <a:cubicBezTo>
                      <a:pt x="5239" y="17420"/>
                      <a:pt x="5272" y="17415"/>
                      <a:pt x="5304" y="17406"/>
                    </a:cubicBezTo>
                    <a:lnTo>
                      <a:pt x="5304" y="17406"/>
                    </a:lnTo>
                    <a:cubicBezTo>
                      <a:pt x="5361" y="17805"/>
                      <a:pt x="5377" y="18211"/>
                      <a:pt x="5334" y="18626"/>
                    </a:cubicBezTo>
                    <a:cubicBezTo>
                      <a:pt x="5300" y="18991"/>
                      <a:pt x="5568" y="19174"/>
                      <a:pt x="5853" y="19174"/>
                    </a:cubicBezTo>
                    <a:cubicBezTo>
                      <a:pt x="6138" y="19174"/>
                      <a:pt x="6441" y="18991"/>
                      <a:pt x="6475" y="18626"/>
                    </a:cubicBezTo>
                    <a:cubicBezTo>
                      <a:pt x="6622" y="17267"/>
                      <a:pt x="6196" y="16048"/>
                      <a:pt x="5685" y="14844"/>
                    </a:cubicBezTo>
                    <a:lnTo>
                      <a:pt x="5685" y="14844"/>
                    </a:lnTo>
                    <a:cubicBezTo>
                      <a:pt x="5469" y="12558"/>
                      <a:pt x="4749" y="10331"/>
                      <a:pt x="4466" y="8035"/>
                    </a:cubicBezTo>
                    <a:cubicBezTo>
                      <a:pt x="4147" y="5387"/>
                      <a:pt x="4147" y="2626"/>
                      <a:pt x="2732" y="275"/>
                    </a:cubicBezTo>
                    <a:cubicBezTo>
                      <a:pt x="2625" y="87"/>
                      <a:pt x="2437" y="1"/>
                      <a:pt x="2250" y="1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51"/>
              <p:cNvSpPr/>
              <p:nvPr/>
            </p:nvSpPr>
            <p:spPr>
              <a:xfrm>
                <a:off x="3734775" y="2401075"/>
                <a:ext cx="440425" cy="87175"/>
              </a:xfrm>
              <a:custGeom>
                <a:avLst/>
                <a:gdLst/>
                <a:ahLst/>
                <a:cxnLst/>
                <a:rect l="l" t="t" r="r" b="b"/>
                <a:pathLst>
                  <a:path w="17617" h="3487" extrusionOk="0">
                    <a:moveTo>
                      <a:pt x="16727" y="0"/>
                    </a:moveTo>
                    <a:cubicBezTo>
                      <a:pt x="16694" y="0"/>
                      <a:pt x="16660" y="3"/>
                      <a:pt x="16624" y="8"/>
                    </a:cubicBezTo>
                    <a:cubicBezTo>
                      <a:pt x="13954" y="442"/>
                      <a:pt x="11283" y="853"/>
                      <a:pt x="8613" y="1286"/>
                    </a:cubicBezTo>
                    <a:lnTo>
                      <a:pt x="4709" y="1903"/>
                    </a:lnTo>
                    <a:cubicBezTo>
                      <a:pt x="4025" y="2017"/>
                      <a:pt x="3340" y="2131"/>
                      <a:pt x="2655" y="2222"/>
                    </a:cubicBezTo>
                    <a:cubicBezTo>
                      <a:pt x="2475" y="2252"/>
                      <a:pt x="2029" y="2371"/>
                      <a:pt x="1685" y="2371"/>
                    </a:cubicBezTo>
                    <a:cubicBezTo>
                      <a:pt x="1507" y="2371"/>
                      <a:pt x="1356" y="2339"/>
                      <a:pt x="1286" y="2245"/>
                    </a:cubicBezTo>
                    <a:cubicBezTo>
                      <a:pt x="1156" y="2068"/>
                      <a:pt x="978" y="1994"/>
                      <a:pt x="803" y="1994"/>
                    </a:cubicBezTo>
                    <a:cubicBezTo>
                      <a:pt x="392" y="1994"/>
                      <a:pt x="0" y="2399"/>
                      <a:pt x="304" y="2816"/>
                    </a:cubicBezTo>
                    <a:cubicBezTo>
                      <a:pt x="677" y="3336"/>
                      <a:pt x="1207" y="3486"/>
                      <a:pt x="1777" y="3486"/>
                    </a:cubicBezTo>
                    <a:cubicBezTo>
                      <a:pt x="2358" y="3486"/>
                      <a:pt x="2981" y="3330"/>
                      <a:pt x="3523" y="3249"/>
                    </a:cubicBezTo>
                    <a:cubicBezTo>
                      <a:pt x="5006" y="2998"/>
                      <a:pt x="6490" y="2770"/>
                      <a:pt x="7996" y="2542"/>
                    </a:cubicBezTo>
                    <a:cubicBezTo>
                      <a:pt x="10964" y="2062"/>
                      <a:pt x="13954" y="1583"/>
                      <a:pt x="16921" y="1127"/>
                    </a:cubicBezTo>
                    <a:cubicBezTo>
                      <a:pt x="17616" y="1018"/>
                      <a:pt x="17381" y="0"/>
                      <a:pt x="16727" y="0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51"/>
              <p:cNvSpPr/>
              <p:nvPr/>
            </p:nvSpPr>
            <p:spPr>
              <a:xfrm>
                <a:off x="3754850" y="2406850"/>
                <a:ext cx="404100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16164" h="3168" extrusionOk="0">
                    <a:moveTo>
                      <a:pt x="14866" y="0"/>
                    </a:moveTo>
                    <a:cubicBezTo>
                      <a:pt x="10076" y="0"/>
                      <a:pt x="5350" y="1135"/>
                      <a:pt x="688" y="2037"/>
                    </a:cubicBezTo>
                    <a:cubicBezTo>
                      <a:pt x="0" y="2187"/>
                      <a:pt x="243" y="3167"/>
                      <a:pt x="865" y="3167"/>
                    </a:cubicBezTo>
                    <a:cubicBezTo>
                      <a:pt x="903" y="3167"/>
                      <a:pt x="943" y="3163"/>
                      <a:pt x="985" y="3155"/>
                    </a:cubicBezTo>
                    <a:cubicBezTo>
                      <a:pt x="5556" y="2254"/>
                      <a:pt x="10191" y="1142"/>
                      <a:pt x="14868" y="1142"/>
                    </a:cubicBezTo>
                    <a:cubicBezTo>
                      <a:pt x="15049" y="1142"/>
                      <a:pt x="15230" y="1143"/>
                      <a:pt x="15410" y="1147"/>
                    </a:cubicBezTo>
                    <a:cubicBezTo>
                      <a:pt x="16164" y="1147"/>
                      <a:pt x="16164" y="5"/>
                      <a:pt x="15410" y="5"/>
                    </a:cubicBezTo>
                    <a:cubicBezTo>
                      <a:pt x="15229" y="2"/>
                      <a:pt x="15047" y="0"/>
                      <a:pt x="14866" y="0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51"/>
              <p:cNvSpPr/>
              <p:nvPr/>
            </p:nvSpPr>
            <p:spPr>
              <a:xfrm>
                <a:off x="4018550" y="2383025"/>
                <a:ext cx="21837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8735" h="2078" extrusionOk="0">
                    <a:moveTo>
                      <a:pt x="7898" y="0"/>
                    </a:moveTo>
                    <a:cubicBezTo>
                      <a:pt x="7768" y="0"/>
                      <a:pt x="7633" y="47"/>
                      <a:pt x="7510" y="160"/>
                    </a:cubicBezTo>
                    <a:cubicBezTo>
                      <a:pt x="7350" y="297"/>
                      <a:pt x="7099" y="319"/>
                      <a:pt x="6894" y="342"/>
                    </a:cubicBezTo>
                    <a:cubicBezTo>
                      <a:pt x="6597" y="411"/>
                      <a:pt x="6300" y="433"/>
                      <a:pt x="6004" y="479"/>
                    </a:cubicBezTo>
                    <a:cubicBezTo>
                      <a:pt x="5433" y="570"/>
                      <a:pt x="4862" y="639"/>
                      <a:pt x="4292" y="685"/>
                    </a:cubicBezTo>
                    <a:cubicBezTo>
                      <a:pt x="3105" y="822"/>
                      <a:pt x="1918" y="890"/>
                      <a:pt x="731" y="936"/>
                    </a:cubicBezTo>
                    <a:cubicBezTo>
                      <a:pt x="8" y="958"/>
                      <a:pt x="1" y="2077"/>
                      <a:pt x="710" y="2077"/>
                    </a:cubicBezTo>
                    <a:cubicBezTo>
                      <a:pt x="717" y="2077"/>
                      <a:pt x="724" y="2077"/>
                      <a:pt x="731" y="2077"/>
                    </a:cubicBezTo>
                    <a:cubicBezTo>
                      <a:pt x="2055" y="2031"/>
                      <a:pt x="3379" y="1940"/>
                      <a:pt x="4703" y="1780"/>
                    </a:cubicBezTo>
                    <a:cubicBezTo>
                      <a:pt x="5342" y="1712"/>
                      <a:pt x="6004" y="1643"/>
                      <a:pt x="6643" y="1529"/>
                    </a:cubicBezTo>
                    <a:cubicBezTo>
                      <a:pt x="7259" y="1438"/>
                      <a:pt x="7830" y="1369"/>
                      <a:pt x="8309" y="958"/>
                    </a:cubicBezTo>
                    <a:cubicBezTo>
                      <a:pt x="8734" y="569"/>
                      <a:pt x="8348" y="0"/>
                      <a:pt x="7898" y="0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51"/>
              <p:cNvSpPr/>
              <p:nvPr/>
            </p:nvSpPr>
            <p:spPr>
              <a:xfrm>
                <a:off x="4092175" y="2364350"/>
                <a:ext cx="1677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2489" extrusionOk="0">
                    <a:moveTo>
                      <a:pt x="5867" y="1"/>
                    </a:moveTo>
                    <a:cubicBezTo>
                      <a:pt x="5823" y="1"/>
                      <a:pt x="5777" y="6"/>
                      <a:pt x="5729" y="16"/>
                    </a:cubicBezTo>
                    <a:cubicBezTo>
                      <a:pt x="4816" y="222"/>
                      <a:pt x="3926" y="427"/>
                      <a:pt x="3013" y="655"/>
                    </a:cubicBezTo>
                    <a:cubicBezTo>
                      <a:pt x="2169" y="838"/>
                      <a:pt x="1301" y="1021"/>
                      <a:pt x="479" y="1363"/>
                    </a:cubicBezTo>
                    <a:cubicBezTo>
                      <a:pt x="206" y="1477"/>
                      <a:pt x="0" y="1751"/>
                      <a:pt x="91" y="2071"/>
                    </a:cubicBezTo>
                    <a:cubicBezTo>
                      <a:pt x="148" y="2295"/>
                      <a:pt x="387" y="2489"/>
                      <a:pt x="623" y="2489"/>
                    </a:cubicBezTo>
                    <a:cubicBezTo>
                      <a:pt x="675" y="2489"/>
                      <a:pt x="727" y="2479"/>
                      <a:pt x="776" y="2459"/>
                    </a:cubicBezTo>
                    <a:cubicBezTo>
                      <a:pt x="1598" y="2139"/>
                      <a:pt x="2465" y="1957"/>
                      <a:pt x="3333" y="1751"/>
                    </a:cubicBezTo>
                    <a:cubicBezTo>
                      <a:pt x="4223" y="1546"/>
                      <a:pt x="5136" y="1340"/>
                      <a:pt x="6026" y="1112"/>
                    </a:cubicBezTo>
                    <a:cubicBezTo>
                      <a:pt x="6707" y="963"/>
                      <a:pt x="6475" y="1"/>
                      <a:pt x="5867" y="1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51"/>
              <p:cNvSpPr/>
              <p:nvPr/>
            </p:nvSpPr>
            <p:spPr>
              <a:xfrm>
                <a:off x="3932600" y="2385300"/>
                <a:ext cx="371825" cy="96400"/>
              </a:xfrm>
              <a:custGeom>
                <a:avLst/>
                <a:gdLst/>
                <a:ahLst/>
                <a:cxnLst/>
                <a:rect l="l" t="t" r="r" b="b"/>
                <a:pathLst>
                  <a:path w="14873" h="3856" extrusionOk="0">
                    <a:moveTo>
                      <a:pt x="11496" y="0"/>
                    </a:moveTo>
                    <a:cubicBezTo>
                      <a:pt x="11199" y="23"/>
                      <a:pt x="10903" y="274"/>
                      <a:pt x="10925" y="571"/>
                    </a:cubicBezTo>
                    <a:cubicBezTo>
                      <a:pt x="10928" y="634"/>
                      <a:pt x="10934" y="695"/>
                      <a:pt x="10943" y="754"/>
                    </a:cubicBezTo>
                    <a:lnTo>
                      <a:pt x="10943" y="754"/>
                    </a:lnTo>
                    <a:cubicBezTo>
                      <a:pt x="10107" y="861"/>
                      <a:pt x="9267" y="985"/>
                      <a:pt x="8437" y="1119"/>
                    </a:cubicBezTo>
                    <a:cubicBezTo>
                      <a:pt x="5812" y="1529"/>
                      <a:pt x="3210" y="2077"/>
                      <a:pt x="654" y="2739"/>
                    </a:cubicBezTo>
                    <a:cubicBezTo>
                      <a:pt x="0" y="2908"/>
                      <a:pt x="204" y="3855"/>
                      <a:pt x="796" y="3855"/>
                    </a:cubicBezTo>
                    <a:cubicBezTo>
                      <a:pt x="845" y="3855"/>
                      <a:pt x="897" y="3849"/>
                      <a:pt x="951" y="3835"/>
                    </a:cubicBezTo>
                    <a:cubicBezTo>
                      <a:pt x="1615" y="3664"/>
                      <a:pt x="2281" y="3501"/>
                      <a:pt x="2949" y="3346"/>
                    </a:cubicBezTo>
                    <a:lnTo>
                      <a:pt x="2949" y="3346"/>
                    </a:lnTo>
                    <a:cubicBezTo>
                      <a:pt x="3042" y="3415"/>
                      <a:pt x="3158" y="3459"/>
                      <a:pt x="3292" y="3459"/>
                    </a:cubicBezTo>
                    <a:cubicBezTo>
                      <a:pt x="3332" y="3459"/>
                      <a:pt x="3373" y="3455"/>
                      <a:pt x="3416" y="3447"/>
                    </a:cubicBezTo>
                    <a:cubicBezTo>
                      <a:pt x="5999" y="2923"/>
                      <a:pt x="8612" y="2491"/>
                      <a:pt x="11231" y="2151"/>
                    </a:cubicBezTo>
                    <a:lnTo>
                      <a:pt x="11231" y="2151"/>
                    </a:lnTo>
                    <a:cubicBezTo>
                      <a:pt x="11688" y="2180"/>
                      <a:pt x="12143" y="2250"/>
                      <a:pt x="12592" y="2374"/>
                    </a:cubicBezTo>
                    <a:cubicBezTo>
                      <a:pt x="12657" y="2392"/>
                      <a:pt x="12719" y="2401"/>
                      <a:pt x="12776" y="2401"/>
                    </a:cubicBezTo>
                    <a:cubicBezTo>
                      <a:pt x="13115" y="2401"/>
                      <a:pt x="13302" y="2102"/>
                      <a:pt x="13278" y="1804"/>
                    </a:cubicBezTo>
                    <a:lnTo>
                      <a:pt x="13278" y="1804"/>
                    </a:lnTo>
                    <a:cubicBezTo>
                      <a:pt x="13340" y="1753"/>
                      <a:pt x="13388" y="1690"/>
                      <a:pt x="13425" y="1622"/>
                    </a:cubicBezTo>
                    <a:lnTo>
                      <a:pt x="13425" y="1622"/>
                    </a:lnTo>
                    <a:cubicBezTo>
                      <a:pt x="13448" y="1621"/>
                      <a:pt x="13471" y="1621"/>
                      <a:pt x="13492" y="1621"/>
                    </a:cubicBezTo>
                    <a:cubicBezTo>
                      <a:pt x="13529" y="1621"/>
                      <a:pt x="13563" y="1622"/>
                      <a:pt x="13591" y="1625"/>
                    </a:cubicBezTo>
                    <a:lnTo>
                      <a:pt x="13591" y="1625"/>
                    </a:lnTo>
                    <a:cubicBezTo>
                      <a:pt x="13643" y="1679"/>
                      <a:pt x="13691" y="1738"/>
                      <a:pt x="13733" y="1803"/>
                    </a:cubicBezTo>
                    <a:cubicBezTo>
                      <a:pt x="13860" y="1994"/>
                      <a:pt x="14042" y="2077"/>
                      <a:pt x="14220" y="2077"/>
                    </a:cubicBezTo>
                    <a:cubicBezTo>
                      <a:pt x="14554" y="2077"/>
                      <a:pt x="14872" y="1786"/>
                      <a:pt x="14783" y="1370"/>
                    </a:cubicBezTo>
                    <a:cubicBezTo>
                      <a:pt x="14693" y="971"/>
                      <a:pt x="14456" y="746"/>
                      <a:pt x="14151" y="627"/>
                    </a:cubicBezTo>
                    <a:lnTo>
                      <a:pt x="14151" y="627"/>
                    </a:lnTo>
                    <a:cubicBezTo>
                      <a:pt x="13422" y="82"/>
                      <a:pt x="12432" y="0"/>
                      <a:pt x="11496" y="0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51"/>
              <p:cNvSpPr/>
              <p:nvPr/>
            </p:nvSpPr>
            <p:spPr>
              <a:xfrm>
                <a:off x="3697750" y="2441475"/>
                <a:ext cx="293875" cy="526300"/>
              </a:xfrm>
              <a:custGeom>
                <a:avLst/>
                <a:gdLst/>
                <a:ahLst/>
                <a:cxnLst/>
                <a:rect l="l" t="t" r="r" b="b"/>
                <a:pathLst>
                  <a:path w="11755" h="21052" extrusionOk="0">
                    <a:moveTo>
                      <a:pt x="10993" y="1"/>
                    </a:moveTo>
                    <a:cubicBezTo>
                      <a:pt x="10954" y="1"/>
                      <a:pt x="10912" y="5"/>
                      <a:pt x="10870" y="13"/>
                    </a:cubicBezTo>
                    <a:cubicBezTo>
                      <a:pt x="10789" y="30"/>
                      <a:pt x="10709" y="48"/>
                      <a:pt x="10628" y="65"/>
                    </a:cubicBezTo>
                    <a:lnTo>
                      <a:pt x="10628" y="65"/>
                    </a:lnTo>
                    <a:cubicBezTo>
                      <a:pt x="10576" y="64"/>
                      <a:pt x="10525" y="64"/>
                      <a:pt x="10473" y="64"/>
                    </a:cubicBezTo>
                    <a:cubicBezTo>
                      <a:pt x="9097" y="64"/>
                      <a:pt x="7774" y="474"/>
                      <a:pt x="6487" y="903"/>
                    </a:cubicBezTo>
                    <a:cubicBezTo>
                      <a:pt x="5367" y="1264"/>
                      <a:pt x="4205" y="1654"/>
                      <a:pt x="3022" y="1654"/>
                    </a:cubicBezTo>
                    <a:cubicBezTo>
                      <a:pt x="2710" y="1654"/>
                      <a:pt x="2396" y="1627"/>
                      <a:pt x="2082" y="1565"/>
                    </a:cubicBezTo>
                    <a:cubicBezTo>
                      <a:pt x="2036" y="1557"/>
                      <a:pt x="1991" y="1553"/>
                      <a:pt x="1948" y="1553"/>
                    </a:cubicBezTo>
                    <a:cubicBezTo>
                      <a:pt x="1757" y="1553"/>
                      <a:pt x="1598" y="1630"/>
                      <a:pt x="1495" y="1764"/>
                    </a:cubicBezTo>
                    <a:lnTo>
                      <a:pt x="1495" y="1764"/>
                    </a:lnTo>
                    <a:cubicBezTo>
                      <a:pt x="1389" y="1696"/>
                      <a:pt x="1294" y="1608"/>
                      <a:pt x="1215" y="1496"/>
                    </a:cubicBezTo>
                    <a:cubicBezTo>
                      <a:pt x="1087" y="1338"/>
                      <a:pt x="891" y="1264"/>
                      <a:pt x="700" y="1264"/>
                    </a:cubicBezTo>
                    <a:cubicBezTo>
                      <a:pt x="342" y="1264"/>
                      <a:pt x="1" y="1521"/>
                      <a:pt x="165" y="1953"/>
                    </a:cubicBezTo>
                    <a:cubicBezTo>
                      <a:pt x="296" y="2295"/>
                      <a:pt x="416" y="2640"/>
                      <a:pt x="527" y="2988"/>
                    </a:cubicBezTo>
                    <a:lnTo>
                      <a:pt x="527" y="2988"/>
                    </a:lnTo>
                    <a:cubicBezTo>
                      <a:pt x="501" y="3072"/>
                      <a:pt x="493" y="3161"/>
                      <a:pt x="507" y="3254"/>
                    </a:cubicBezTo>
                    <a:cubicBezTo>
                      <a:pt x="644" y="4099"/>
                      <a:pt x="781" y="4920"/>
                      <a:pt x="918" y="5765"/>
                    </a:cubicBezTo>
                    <a:cubicBezTo>
                      <a:pt x="1055" y="6541"/>
                      <a:pt x="1123" y="7317"/>
                      <a:pt x="1466" y="8002"/>
                    </a:cubicBezTo>
                    <a:cubicBezTo>
                      <a:pt x="1562" y="8203"/>
                      <a:pt x="1746" y="8290"/>
                      <a:pt x="1934" y="8290"/>
                    </a:cubicBezTo>
                    <a:cubicBezTo>
                      <a:pt x="2237" y="8290"/>
                      <a:pt x="2553" y="8065"/>
                      <a:pt x="2538" y="7728"/>
                    </a:cubicBezTo>
                    <a:cubicBezTo>
                      <a:pt x="2535" y="7673"/>
                      <a:pt x="2532" y="7618"/>
                      <a:pt x="2529" y="7564"/>
                    </a:cubicBezTo>
                    <a:lnTo>
                      <a:pt x="2529" y="7564"/>
                    </a:lnTo>
                    <a:cubicBezTo>
                      <a:pt x="4371" y="11796"/>
                      <a:pt x="5870" y="16176"/>
                      <a:pt x="7035" y="20647"/>
                    </a:cubicBezTo>
                    <a:cubicBezTo>
                      <a:pt x="7108" y="20929"/>
                      <a:pt x="7327" y="21052"/>
                      <a:pt x="7551" y="21052"/>
                    </a:cubicBezTo>
                    <a:cubicBezTo>
                      <a:pt x="7889" y="21052"/>
                      <a:pt x="8240" y="20775"/>
                      <a:pt x="8131" y="20350"/>
                    </a:cubicBezTo>
                    <a:cubicBezTo>
                      <a:pt x="6660" y="14679"/>
                      <a:pt x="4651" y="9188"/>
                      <a:pt x="2105" y="3931"/>
                    </a:cubicBezTo>
                    <a:lnTo>
                      <a:pt x="2105" y="3931"/>
                    </a:lnTo>
                    <a:cubicBezTo>
                      <a:pt x="2125" y="3933"/>
                      <a:pt x="2144" y="3934"/>
                      <a:pt x="2164" y="3934"/>
                    </a:cubicBezTo>
                    <a:cubicBezTo>
                      <a:pt x="2267" y="3934"/>
                      <a:pt x="2373" y="3911"/>
                      <a:pt x="2470" y="3870"/>
                    </a:cubicBezTo>
                    <a:cubicBezTo>
                      <a:pt x="3703" y="3339"/>
                      <a:pt x="4958" y="2865"/>
                      <a:pt x="6229" y="2448"/>
                    </a:cubicBezTo>
                    <a:lnTo>
                      <a:pt x="6229" y="2448"/>
                    </a:lnTo>
                    <a:cubicBezTo>
                      <a:pt x="7931" y="2122"/>
                      <a:pt x="9667" y="1840"/>
                      <a:pt x="11235" y="1154"/>
                    </a:cubicBezTo>
                    <a:cubicBezTo>
                      <a:pt x="11341" y="1108"/>
                      <a:pt x="11415" y="1043"/>
                      <a:pt x="11463" y="969"/>
                    </a:cubicBezTo>
                    <a:lnTo>
                      <a:pt x="11463" y="969"/>
                    </a:lnTo>
                    <a:cubicBezTo>
                      <a:pt x="11755" y="644"/>
                      <a:pt x="11510" y="1"/>
                      <a:pt x="10993" y="1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51"/>
              <p:cNvSpPr/>
              <p:nvPr/>
            </p:nvSpPr>
            <p:spPr>
              <a:xfrm>
                <a:off x="3732025" y="2615250"/>
                <a:ext cx="158250" cy="392400"/>
              </a:xfrm>
              <a:custGeom>
                <a:avLst/>
                <a:gdLst/>
                <a:ahLst/>
                <a:cxnLst/>
                <a:rect l="l" t="t" r="r" b="b"/>
                <a:pathLst>
                  <a:path w="6330" h="15696" extrusionOk="0">
                    <a:moveTo>
                      <a:pt x="1692" y="1"/>
                    </a:moveTo>
                    <a:cubicBezTo>
                      <a:pt x="1454" y="1"/>
                      <a:pt x="1215" y="129"/>
                      <a:pt x="1143" y="384"/>
                    </a:cubicBezTo>
                    <a:lnTo>
                      <a:pt x="1143" y="384"/>
                    </a:lnTo>
                    <a:cubicBezTo>
                      <a:pt x="1068" y="178"/>
                      <a:pt x="860" y="83"/>
                      <a:pt x="644" y="83"/>
                    </a:cubicBezTo>
                    <a:cubicBezTo>
                      <a:pt x="331" y="83"/>
                      <a:pt x="1" y="283"/>
                      <a:pt x="26" y="640"/>
                    </a:cubicBezTo>
                    <a:cubicBezTo>
                      <a:pt x="172" y="2199"/>
                      <a:pt x="399" y="3712"/>
                      <a:pt x="954" y="5130"/>
                    </a:cubicBezTo>
                    <a:lnTo>
                      <a:pt x="954" y="5130"/>
                    </a:lnTo>
                    <a:cubicBezTo>
                      <a:pt x="777" y="5203"/>
                      <a:pt x="653" y="5370"/>
                      <a:pt x="688" y="5639"/>
                    </a:cubicBezTo>
                    <a:cubicBezTo>
                      <a:pt x="999" y="8258"/>
                      <a:pt x="1677" y="10813"/>
                      <a:pt x="2722" y="13241"/>
                    </a:cubicBezTo>
                    <a:lnTo>
                      <a:pt x="2722" y="13241"/>
                    </a:lnTo>
                    <a:cubicBezTo>
                      <a:pt x="2729" y="13263"/>
                      <a:pt x="2736" y="13285"/>
                      <a:pt x="2742" y="13308"/>
                    </a:cubicBezTo>
                    <a:cubicBezTo>
                      <a:pt x="2745" y="13307"/>
                      <a:pt x="2747" y="13306"/>
                      <a:pt x="2750" y="13305"/>
                    </a:cubicBezTo>
                    <a:lnTo>
                      <a:pt x="2750" y="13305"/>
                    </a:lnTo>
                    <a:cubicBezTo>
                      <a:pt x="2770" y="13351"/>
                      <a:pt x="2790" y="13398"/>
                      <a:pt x="2811" y="13445"/>
                    </a:cubicBezTo>
                    <a:cubicBezTo>
                      <a:pt x="2895" y="13644"/>
                      <a:pt x="3061" y="13727"/>
                      <a:pt x="3238" y="13727"/>
                    </a:cubicBezTo>
                    <a:cubicBezTo>
                      <a:pt x="3337" y="13727"/>
                      <a:pt x="3440" y="13701"/>
                      <a:pt x="3533" y="13654"/>
                    </a:cubicBezTo>
                    <a:lnTo>
                      <a:pt x="3533" y="13654"/>
                    </a:lnTo>
                    <a:cubicBezTo>
                      <a:pt x="3692" y="14207"/>
                      <a:pt x="3877" y="14754"/>
                      <a:pt x="4089" y="15294"/>
                    </a:cubicBezTo>
                    <a:cubicBezTo>
                      <a:pt x="4200" y="15572"/>
                      <a:pt x="4424" y="15695"/>
                      <a:pt x="4642" y="15695"/>
                    </a:cubicBezTo>
                    <a:cubicBezTo>
                      <a:pt x="4861" y="15695"/>
                      <a:pt x="5073" y="15571"/>
                      <a:pt x="5158" y="15353"/>
                    </a:cubicBezTo>
                    <a:lnTo>
                      <a:pt x="5158" y="15353"/>
                    </a:lnTo>
                    <a:cubicBezTo>
                      <a:pt x="5276" y="15422"/>
                      <a:pt x="5410" y="15460"/>
                      <a:pt x="5545" y="15460"/>
                    </a:cubicBezTo>
                    <a:cubicBezTo>
                      <a:pt x="5710" y="15460"/>
                      <a:pt x="5875" y="15402"/>
                      <a:pt x="6006" y="15271"/>
                    </a:cubicBezTo>
                    <a:cubicBezTo>
                      <a:pt x="6290" y="14987"/>
                      <a:pt x="6301" y="14527"/>
                      <a:pt x="6257" y="14088"/>
                    </a:cubicBezTo>
                    <a:lnTo>
                      <a:pt x="6257" y="14088"/>
                    </a:lnTo>
                    <a:cubicBezTo>
                      <a:pt x="6313" y="13977"/>
                      <a:pt x="6329" y="13843"/>
                      <a:pt x="6280" y="13696"/>
                    </a:cubicBezTo>
                    <a:cubicBezTo>
                      <a:pt x="6235" y="13536"/>
                      <a:pt x="6189" y="13376"/>
                      <a:pt x="6143" y="13194"/>
                    </a:cubicBezTo>
                    <a:cubicBezTo>
                      <a:pt x="6082" y="13003"/>
                      <a:pt x="5929" y="12883"/>
                      <a:pt x="5755" y="12834"/>
                    </a:cubicBezTo>
                    <a:lnTo>
                      <a:pt x="5755" y="12834"/>
                    </a:lnTo>
                    <a:cubicBezTo>
                      <a:pt x="5752" y="12830"/>
                      <a:pt x="5749" y="12826"/>
                      <a:pt x="5745" y="12822"/>
                    </a:cubicBezTo>
                    <a:lnTo>
                      <a:pt x="5745" y="12822"/>
                    </a:lnTo>
                    <a:cubicBezTo>
                      <a:pt x="5811" y="12709"/>
                      <a:pt x="5838" y="12564"/>
                      <a:pt x="5801" y="12395"/>
                    </a:cubicBezTo>
                    <a:cubicBezTo>
                      <a:pt x="5625" y="11681"/>
                      <a:pt x="5394" y="11004"/>
                      <a:pt x="5120" y="10350"/>
                    </a:cubicBezTo>
                    <a:lnTo>
                      <a:pt x="5120" y="10350"/>
                    </a:lnTo>
                    <a:cubicBezTo>
                      <a:pt x="4766" y="9242"/>
                      <a:pt x="4437" y="8128"/>
                      <a:pt x="4124" y="7000"/>
                    </a:cubicBezTo>
                    <a:lnTo>
                      <a:pt x="4124" y="7000"/>
                    </a:lnTo>
                    <a:cubicBezTo>
                      <a:pt x="4079" y="6819"/>
                      <a:pt x="4030" y="6639"/>
                      <a:pt x="3975" y="6460"/>
                    </a:cubicBezTo>
                    <a:lnTo>
                      <a:pt x="3975" y="6460"/>
                    </a:lnTo>
                    <a:cubicBezTo>
                      <a:pt x="3975" y="6460"/>
                      <a:pt x="3975" y="6460"/>
                      <a:pt x="3975" y="6460"/>
                    </a:cubicBezTo>
                    <a:cubicBezTo>
                      <a:pt x="3909" y="6257"/>
                      <a:pt x="3774" y="6136"/>
                      <a:pt x="3618" y="6085"/>
                    </a:cubicBezTo>
                    <a:lnTo>
                      <a:pt x="3618" y="6085"/>
                    </a:lnTo>
                    <a:cubicBezTo>
                      <a:pt x="3492" y="5547"/>
                      <a:pt x="3366" y="5011"/>
                      <a:pt x="3245" y="4474"/>
                    </a:cubicBezTo>
                    <a:cubicBezTo>
                      <a:pt x="3013" y="3547"/>
                      <a:pt x="2748" y="2619"/>
                      <a:pt x="2340" y="1746"/>
                    </a:cubicBezTo>
                    <a:lnTo>
                      <a:pt x="2340" y="1746"/>
                    </a:lnTo>
                    <a:cubicBezTo>
                      <a:pt x="2297" y="1351"/>
                      <a:pt x="2270" y="951"/>
                      <a:pt x="2263" y="548"/>
                    </a:cubicBezTo>
                    <a:cubicBezTo>
                      <a:pt x="2263" y="183"/>
                      <a:pt x="1978" y="1"/>
                      <a:pt x="1692" y="1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51"/>
              <p:cNvSpPr/>
              <p:nvPr/>
            </p:nvSpPr>
            <p:spPr>
              <a:xfrm>
                <a:off x="3846275" y="2409000"/>
                <a:ext cx="576300" cy="622050"/>
              </a:xfrm>
              <a:custGeom>
                <a:avLst/>
                <a:gdLst/>
                <a:ahLst/>
                <a:cxnLst/>
                <a:rect l="l" t="t" r="r" b="b"/>
                <a:pathLst>
                  <a:path w="23052" h="24882" extrusionOk="0">
                    <a:moveTo>
                      <a:pt x="17741" y="0"/>
                    </a:moveTo>
                    <a:cubicBezTo>
                      <a:pt x="17406" y="0"/>
                      <a:pt x="17045" y="282"/>
                      <a:pt x="17140" y="718"/>
                    </a:cubicBezTo>
                    <a:cubicBezTo>
                      <a:pt x="18276" y="6421"/>
                      <a:pt x="19028" y="12170"/>
                      <a:pt x="19417" y="17963"/>
                    </a:cubicBezTo>
                    <a:lnTo>
                      <a:pt x="19417" y="17963"/>
                    </a:lnTo>
                    <a:cubicBezTo>
                      <a:pt x="16352" y="18648"/>
                      <a:pt x="13266" y="19274"/>
                      <a:pt x="10224" y="20051"/>
                    </a:cubicBezTo>
                    <a:cubicBezTo>
                      <a:pt x="9628" y="20200"/>
                      <a:pt x="9035" y="20357"/>
                      <a:pt x="8444" y="20524"/>
                    </a:cubicBezTo>
                    <a:lnTo>
                      <a:pt x="8444" y="20524"/>
                    </a:lnTo>
                    <a:cubicBezTo>
                      <a:pt x="7662" y="20570"/>
                      <a:pt x="6883" y="20621"/>
                      <a:pt x="6116" y="20759"/>
                    </a:cubicBezTo>
                    <a:cubicBezTo>
                      <a:pt x="4563" y="21033"/>
                      <a:pt x="3011" y="21398"/>
                      <a:pt x="1482" y="21718"/>
                    </a:cubicBezTo>
                    <a:cubicBezTo>
                      <a:pt x="1130" y="21795"/>
                      <a:pt x="1022" y="22078"/>
                      <a:pt x="1084" y="22339"/>
                    </a:cubicBezTo>
                    <a:lnTo>
                      <a:pt x="1084" y="22339"/>
                    </a:lnTo>
                    <a:cubicBezTo>
                      <a:pt x="997" y="22436"/>
                      <a:pt x="938" y="22563"/>
                      <a:pt x="929" y="22688"/>
                    </a:cubicBezTo>
                    <a:lnTo>
                      <a:pt x="929" y="22688"/>
                    </a:lnTo>
                    <a:cubicBezTo>
                      <a:pt x="879" y="22671"/>
                      <a:pt x="829" y="22663"/>
                      <a:pt x="780" y="22663"/>
                    </a:cubicBezTo>
                    <a:cubicBezTo>
                      <a:pt x="371" y="22663"/>
                      <a:pt x="1" y="23226"/>
                      <a:pt x="364" y="23658"/>
                    </a:cubicBezTo>
                    <a:cubicBezTo>
                      <a:pt x="941" y="24365"/>
                      <a:pt x="1837" y="24632"/>
                      <a:pt x="2730" y="24632"/>
                    </a:cubicBezTo>
                    <a:cubicBezTo>
                      <a:pt x="2744" y="24632"/>
                      <a:pt x="2758" y="24632"/>
                      <a:pt x="2771" y="24632"/>
                    </a:cubicBezTo>
                    <a:lnTo>
                      <a:pt x="2771" y="24632"/>
                    </a:lnTo>
                    <a:cubicBezTo>
                      <a:pt x="2929" y="24691"/>
                      <a:pt x="3093" y="24739"/>
                      <a:pt x="3262" y="24776"/>
                    </a:cubicBezTo>
                    <a:cubicBezTo>
                      <a:pt x="3586" y="24850"/>
                      <a:pt x="3911" y="24881"/>
                      <a:pt x="4235" y="24881"/>
                    </a:cubicBezTo>
                    <a:cubicBezTo>
                      <a:pt x="5216" y="24881"/>
                      <a:pt x="6194" y="24594"/>
                      <a:pt x="7120" y="24320"/>
                    </a:cubicBezTo>
                    <a:cubicBezTo>
                      <a:pt x="9859" y="23544"/>
                      <a:pt x="12598" y="22768"/>
                      <a:pt x="15314" y="21991"/>
                    </a:cubicBezTo>
                    <a:cubicBezTo>
                      <a:pt x="15497" y="21940"/>
                      <a:pt x="15614" y="21839"/>
                      <a:pt x="15675" y="21718"/>
                    </a:cubicBezTo>
                    <a:lnTo>
                      <a:pt x="15675" y="21718"/>
                    </a:lnTo>
                    <a:cubicBezTo>
                      <a:pt x="16573" y="21468"/>
                      <a:pt x="17468" y="21179"/>
                      <a:pt x="18350" y="20850"/>
                    </a:cubicBezTo>
                    <a:cubicBezTo>
                      <a:pt x="19377" y="20485"/>
                      <a:pt x="20290" y="20006"/>
                      <a:pt x="20952" y="19116"/>
                    </a:cubicBezTo>
                    <a:cubicBezTo>
                      <a:pt x="22025" y="17678"/>
                      <a:pt x="23052" y="14779"/>
                      <a:pt x="20952" y="13706"/>
                    </a:cubicBezTo>
                    <a:cubicBezTo>
                      <a:pt x="20861" y="13663"/>
                      <a:pt x="20765" y="13643"/>
                      <a:pt x="20671" y="13643"/>
                    </a:cubicBezTo>
                    <a:cubicBezTo>
                      <a:pt x="20498" y="13643"/>
                      <a:pt x="20333" y="13712"/>
                      <a:pt x="20222" y="13836"/>
                    </a:cubicBezTo>
                    <a:lnTo>
                      <a:pt x="20222" y="13836"/>
                    </a:lnTo>
                    <a:cubicBezTo>
                      <a:pt x="19786" y="9338"/>
                      <a:pt x="19124" y="4860"/>
                      <a:pt x="18236" y="422"/>
                    </a:cubicBezTo>
                    <a:cubicBezTo>
                      <a:pt x="18181" y="128"/>
                      <a:pt x="17967" y="0"/>
                      <a:pt x="17741" y="0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51"/>
              <p:cNvSpPr/>
              <p:nvPr/>
            </p:nvSpPr>
            <p:spPr>
              <a:xfrm>
                <a:off x="3829025" y="2263575"/>
                <a:ext cx="308250" cy="75750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3030" extrusionOk="0">
                    <a:moveTo>
                      <a:pt x="7301" y="1"/>
                    </a:moveTo>
                    <a:cubicBezTo>
                      <a:pt x="7273" y="1"/>
                      <a:pt x="7245" y="3"/>
                      <a:pt x="7216" y="7"/>
                    </a:cubicBezTo>
                    <a:cubicBezTo>
                      <a:pt x="4911" y="373"/>
                      <a:pt x="2697" y="1057"/>
                      <a:pt x="597" y="1993"/>
                    </a:cubicBezTo>
                    <a:cubicBezTo>
                      <a:pt x="1" y="2252"/>
                      <a:pt x="374" y="3030"/>
                      <a:pt x="918" y="3030"/>
                    </a:cubicBezTo>
                    <a:cubicBezTo>
                      <a:pt x="998" y="3030"/>
                      <a:pt x="1082" y="3013"/>
                      <a:pt x="1168" y="2975"/>
                    </a:cubicBezTo>
                    <a:cubicBezTo>
                      <a:pt x="1458" y="2847"/>
                      <a:pt x="1751" y="2725"/>
                      <a:pt x="2045" y="2609"/>
                    </a:cubicBezTo>
                    <a:lnTo>
                      <a:pt x="2045" y="2609"/>
                    </a:lnTo>
                    <a:cubicBezTo>
                      <a:pt x="2141" y="2730"/>
                      <a:pt x="2281" y="2812"/>
                      <a:pt x="2454" y="2812"/>
                    </a:cubicBezTo>
                    <a:cubicBezTo>
                      <a:pt x="2502" y="2812"/>
                      <a:pt x="2553" y="2806"/>
                      <a:pt x="2606" y="2792"/>
                    </a:cubicBezTo>
                    <a:cubicBezTo>
                      <a:pt x="2608" y="2791"/>
                      <a:pt x="2611" y="2791"/>
                      <a:pt x="2614" y="2790"/>
                    </a:cubicBezTo>
                    <a:lnTo>
                      <a:pt x="2614" y="2790"/>
                    </a:lnTo>
                    <a:cubicBezTo>
                      <a:pt x="4862" y="2199"/>
                      <a:pt x="7163" y="2086"/>
                      <a:pt x="9466" y="2086"/>
                    </a:cubicBezTo>
                    <a:cubicBezTo>
                      <a:pt x="10177" y="2086"/>
                      <a:pt x="10889" y="2096"/>
                      <a:pt x="11599" y="2107"/>
                    </a:cubicBezTo>
                    <a:cubicBezTo>
                      <a:pt x="12329" y="2107"/>
                      <a:pt x="12329" y="966"/>
                      <a:pt x="11599" y="966"/>
                    </a:cubicBezTo>
                    <a:cubicBezTo>
                      <a:pt x="10932" y="956"/>
                      <a:pt x="10263" y="947"/>
                      <a:pt x="9593" y="947"/>
                    </a:cubicBezTo>
                    <a:cubicBezTo>
                      <a:pt x="8992" y="947"/>
                      <a:pt x="8391" y="954"/>
                      <a:pt x="7791" y="974"/>
                    </a:cubicBezTo>
                    <a:lnTo>
                      <a:pt x="7791" y="974"/>
                    </a:lnTo>
                    <a:cubicBezTo>
                      <a:pt x="8180" y="659"/>
                      <a:pt x="7786" y="1"/>
                      <a:pt x="73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51"/>
              <p:cNvSpPr/>
              <p:nvPr/>
            </p:nvSpPr>
            <p:spPr>
              <a:xfrm>
                <a:off x="3935800" y="2314525"/>
                <a:ext cx="3712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143" extrusionOk="0">
                    <a:moveTo>
                      <a:pt x="731" y="1"/>
                    </a:moveTo>
                    <a:cubicBezTo>
                      <a:pt x="1" y="1"/>
                      <a:pt x="1" y="1142"/>
                      <a:pt x="731" y="1142"/>
                    </a:cubicBezTo>
                    <a:cubicBezTo>
                      <a:pt x="1485" y="1142"/>
                      <a:pt x="1485" y="1"/>
                      <a:pt x="731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51"/>
              <p:cNvSpPr/>
              <p:nvPr/>
            </p:nvSpPr>
            <p:spPr>
              <a:xfrm>
                <a:off x="3719550" y="2192125"/>
                <a:ext cx="513575" cy="262175"/>
              </a:xfrm>
              <a:custGeom>
                <a:avLst/>
                <a:gdLst/>
                <a:ahLst/>
                <a:cxnLst/>
                <a:rect l="l" t="t" r="r" b="b"/>
                <a:pathLst>
                  <a:path w="20543" h="10487" extrusionOk="0">
                    <a:moveTo>
                      <a:pt x="3919" y="5718"/>
                    </a:moveTo>
                    <a:cubicBezTo>
                      <a:pt x="3888" y="5740"/>
                      <a:pt x="3857" y="5762"/>
                      <a:pt x="3826" y="5784"/>
                    </a:cubicBezTo>
                    <a:lnTo>
                      <a:pt x="3826" y="5784"/>
                    </a:lnTo>
                    <a:cubicBezTo>
                      <a:pt x="3817" y="5769"/>
                      <a:pt x="3808" y="5754"/>
                      <a:pt x="3799" y="5738"/>
                    </a:cubicBezTo>
                    <a:lnTo>
                      <a:pt x="3799" y="5738"/>
                    </a:lnTo>
                    <a:cubicBezTo>
                      <a:pt x="3839" y="5732"/>
                      <a:pt x="3879" y="5725"/>
                      <a:pt x="3919" y="5718"/>
                    </a:cubicBezTo>
                    <a:close/>
                    <a:moveTo>
                      <a:pt x="18267" y="1"/>
                    </a:moveTo>
                    <a:cubicBezTo>
                      <a:pt x="17593" y="1"/>
                      <a:pt x="16845" y="291"/>
                      <a:pt x="16275" y="423"/>
                    </a:cubicBezTo>
                    <a:cubicBezTo>
                      <a:pt x="15316" y="628"/>
                      <a:pt x="14357" y="857"/>
                      <a:pt x="13399" y="1062"/>
                    </a:cubicBezTo>
                    <a:cubicBezTo>
                      <a:pt x="12491" y="1271"/>
                      <a:pt x="11583" y="1479"/>
                      <a:pt x="10673" y="1686"/>
                    </a:cubicBezTo>
                    <a:lnTo>
                      <a:pt x="10673" y="1686"/>
                    </a:lnTo>
                    <a:cubicBezTo>
                      <a:pt x="10281" y="1750"/>
                      <a:pt x="9888" y="1817"/>
                      <a:pt x="9496" y="1884"/>
                    </a:cubicBezTo>
                    <a:cubicBezTo>
                      <a:pt x="7216" y="2298"/>
                      <a:pt x="4955" y="2826"/>
                      <a:pt x="2730" y="3449"/>
                    </a:cubicBezTo>
                    <a:lnTo>
                      <a:pt x="2730" y="3449"/>
                    </a:lnTo>
                    <a:cubicBezTo>
                      <a:pt x="2309" y="3509"/>
                      <a:pt x="1886" y="3558"/>
                      <a:pt x="1461" y="3596"/>
                    </a:cubicBezTo>
                    <a:cubicBezTo>
                      <a:pt x="502" y="3687"/>
                      <a:pt x="0" y="4554"/>
                      <a:pt x="411" y="5422"/>
                    </a:cubicBezTo>
                    <a:cubicBezTo>
                      <a:pt x="522" y="5666"/>
                      <a:pt x="622" y="5914"/>
                      <a:pt x="712" y="6166"/>
                    </a:cubicBezTo>
                    <a:lnTo>
                      <a:pt x="712" y="6166"/>
                    </a:lnTo>
                    <a:cubicBezTo>
                      <a:pt x="588" y="6806"/>
                      <a:pt x="743" y="7493"/>
                      <a:pt x="1178" y="8025"/>
                    </a:cubicBezTo>
                    <a:lnTo>
                      <a:pt x="1178" y="8025"/>
                    </a:lnTo>
                    <a:cubicBezTo>
                      <a:pt x="1237" y="8432"/>
                      <a:pt x="1271" y="8843"/>
                      <a:pt x="1278" y="9256"/>
                    </a:cubicBezTo>
                    <a:cubicBezTo>
                      <a:pt x="1298" y="9855"/>
                      <a:pt x="1840" y="10487"/>
                      <a:pt x="2477" y="10487"/>
                    </a:cubicBezTo>
                    <a:cubicBezTo>
                      <a:pt x="2593" y="10487"/>
                      <a:pt x="2711" y="10466"/>
                      <a:pt x="2831" y="10420"/>
                    </a:cubicBezTo>
                    <a:cubicBezTo>
                      <a:pt x="3795" y="10044"/>
                      <a:pt x="4769" y="9698"/>
                      <a:pt x="5752" y="9381"/>
                    </a:cubicBezTo>
                    <a:lnTo>
                      <a:pt x="5752" y="9381"/>
                    </a:lnTo>
                    <a:cubicBezTo>
                      <a:pt x="5948" y="9499"/>
                      <a:pt x="6179" y="9562"/>
                      <a:pt x="6418" y="9562"/>
                    </a:cubicBezTo>
                    <a:cubicBezTo>
                      <a:pt x="6515" y="9562"/>
                      <a:pt x="6613" y="9551"/>
                      <a:pt x="6711" y="9530"/>
                    </a:cubicBezTo>
                    <a:cubicBezTo>
                      <a:pt x="7059" y="9463"/>
                      <a:pt x="7402" y="9379"/>
                      <a:pt x="7741" y="9282"/>
                    </a:cubicBezTo>
                    <a:lnTo>
                      <a:pt x="7741" y="9282"/>
                    </a:lnTo>
                    <a:cubicBezTo>
                      <a:pt x="11673" y="8350"/>
                      <a:pt x="15643" y="7611"/>
                      <a:pt x="19653" y="7065"/>
                    </a:cubicBezTo>
                    <a:cubicBezTo>
                      <a:pt x="20178" y="6997"/>
                      <a:pt x="20543" y="6380"/>
                      <a:pt x="20543" y="5901"/>
                    </a:cubicBezTo>
                    <a:cubicBezTo>
                      <a:pt x="20543" y="4897"/>
                      <a:pt x="20452" y="3915"/>
                      <a:pt x="20246" y="2934"/>
                    </a:cubicBezTo>
                    <a:cubicBezTo>
                      <a:pt x="20155" y="2523"/>
                      <a:pt x="20064" y="2112"/>
                      <a:pt x="19950" y="1724"/>
                    </a:cubicBezTo>
                    <a:cubicBezTo>
                      <a:pt x="19790" y="1245"/>
                      <a:pt x="19653" y="697"/>
                      <a:pt x="19288" y="355"/>
                    </a:cubicBezTo>
                    <a:cubicBezTo>
                      <a:pt x="19000" y="92"/>
                      <a:pt x="18646" y="1"/>
                      <a:pt x="18267" y="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51"/>
              <p:cNvSpPr/>
              <p:nvPr/>
            </p:nvSpPr>
            <p:spPr>
              <a:xfrm>
                <a:off x="3993450" y="2461175"/>
                <a:ext cx="155800" cy="839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3357" extrusionOk="0">
                    <a:moveTo>
                      <a:pt x="4862" y="1233"/>
                    </a:moveTo>
                    <a:cubicBezTo>
                      <a:pt x="4862" y="1238"/>
                      <a:pt x="4852" y="1242"/>
                      <a:pt x="4835" y="1244"/>
                    </a:cubicBezTo>
                    <a:lnTo>
                      <a:pt x="4835" y="1244"/>
                    </a:lnTo>
                    <a:cubicBezTo>
                      <a:pt x="4843" y="1240"/>
                      <a:pt x="4853" y="1237"/>
                      <a:pt x="4862" y="1233"/>
                    </a:cubicBezTo>
                    <a:close/>
                    <a:moveTo>
                      <a:pt x="4762" y="1"/>
                    </a:moveTo>
                    <a:cubicBezTo>
                      <a:pt x="4335" y="1"/>
                      <a:pt x="3900" y="136"/>
                      <a:pt x="3493" y="252"/>
                    </a:cubicBezTo>
                    <a:cubicBezTo>
                      <a:pt x="3081" y="389"/>
                      <a:pt x="2649" y="547"/>
                      <a:pt x="2212" y="643"/>
                    </a:cubicBezTo>
                    <a:lnTo>
                      <a:pt x="2212" y="643"/>
                    </a:lnTo>
                    <a:cubicBezTo>
                      <a:pt x="2132" y="598"/>
                      <a:pt x="2039" y="571"/>
                      <a:pt x="1940" y="571"/>
                    </a:cubicBezTo>
                    <a:cubicBezTo>
                      <a:pt x="1735" y="571"/>
                      <a:pt x="1507" y="571"/>
                      <a:pt x="1301" y="594"/>
                    </a:cubicBezTo>
                    <a:cubicBezTo>
                      <a:pt x="1182" y="598"/>
                      <a:pt x="1082" y="630"/>
                      <a:pt x="1000" y="680"/>
                    </a:cubicBezTo>
                    <a:lnTo>
                      <a:pt x="1000" y="680"/>
                    </a:lnTo>
                    <a:cubicBezTo>
                      <a:pt x="987" y="682"/>
                      <a:pt x="973" y="684"/>
                      <a:pt x="959" y="686"/>
                    </a:cubicBezTo>
                    <a:cubicBezTo>
                      <a:pt x="872" y="693"/>
                      <a:pt x="787" y="714"/>
                      <a:pt x="712" y="749"/>
                    </a:cubicBezTo>
                    <a:lnTo>
                      <a:pt x="712" y="749"/>
                    </a:lnTo>
                    <a:cubicBezTo>
                      <a:pt x="684" y="745"/>
                      <a:pt x="656" y="743"/>
                      <a:pt x="628" y="743"/>
                    </a:cubicBezTo>
                    <a:cubicBezTo>
                      <a:pt x="480" y="743"/>
                      <a:pt x="331" y="800"/>
                      <a:pt x="229" y="914"/>
                    </a:cubicBezTo>
                    <a:cubicBezTo>
                      <a:pt x="0" y="1142"/>
                      <a:pt x="23" y="1485"/>
                      <a:pt x="229" y="1713"/>
                    </a:cubicBezTo>
                    <a:cubicBezTo>
                      <a:pt x="525" y="2055"/>
                      <a:pt x="708" y="2489"/>
                      <a:pt x="776" y="2945"/>
                    </a:cubicBezTo>
                    <a:cubicBezTo>
                      <a:pt x="795" y="3190"/>
                      <a:pt x="1078" y="3357"/>
                      <a:pt x="1317" y="3357"/>
                    </a:cubicBezTo>
                    <a:cubicBezTo>
                      <a:pt x="1368" y="3357"/>
                      <a:pt x="1417" y="3349"/>
                      <a:pt x="1461" y="3333"/>
                    </a:cubicBezTo>
                    <a:cubicBezTo>
                      <a:pt x="2122" y="3133"/>
                      <a:pt x="2784" y="2933"/>
                      <a:pt x="3461" y="2778"/>
                    </a:cubicBezTo>
                    <a:lnTo>
                      <a:pt x="3461" y="2778"/>
                    </a:lnTo>
                    <a:cubicBezTo>
                      <a:pt x="4154" y="2749"/>
                      <a:pt x="4832" y="2630"/>
                      <a:pt x="5495" y="2448"/>
                    </a:cubicBezTo>
                    <a:lnTo>
                      <a:pt x="5495" y="2448"/>
                    </a:lnTo>
                    <a:cubicBezTo>
                      <a:pt x="5718" y="2406"/>
                      <a:pt x="5922" y="2320"/>
                      <a:pt x="6049" y="2124"/>
                    </a:cubicBezTo>
                    <a:cubicBezTo>
                      <a:pt x="6232" y="1804"/>
                      <a:pt x="6186" y="1348"/>
                      <a:pt x="6118" y="1005"/>
                    </a:cubicBezTo>
                    <a:cubicBezTo>
                      <a:pt x="6049" y="663"/>
                      <a:pt x="5821" y="320"/>
                      <a:pt x="5478" y="161"/>
                    </a:cubicBezTo>
                    <a:cubicBezTo>
                      <a:pt x="5246" y="45"/>
                      <a:pt x="5005" y="1"/>
                      <a:pt x="4762" y="1"/>
                    </a:cubicBezTo>
                    <a:close/>
                  </a:path>
                </a:pathLst>
              </a:custGeom>
              <a:solidFill>
                <a:srgbClr val="6A31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51"/>
              <p:cNvSpPr/>
              <p:nvPr/>
            </p:nvSpPr>
            <p:spPr>
              <a:xfrm>
                <a:off x="3768050" y="2508525"/>
                <a:ext cx="119275" cy="95200"/>
              </a:xfrm>
              <a:custGeom>
                <a:avLst/>
                <a:gdLst/>
                <a:ahLst/>
                <a:cxnLst/>
                <a:rect l="l" t="t" r="r" b="b"/>
                <a:pathLst>
                  <a:path w="4771" h="3808" extrusionOk="0">
                    <a:moveTo>
                      <a:pt x="1551" y="1399"/>
                    </a:moveTo>
                    <a:lnTo>
                      <a:pt x="1551" y="1399"/>
                    </a:lnTo>
                    <a:cubicBezTo>
                      <a:pt x="1564" y="1404"/>
                      <a:pt x="1579" y="1410"/>
                      <a:pt x="1592" y="1417"/>
                    </a:cubicBezTo>
                    <a:lnTo>
                      <a:pt x="1575" y="1417"/>
                    </a:lnTo>
                    <a:cubicBezTo>
                      <a:pt x="1575" y="1417"/>
                      <a:pt x="1565" y="1406"/>
                      <a:pt x="1551" y="1399"/>
                    </a:cubicBezTo>
                    <a:close/>
                    <a:moveTo>
                      <a:pt x="3809" y="1"/>
                    </a:moveTo>
                    <a:cubicBezTo>
                      <a:pt x="3658" y="1"/>
                      <a:pt x="3504" y="43"/>
                      <a:pt x="3356" y="93"/>
                    </a:cubicBezTo>
                    <a:cubicBezTo>
                      <a:pt x="2990" y="207"/>
                      <a:pt x="2671" y="367"/>
                      <a:pt x="2329" y="481"/>
                    </a:cubicBezTo>
                    <a:cubicBezTo>
                      <a:pt x="2169" y="526"/>
                      <a:pt x="2009" y="572"/>
                      <a:pt x="1849" y="595"/>
                    </a:cubicBezTo>
                    <a:cubicBezTo>
                      <a:pt x="1880" y="587"/>
                      <a:pt x="1887" y="585"/>
                      <a:pt x="1883" y="585"/>
                    </a:cubicBezTo>
                    <a:cubicBezTo>
                      <a:pt x="1875" y="585"/>
                      <a:pt x="1819" y="595"/>
                      <a:pt x="1804" y="595"/>
                    </a:cubicBezTo>
                    <a:lnTo>
                      <a:pt x="1438" y="595"/>
                    </a:lnTo>
                    <a:cubicBezTo>
                      <a:pt x="1131" y="623"/>
                      <a:pt x="841" y="745"/>
                      <a:pt x="662" y="961"/>
                    </a:cubicBezTo>
                    <a:lnTo>
                      <a:pt x="662" y="961"/>
                    </a:lnTo>
                    <a:cubicBezTo>
                      <a:pt x="657" y="961"/>
                      <a:pt x="652" y="961"/>
                      <a:pt x="648" y="961"/>
                    </a:cubicBezTo>
                    <a:cubicBezTo>
                      <a:pt x="600" y="961"/>
                      <a:pt x="551" y="968"/>
                      <a:pt x="503" y="983"/>
                    </a:cubicBezTo>
                    <a:cubicBezTo>
                      <a:pt x="229" y="1074"/>
                      <a:pt x="0" y="1394"/>
                      <a:pt x="92" y="1690"/>
                    </a:cubicBezTo>
                    <a:cubicBezTo>
                      <a:pt x="274" y="2124"/>
                      <a:pt x="434" y="2581"/>
                      <a:pt x="594" y="3037"/>
                    </a:cubicBezTo>
                    <a:cubicBezTo>
                      <a:pt x="708" y="3311"/>
                      <a:pt x="799" y="3631"/>
                      <a:pt x="1096" y="3745"/>
                    </a:cubicBezTo>
                    <a:cubicBezTo>
                      <a:pt x="1200" y="3789"/>
                      <a:pt x="1297" y="3807"/>
                      <a:pt x="1390" y="3807"/>
                    </a:cubicBezTo>
                    <a:cubicBezTo>
                      <a:pt x="1582" y="3807"/>
                      <a:pt x="1756" y="3730"/>
                      <a:pt x="1940" y="3653"/>
                    </a:cubicBezTo>
                    <a:cubicBezTo>
                      <a:pt x="2146" y="3562"/>
                      <a:pt x="2329" y="3471"/>
                      <a:pt x="2511" y="3402"/>
                    </a:cubicBezTo>
                    <a:cubicBezTo>
                      <a:pt x="2512" y="3402"/>
                      <a:pt x="2513" y="3401"/>
                      <a:pt x="2515" y="3401"/>
                    </a:cubicBezTo>
                    <a:lnTo>
                      <a:pt x="2515" y="3401"/>
                    </a:lnTo>
                    <a:cubicBezTo>
                      <a:pt x="2566" y="3417"/>
                      <a:pt x="2620" y="3426"/>
                      <a:pt x="2675" y="3426"/>
                    </a:cubicBezTo>
                    <a:cubicBezTo>
                      <a:pt x="2726" y="3426"/>
                      <a:pt x="2779" y="3418"/>
                      <a:pt x="2831" y="3402"/>
                    </a:cubicBezTo>
                    <a:cubicBezTo>
                      <a:pt x="3333" y="3265"/>
                      <a:pt x="3835" y="3106"/>
                      <a:pt x="4337" y="2969"/>
                    </a:cubicBezTo>
                    <a:cubicBezTo>
                      <a:pt x="4611" y="2877"/>
                      <a:pt x="4771" y="2626"/>
                      <a:pt x="4748" y="2330"/>
                    </a:cubicBezTo>
                    <a:cubicBezTo>
                      <a:pt x="4742" y="2292"/>
                      <a:pt x="4734" y="2258"/>
                      <a:pt x="4723" y="2225"/>
                    </a:cubicBezTo>
                    <a:lnTo>
                      <a:pt x="4723" y="2225"/>
                    </a:lnTo>
                    <a:cubicBezTo>
                      <a:pt x="4743" y="2145"/>
                      <a:pt x="4752" y="2059"/>
                      <a:pt x="4748" y="1964"/>
                    </a:cubicBezTo>
                    <a:cubicBezTo>
                      <a:pt x="4748" y="1759"/>
                      <a:pt x="4680" y="1553"/>
                      <a:pt x="4634" y="1348"/>
                    </a:cubicBezTo>
                    <a:cubicBezTo>
                      <a:pt x="4588" y="1143"/>
                      <a:pt x="4543" y="937"/>
                      <a:pt x="4497" y="732"/>
                    </a:cubicBezTo>
                    <a:cubicBezTo>
                      <a:pt x="4451" y="481"/>
                      <a:pt x="4383" y="275"/>
                      <a:pt x="4177" y="115"/>
                    </a:cubicBezTo>
                    <a:cubicBezTo>
                      <a:pt x="4062" y="32"/>
                      <a:pt x="3937" y="1"/>
                      <a:pt x="3809" y="1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51"/>
              <p:cNvSpPr/>
              <p:nvPr/>
            </p:nvSpPr>
            <p:spPr>
              <a:xfrm>
                <a:off x="3881025" y="2498825"/>
                <a:ext cx="41675" cy="62275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491" extrusionOk="0">
                    <a:moveTo>
                      <a:pt x="615" y="0"/>
                    </a:moveTo>
                    <a:cubicBezTo>
                      <a:pt x="560" y="0"/>
                      <a:pt x="506" y="8"/>
                      <a:pt x="457" y="24"/>
                    </a:cubicBezTo>
                    <a:cubicBezTo>
                      <a:pt x="320" y="70"/>
                      <a:pt x="183" y="161"/>
                      <a:pt x="115" y="275"/>
                    </a:cubicBezTo>
                    <a:cubicBezTo>
                      <a:pt x="46" y="412"/>
                      <a:pt x="1" y="572"/>
                      <a:pt x="69" y="732"/>
                    </a:cubicBezTo>
                    <a:lnTo>
                      <a:pt x="503" y="2078"/>
                    </a:lnTo>
                    <a:cubicBezTo>
                      <a:pt x="549" y="2215"/>
                      <a:pt x="640" y="2352"/>
                      <a:pt x="777" y="2421"/>
                    </a:cubicBezTo>
                    <a:cubicBezTo>
                      <a:pt x="851" y="2465"/>
                      <a:pt x="953" y="2490"/>
                      <a:pt x="1053" y="2490"/>
                    </a:cubicBezTo>
                    <a:cubicBezTo>
                      <a:pt x="1108" y="2490"/>
                      <a:pt x="1162" y="2483"/>
                      <a:pt x="1210" y="2466"/>
                    </a:cubicBezTo>
                    <a:cubicBezTo>
                      <a:pt x="1347" y="2421"/>
                      <a:pt x="1484" y="2352"/>
                      <a:pt x="1553" y="2215"/>
                    </a:cubicBezTo>
                    <a:cubicBezTo>
                      <a:pt x="1621" y="2078"/>
                      <a:pt x="1667" y="1919"/>
                      <a:pt x="1599" y="1782"/>
                    </a:cubicBezTo>
                    <a:cubicBezTo>
                      <a:pt x="1462" y="1325"/>
                      <a:pt x="1302" y="869"/>
                      <a:pt x="1165" y="412"/>
                    </a:cubicBezTo>
                    <a:cubicBezTo>
                      <a:pt x="1119" y="275"/>
                      <a:pt x="1028" y="161"/>
                      <a:pt x="891" y="70"/>
                    </a:cubicBezTo>
                    <a:cubicBezTo>
                      <a:pt x="817" y="26"/>
                      <a:pt x="715" y="0"/>
                      <a:pt x="615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51"/>
              <p:cNvSpPr/>
              <p:nvPr/>
            </p:nvSpPr>
            <p:spPr>
              <a:xfrm>
                <a:off x="3789725" y="2518225"/>
                <a:ext cx="200575" cy="299075"/>
              </a:xfrm>
              <a:custGeom>
                <a:avLst/>
                <a:gdLst/>
                <a:ahLst/>
                <a:cxnLst/>
                <a:rect l="l" t="t" r="r" b="b"/>
                <a:pathLst>
                  <a:path w="8023" h="11963" extrusionOk="0">
                    <a:moveTo>
                      <a:pt x="7396" y="6872"/>
                    </a:moveTo>
                    <a:lnTo>
                      <a:pt x="7452" y="7009"/>
                    </a:lnTo>
                    <a:lnTo>
                      <a:pt x="7452" y="7009"/>
                    </a:lnTo>
                    <a:cubicBezTo>
                      <a:pt x="7429" y="6968"/>
                      <a:pt x="7409" y="6923"/>
                      <a:pt x="7396" y="6872"/>
                    </a:cubicBezTo>
                    <a:close/>
                    <a:moveTo>
                      <a:pt x="7556" y="6963"/>
                    </a:moveTo>
                    <a:lnTo>
                      <a:pt x="7588" y="7203"/>
                    </a:lnTo>
                    <a:lnTo>
                      <a:pt x="7588" y="7203"/>
                    </a:lnTo>
                    <a:cubicBezTo>
                      <a:pt x="7574" y="7127"/>
                      <a:pt x="7564" y="7047"/>
                      <a:pt x="7556" y="6963"/>
                    </a:cubicBezTo>
                    <a:close/>
                    <a:moveTo>
                      <a:pt x="1207" y="7852"/>
                    </a:moveTo>
                    <a:cubicBezTo>
                      <a:pt x="1216" y="7913"/>
                      <a:pt x="1225" y="7974"/>
                      <a:pt x="1233" y="8036"/>
                    </a:cubicBezTo>
                    <a:cubicBezTo>
                      <a:pt x="1224" y="7974"/>
                      <a:pt x="1215" y="7912"/>
                      <a:pt x="1207" y="7852"/>
                    </a:cubicBezTo>
                    <a:close/>
                    <a:moveTo>
                      <a:pt x="3321" y="0"/>
                    </a:moveTo>
                    <a:cubicBezTo>
                      <a:pt x="3047" y="0"/>
                      <a:pt x="2779" y="36"/>
                      <a:pt x="2534" y="116"/>
                    </a:cubicBezTo>
                    <a:cubicBezTo>
                      <a:pt x="1735" y="367"/>
                      <a:pt x="982" y="846"/>
                      <a:pt x="594" y="1599"/>
                    </a:cubicBezTo>
                    <a:cubicBezTo>
                      <a:pt x="183" y="2352"/>
                      <a:pt x="1" y="3265"/>
                      <a:pt x="275" y="4087"/>
                    </a:cubicBezTo>
                    <a:cubicBezTo>
                      <a:pt x="644" y="5255"/>
                      <a:pt x="976" y="6424"/>
                      <a:pt x="1172" y="7625"/>
                    </a:cubicBezTo>
                    <a:lnTo>
                      <a:pt x="1172" y="7625"/>
                    </a:lnTo>
                    <a:cubicBezTo>
                      <a:pt x="1279" y="8584"/>
                      <a:pt x="1386" y="9516"/>
                      <a:pt x="1918" y="10364"/>
                    </a:cubicBezTo>
                    <a:cubicBezTo>
                      <a:pt x="2375" y="11072"/>
                      <a:pt x="3059" y="11642"/>
                      <a:pt x="3858" y="11848"/>
                    </a:cubicBezTo>
                    <a:cubicBezTo>
                      <a:pt x="4120" y="11925"/>
                      <a:pt x="4410" y="11963"/>
                      <a:pt x="4706" y="11963"/>
                    </a:cubicBezTo>
                    <a:cubicBezTo>
                      <a:pt x="5288" y="11963"/>
                      <a:pt x="5892" y="11816"/>
                      <a:pt x="6346" y="11528"/>
                    </a:cubicBezTo>
                    <a:cubicBezTo>
                      <a:pt x="7054" y="11094"/>
                      <a:pt x="7647" y="10410"/>
                      <a:pt x="7830" y="9588"/>
                    </a:cubicBezTo>
                    <a:cubicBezTo>
                      <a:pt x="8022" y="8818"/>
                      <a:pt x="7994" y="7967"/>
                      <a:pt x="7595" y="7243"/>
                    </a:cubicBezTo>
                    <a:lnTo>
                      <a:pt x="7595" y="7243"/>
                    </a:lnTo>
                    <a:cubicBezTo>
                      <a:pt x="7594" y="7240"/>
                      <a:pt x="7594" y="7238"/>
                      <a:pt x="7594" y="7236"/>
                    </a:cubicBezTo>
                    <a:lnTo>
                      <a:pt x="7594" y="7236"/>
                    </a:lnTo>
                    <a:cubicBezTo>
                      <a:pt x="7485" y="6391"/>
                      <a:pt x="7371" y="5559"/>
                      <a:pt x="7168" y="4726"/>
                    </a:cubicBezTo>
                    <a:cubicBezTo>
                      <a:pt x="6985" y="3927"/>
                      <a:pt x="6757" y="3151"/>
                      <a:pt x="6506" y="2375"/>
                    </a:cubicBezTo>
                    <a:cubicBezTo>
                      <a:pt x="6255" y="1576"/>
                      <a:pt x="5753" y="869"/>
                      <a:pt x="5022" y="435"/>
                    </a:cubicBezTo>
                    <a:cubicBezTo>
                      <a:pt x="4538" y="170"/>
                      <a:pt x="3915" y="0"/>
                      <a:pt x="3321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51"/>
              <p:cNvSpPr/>
              <p:nvPr/>
            </p:nvSpPr>
            <p:spPr>
              <a:xfrm>
                <a:off x="3825100" y="2655550"/>
                <a:ext cx="189475" cy="254975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10199" extrusionOk="0">
                    <a:moveTo>
                      <a:pt x="3196" y="0"/>
                    </a:moveTo>
                    <a:cubicBezTo>
                      <a:pt x="2941" y="0"/>
                      <a:pt x="2681" y="41"/>
                      <a:pt x="2420" y="123"/>
                    </a:cubicBezTo>
                    <a:cubicBezTo>
                      <a:pt x="1644" y="374"/>
                      <a:pt x="868" y="854"/>
                      <a:pt x="480" y="1607"/>
                    </a:cubicBezTo>
                    <a:cubicBezTo>
                      <a:pt x="366" y="1858"/>
                      <a:pt x="275" y="2132"/>
                      <a:pt x="161" y="2383"/>
                    </a:cubicBezTo>
                    <a:cubicBezTo>
                      <a:pt x="1" y="2954"/>
                      <a:pt x="1" y="3524"/>
                      <a:pt x="161" y="4095"/>
                    </a:cubicBezTo>
                    <a:cubicBezTo>
                      <a:pt x="252" y="4734"/>
                      <a:pt x="435" y="5328"/>
                      <a:pt x="594" y="5944"/>
                    </a:cubicBezTo>
                    <a:lnTo>
                      <a:pt x="1096" y="7816"/>
                    </a:lnTo>
                    <a:cubicBezTo>
                      <a:pt x="1211" y="8249"/>
                      <a:pt x="1393" y="8614"/>
                      <a:pt x="1690" y="8911"/>
                    </a:cubicBezTo>
                    <a:cubicBezTo>
                      <a:pt x="1918" y="9276"/>
                      <a:pt x="2215" y="9550"/>
                      <a:pt x="2580" y="9756"/>
                    </a:cubicBezTo>
                    <a:cubicBezTo>
                      <a:pt x="2968" y="9984"/>
                      <a:pt x="3356" y="10121"/>
                      <a:pt x="3790" y="10144"/>
                    </a:cubicBezTo>
                    <a:cubicBezTo>
                      <a:pt x="3963" y="10180"/>
                      <a:pt x="4137" y="10198"/>
                      <a:pt x="4310" y="10198"/>
                    </a:cubicBezTo>
                    <a:cubicBezTo>
                      <a:pt x="4571" y="10198"/>
                      <a:pt x="4831" y="10157"/>
                      <a:pt x="5091" y="10075"/>
                    </a:cubicBezTo>
                    <a:cubicBezTo>
                      <a:pt x="5867" y="9824"/>
                      <a:pt x="6620" y="9345"/>
                      <a:pt x="7008" y="8592"/>
                    </a:cubicBezTo>
                    <a:cubicBezTo>
                      <a:pt x="7419" y="7816"/>
                      <a:pt x="7579" y="6971"/>
                      <a:pt x="7351" y="6104"/>
                    </a:cubicBezTo>
                    <a:cubicBezTo>
                      <a:pt x="7168" y="5465"/>
                      <a:pt x="7008" y="4848"/>
                      <a:pt x="6826" y="4209"/>
                    </a:cubicBezTo>
                    <a:cubicBezTo>
                      <a:pt x="6666" y="3616"/>
                      <a:pt x="6483" y="2999"/>
                      <a:pt x="6392" y="2383"/>
                    </a:cubicBezTo>
                    <a:cubicBezTo>
                      <a:pt x="6301" y="1972"/>
                      <a:pt x="6095" y="1584"/>
                      <a:pt x="5821" y="1287"/>
                    </a:cubicBezTo>
                    <a:cubicBezTo>
                      <a:pt x="5593" y="922"/>
                      <a:pt x="5296" y="648"/>
                      <a:pt x="4908" y="443"/>
                    </a:cubicBezTo>
                    <a:cubicBezTo>
                      <a:pt x="4543" y="215"/>
                      <a:pt x="4132" y="78"/>
                      <a:pt x="3699" y="55"/>
                    </a:cubicBezTo>
                    <a:cubicBezTo>
                      <a:pt x="3534" y="18"/>
                      <a:pt x="3366" y="0"/>
                      <a:pt x="3196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51"/>
              <p:cNvSpPr/>
              <p:nvPr/>
            </p:nvSpPr>
            <p:spPr>
              <a:xfrm>
                <a:off x="3803425" y="2450550"/>
                <a:ext cx="517600" cy="449525"/>
              </a:xfrm>
              <a:custGeom>
                <a:avLst/>
                <a:gdLst/>
                <a:ahLst/>
                <a:cxnLst/>
                <a:rect l="l" t="t" r="r" b="b"/>
                <a:pathLst>
                  <a:path w="20704" h="17981" extrusionOk="0">
                    <a:moveTo>
                      <a:pt x="10363" y="17248"/>
                    </a:moveTo>
                    <a:cubicBezTo>
                      <a:pt x="10234" y="17307"/>
                      <a:pt x="10099" y="17366"/>
                      <a:pt x="9963" y="17424"/>
                    </a:cubicBezTo>
                    <a:lnTo>
                      <a:pt x="9963" y="17424"/>
                    </a:lnTo>
                    <a:cubicBezTo>
                      <a:pt x="10098" y="17362"/>
                      <a:pt x="10235" y="17305"/>
                      <a:pt x="10363" y="17248"/>
                    </a:cubicBezTo>
                    <a:close/>
                    <a:moveTo>
                      <a:pt x="15172" y="1"/>
                    </a:moveTo>
                    <a:cubicBezTo>
                      <a:pt x="14736" y="1"/>
                      <a:pt x="14288" y="61"/>
                      <a:pt x="13810" y="129"/>
                    </a:cubicBezTo>
                    <a:cubicBezTo>
                      <a:pt x="10146" y="631"/>
                      <a:pt x="6524" y="1341"/>
                      <a:pt x="2944" y="2259"/>
                    </a:cubicBezTo>
                    <a:lnTo>
                      <a:pt x="2944" y="2259"/>
                    </a:lnTo>
                    <a:cubicBezTo>
                      <a:pt x="2848" y="2280"/>
                      <a:pt x="2753" y="2305"/>
                      <a:pt x="2658" y="2333"/>
                    </a:cubicBezTo>
                    <a:lnTo>
                      <a:pt x="2658" y="2333"/>
                    </a:lnTo>
                    <a:cubicBezTo>
                      <a:pt x="2586" y="2351"/>
                      <a:pt x="2515" y="2370"/>
                      <a:pt x="2443" y="2389"/>
                    </a:cubicBezTo>
                    <a:cubicBezTo>
                      <a:pt x="2444" y="2392"/>
                      <a:pt x="2446" y="2396"/>
                      <a:pt x="2447" y="2399"/>
                    </a:cubicBezTo>
                    <a:lnTo>
                      <a:pt x="2447" y="2399"/>
                    </a:lnTo>
                    <a:cubicBezTo>
                      <a:pt x="2184" y="2488"/>
                      <a:pt x="1926" y="2595"/>
                      <a:pt x="1667" y="2708"/>
                    </a:cubicBezTo>
                    <a:cubicBezTo>
                      <a:pt x="1005" y="3005"/>
                      <a:pt x="320" y="3964"/>
                      <a:pt x="183" y="4649"/>
                    </a:cubicBezTo>
                    <a:cubicBezTo>
                      <a:pt x="1" y="5379"/>
                      <a:pt x="46" y="6064"/>
                      <a:pt x="343" y="6748"/>
                    </a:cubicBezTo>
                    <a:cubicBezTo>
                      <a:pt x="847" y="7961"/>
                      <a:pt x="2021" y="8716"/>
                      <a:pt x="3293" y="8727"/>
                    </a:cubicBezTo>
                    <a:lnTo>
                      <a:pt x="3293" y="8727"/>
                    </a:lnTo>
                    <a:cubicBezTo>
                      <a:pt x="3514" y="8924"/>
                      <a:pt x="3735" y="9120"/>
                      <a:pt x="3965" y="9303"/>
                    </a:cubicBezTo>
                    <a:lnTo>
                      <a:pt x="3965" y="9303"/>
                    </a:lnTo>
                    <a:cubicBezTo>
                      <a:pt x="3663" y="9778"/>
                      <a:pt x="3492" y="10337"/>
                      <a:pt x="3516" y="10948"/>
                    </a:cubicBezTo>
                    <a:cubicBezTo>
                      <a:pt x="3560" y="12047"/>
                      <a:pt x="4155" y="13126"/>
                      <a:pt x="5062" y="13722"/>
                    </a:cubicBezTo>
                    <a:lnTo>
                      <a:pt x="5062" y="13722"/>
                    </a:lnTo>
                    <a:cubicBezTo>
                      <a:pt x="4914" y="14178"/>
                      <a:pt x="4844" y="14630"/>
                      <a:pt x="4908" y="15171"/>
                    </a:cubicBezTo>
                    <a:cubicBezTo>
                      <a:pt x="4999" y="15856"/>
                      <a:pt x="5273" y="16563"/>
                      <a:pt x="5798" y="17020"/>
                    </a:cubicBezTo>
                    <a:cubicBezTo>
                      <a:pt x="6209" y="17408"/>
                      <a:pt x="6688" y="17682"/>
                      <a:pt x="7236" y="17864"/>
                    </a:cubicBezTo>
                    <a:cubicBezTo>
                      <a:pt x="7487" y="17946"/>
                      <a:pt x="7738" y="17981"/>
                      <a:pt x="7988" y="17981"/>
                    </a:cubicBezTo>
                    <a:cubicBezTo>
                      <a:pt x="8579" y="17981"/>
                      <a:pt x="9163" y="17785"/>
                      <a:pt x="9724" y="17545"/>
                    </a:cubicBezTo>
                    <a:cubicBezTo>
                      <a:pt x="9753" y="17529"/>
                      <a:pt x="9782" y="17514"/>
                      <a:pt x="9811" y="17499"/>
                    </a:cubicBezTo>
                    <a:lnTo>
                      <a:pt x="9811" y="17499"/>
                    </a:lnTo>
                    <a:cubicBezTo>
                      <a:pt x="11224" y="16924"/>
                      <a:pt x="12679" y="16455"/>
                      <a:pt x="14175" y="16130"/>
                    </a:cubicBezTo>
                    <a:cubicBezTo>
                      <a:pt x="14325" y="16097"/>
                      <a:pt x="14475" y="16066"/>
                      <a:pt x="14625" y="16036"/>
                    </a:cubicBezTo>
                    <a:lnTo>
                      <a:pt x="14625" y="16036"/>
                    </a:lnTo>
                    <a:cubicBezTo>
                      <a:pt x="14671" y="16075"/>
                      <a:pt x="14719" y="16114"/>
                      <a:pt x="14768" y="16152"/>
                    </a:cubicBezTo>
                    <a:cubicBezTo>
                      <a:pt x="15281" y="16537"/>
                      <a:pt x="15934" y="16842"/>
                      <a:pt x="16596" y="16842"/>
                    </a:cubicBezTo>
                    <a:cubicBezTo>
                      <a:pt x="16625" y="16842"/>
                      <a:pt x="16654" y="16841"/>
                      <a:pt x="16684" y="16840"/>
                    </a:cubicBezTo>
                    <a:lnTo>
                      <a:pt x="16684" y="16840"/>
                    </a:lnTo>
                    <a:cubicBezTo>
                      <a:pt x="16878" y="16883"/>
                      <a:pt x="17072" y="16907"/>
                      <a:pt x="17261" y="16907"/>
                    </a:cubicBezTo>
                    <a:cubicBezTo>
                      <a:pt x="17282" y="16907"/>
                      <a:pt x="17304" y="16906"/>
                      <a:pt x="17325" y="16906"/>
                    </a:cubicBezTo>
                    <a:cubicBezTo>
                      <a:pt x="18968" y="16837"/>
                      <a:pt x="20703" y="15468"/>
                      <a:pt x="20566" y="13665"/>
                    </a:cubicBezTo>
                    <a:cubicBezTo>
                      <a:pt x="20498" y="12843"/>
                      <a:pt x="20475" y="11998"/>
                      <a:pt x="20520" y="11177"/>
                    </a:cubicBezTo>
                    <a:lnTo>
                      <a:pt x="20520" y="11177"/>
                    </a:lnTo>
                    <a:cubicBezTo>
                      <a:pt x="20520" y="11177"/>
                      <a:pt x="20520" y="11177"/>
                      <a:pt x="20520" y="11177"/>
                    </a:cubicBezTo>
                    <a:cubicBezTo>
                      <a:pt x="20544" y="10299"/>
                      <a:pt x="20130" y="9440"/>
                      <a:pt x="19487" y="8826"/>
                    </a:cubicBezTo>
                    <a:lnTo>
                      <a:pt x="19487" y="8826"/>
                    </a:lnTo>
                    <a:cubicBezTo>
                      <a:pt x="19445" y="8243"/>
                      <a:pt x="19349" y="7665"/>
                      <a:pt x="19194" y="7108"/>
                    </a:cubicBezTo>
                    <a:lnTo>
                      <a:pt x="19194" y="7108"/>
                    </a:lnTo>
                    <a:cubicBezTo>
                      <a:pt x="19183" y="6828"/>
                      <a:pt x="19170" y="6549"/>
                      <a:pt x="19151" y="6269"/>
                    </a:cubicBezTo>
                    <a:cubicBezTo>
                      <a:pt x="19082" y="5174"/>
                      <a:pt x="18946" y="4055"/>
                      <a:pt x="18649" y="2982"/>
                    </a:cubicBezTo>
                    <a:cubicBezTo>
                      <a:pt x="18375" y="1932"/>
                      <a:pt x="17850" y="996"/>
                      <a:pt x="16891" y="449"/>
                    </a:cubicBezTo>
                    <a:cubicBezTo>
                      <a:pt x="16316" y="109"/>
                      <a:pt x="15756" y="1"/>
                      <a:pt x="15172" y="1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51"/>
              <p:cNvSpPr/>
              <p:nvPr/>
            </p:nvSpPr>
            <p:spPr>
              <a:xfrm>
                <a:off x="4162925" y="2439775"/>
                <a:ext cx="98175" cy="120725"/>
              </a:xfrm>
              <a:custGeom>
                <a:avLst/>
                <a:gdLst/>
                <a:ahLst/>
                <a:cxnLst/>
                <a:rect l="l" t="t" r="r" b="b"/>
                <a:pathLst>
                  <a:path w="3927" h="4829" extrusionOk="0">
                    <a:moveTo>
                      <a:pt x="868" y="857"/>
                    </a:moveTo>
                    <a:lnTo>
                      <a:pt x="868" y="857"/>
                    </a:lnTo>
                    <a:cubicBezTo>
                      <a:pt x="867" y="858"/>
                      <a:pt x="867" y="860"/>
                      <a:pt x="866" y="861"/>
                    </a:cubicBezTo>
                    <a:lnTo>
                      <a:pt x="866" y="861"/>
                    </a:lnTo>
                    <a:cubicBezTo>
                      <a:pt x="866" y="861"/>
                      <a:pt x="866" y="860"/>
                      <a:pt x="867" y="860"/>
                    </a:cubicBezTo>
                    <a:lnTo>
                      <a:pt x="867" y="860"/>
                    </a:lnTo>
                    <a:cubicBezTo>
                      <a:pt x="867" y="859"/>
                      <a:pt x="867" y="858"/>
                      <a:pt x="868" y="857"/>
                    </a:cubicBezTo>
                    <a:close/>
                    <a:moveTo>
                      <a:pt x="576" y="1407"/>
                    </a:moveTo>
                    <a:cubicBezTo>
                      <a:pt x="575" y="1409"/>
                      <a:pt x="573" y="1412"/>
                      <a:pt x="572" y="1414"/>
                    </a:cubicBezTo>
                    <a:lnTo>
                      <a:pt x="572" y="1414"/>
                    </a:lnTo>
                    <a:cubicBezTo>
                      <a:pt x="570" y="1416"/>
                      <a:pt x="567" y="1419"/>
                      <a:pt x="564" y="1421"/>
                    </a:cubicBezTo>
                    <a:lnTo>
                      <a:pt x="564" y="1421"/>
                    </a:lnTo>
                    <a:cubicBezTo>
                      <a:pt x="568" y="1417"/>
                      <a:pt x="572" y="1412"/>
                      <a:pt x="576" y="1407"/>
                    </a:cubicBezTo>
                    <a:close/>
                    <a:moveTo>
                      <a:pt x="497" y="1514"/>
                    </a:moveTo>
                    <a:cubicBezTo>
                      <a:pt x="498" y="1515"/>
                      <a:pt x="499" y="1515"/>
                      <a:pt x="499" y="1516"/>
                    </a:cubicBezTo>
                    <a:lnTo>
                      <a:pt x="499" y="1516"/>
                    </a:lnTo>
                    <a:cubicBezTo>
                      <a:pt x="493" y="1525"/>
                      <a:pt x="486" y="1533"/>
                      <a:pt x="480" y="1542"/>
                    </a:cubicBezTo>
                    <a:cubicBezTo>
                      <a:pt x="485" y="1532"/>
                      <a:pt x="491" y="1523"/>
                      <a:pt x="497" y="1514"/>
                    </a:cubicBezTo>
                    <a:close/>
                    <a:moveTo>
                      <a:pt x="506" y="1523"/>
                    </a:moveTo>
                    <a:cubicBezTo>
                      <a:pt x="506" y="1523"/>
                      <a:pt x="506" y="1523"/>
                      <a:pt x="506" y="1523"/>
                    </a:cubicBezTo>
                    <a:lnTo>
                      <a:pt x="506" y="1523"/>
                    </a:lnTo>
                    <a:cubicBezTo>
                      <a:pt x="498" y="1537"/>
                      <a:pt x="489" y="1551"/>
                      <a:pt x="480" y="1564"/>
                    </a:cubicBezTo>
                    <a:cubicBezTo>
                      <a:pt x="488" y="1550"/>
                      <a:pt x="497" y="1537"/>
                      <a:pt x="506" y="1523"/>
                    </a:cubicBezTo>
                    <a:close/>
                    <a:moveTo>
                      <a:pt x="2294" y="1"/>
                    </a:moveTo>
                    <a:cubicBezTo>
                      <a:pt x="2220" y="1"/>
                      <a:pt x="2146" y="12"/>
                      <a:pt x="2078" y="35"/>
                    </a:cubicBezTo>
                    <a:cubicBezTo>
                      <a:pt x="1872" y="35"/>
                      <a:pt x="1667" y="104"/>
                      <a:pt x="1484" y="218"/>
                    </a:cubicBezTo>
                    <a:cubicBezTo>
                      <a:pt x="1370" y="309"/>
                      <a:pt x="1256" y="378"/>
                      <a:pt x="1142" y="469"/>
                    </a:cubicBezTo>
                    <a:cubicBezTo>
                      <a:pt x="1034" y="590"/>
                      <a:pt x="942" y="719"/>
                      <a:pt x="867" y="860"/>
                    </a:cubicBezTo>
                    <a:lnTo>
                      <a:pt x="867" y="860"/>
                    </a:lnTo>
                    <a:cubicBezTo>
                      <a:pt x="866" y="863"/>
                      <a:pt x="865" y="866"/>
                      <a:pt x="864" y="868"/>
                    </a:cubicBezTo>
                    <a:lnTo>
                      <a:pt x="864" y="868"/>
                    </a:lnTo>
                    <a:cubicBezTo>
                      <a:pt x="863" y="869"/>
                      <a:pt x="863" y="869"/>
                      <a:pt x="863" y="869"/>
                    </a:cubicBezTo>
                    <a:lnTo>
                      <a:pt x="863" y="869"/>
                    </a:lnTo>
                    <a:cubicBezTo>
                      <a:pt x="864" y="867"/>
                      <a:pt x="865" y="864"/>
                      <a:pt x="866" y="861"/>
                    </a:cubicBezTo>
                    <a:lnTo>
                      <a:pt x="866" y="861"/>
                    </a:lnTo>
                    <a:cubicBezTo>
                      <a:pt x="864" y="866"/>
                      <a:pt x="861" y="870"/>
                      <a:pt x="859" y="875"/>
                    </a:cubicBezTo>
                    <a:lnTo>
                      <a:pt x="859" y="875"/>
                    </a:lnTo>
                    <a:cubicBezTo>
                      <a:pt x="753" y="1017"/>
                      <a:pt x="664" y="1171"/>
                      <a:pt x="611" y="1343"/>
                    </a:cubicBezTo>
                    <a:lnTo>
                      <a:pt x="611" y="1343"/>
                    </a:lnTo>
                    <a:cubicBezTo>
                      <a:pt x="607" y="1351"/>
                      <a:pt x="602" y="1359"/>
                      <a:pt x="598" y="1368"/>
                    </a:cubicBezTo>
                    <a:lnTo>
                      <a:pt x="598" y="1368"/>
                    </a:lnTo>
                    <a:cubicBezTo>
                      <a:pt x="560" y="1410"/>
                      <a:pt x="523" y="1453"/>
                      <a:pt x="480" y="1496"/>
                    </a:cubicBezTo>
                    <a:cubicBezTo>
                      <a:pt x="320" y="1656"/>
                      <a:pt x="206" y="1816"/>
                      <a:pt x="137" y="2021"/>
                    </a:cubicBezTo>
                    <a:cubicBezTo>
                      <a:pt x="46" y="2204"/>
                      <a:pt x="0" y="2432"/>
                      <a:pt x="0" y="2637"/>
                    </a:cubicBezTo>
                    <a:cubicBezTo>
                      <a:pt x="0" y="2865"/>
                      <a:pt x="46" y="3071"/>
                      <a:pt x="137" y="3276"/>
                    </a:cubicBezTo>
                    <a:cubicBezTo>
                      <a:pt x="206" y="3459"/>
                      <a:pt x="320" y="3642"/>
                      <a:pt x="480" y="3778"/>
                    </a:cubicBezTo>
                    <a:cubicBezTo>
                      <a:pt x="568" y="3849"/>
                      <a:pt x="643" y="3920"/>
                      <a:pt x="726" y="3980"/>
                    </a:cubicBezTo>
                    <a:lnTo>
                      <a:pt x="726" y="3980"/>
                    </a:lnTo>
                    <a:cubicBezTo>
                      <a:pt x="794" y="4122"/>
                      <a:pt x="887" y="4248"/>
                      <a:pt x="1005" y="4349"/>
                    </a:cubicBezTo>
                    <a:cubicBezTo>
                      <a:pt x="1142" y="4509"/>
                      <a:pt x="1324" y="4623"/>
                      <a:pt x="1530" y="4692"/>
                    </a:cubicBezTo>
                    <a:cubicBezTo>
                      <a:pt x="1712" y="4783"/>
                      <a:pt x="1918" y="4828"/>
                      <a:pt x="2146" y="4828"/>
                    </a:cubicBezTo>
                    <a:cubicBezTo>
                      <a:pt x="2283" y="4806"/>
                      <a:pt x="2443" y="4783"/>
                      <a:pt x="2580" y="4760"/>
                    </a:cubicBezTo>
                    <a:cubicBezTo>
                      <a:pt x="2854" y="4692"/>
                      <a:pt x="3082" y="4555"/>
                      <a:pt x="3287" y="4349"/>
                    </a:cubicBezTo>
                    <a:cubicBezTo>
                      <a:pt x="3379" y="4235"/>
                      <a:pt x="3470" y="4121"/>
                      <a:pt x="3538" y="4030"/>
                    </a:cubicBezTo>
                    <a:cubicBezTo>
                      <a:pt x="3698" y="3778"/>
                      <a:pt x="3767" y="3505"/>
                      <a:pt x="3767" y="3208"/>
                    </a:cubicBezTo>
                    <a:lnTo>
                      <a:pt x="3904" y="1610"/>
                    </a:lnTo>
                    <a:cubicBezTo>
                      <a:pt x="3926" y="1382"/>
                      <a:pt x="3881" y="1176"/>
                      <a:pt x="3767" y="994"/>
                    </a:cubicBezTo>
                    <a:cubicBezTo>
                      <a:pt x="3698" y="788"/>
                      <a:pt x="3607" y="629"/>
                      <a:pt x="3447" y="469"/>
                    </a:cubicBezTo>
                    <a:cubicBezTo>
                      <a:pt x="3333" y="378"/>
                      <a:pt x="3219" y="309"/>
                      <a:pt x="3105" y="218"/>
                    </a:cubicBezTo>
                    <a:cubicBezTo>
                      <a:pt x="2922" y="104"/>
                      <a:pt x="2717" y="35"/>
                      <a:pt x="2511" y="35"/>
                    </a:cubicBezTo>
                    <a:cubicBezTo>
                      <a:pt x="2443" y="12"/>
                      <a:pt x="2369" y="1"/>
                      <a:pt x="2294" y="1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51"/>
              <p:cNvSpPr/>
              <p:nvPr/>
            </p:nvSpPr>
            <p:spPr>
              <a:xfrm>
                <a:off x="3878750" y="2838950"/>
                <a:ext cx="83325" cy="81050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42" extrusionOk="0">
                    <a:moveTo>
                      <a:pt x="1667" y="0"/>
                    </a:moveTo>
                    <a:cubicBezTo>
                      <a:pt x="822" y="0"/>
                      <a:pt x="0" y="753"/>
                      <a:pt x="46" y="1621"/>
                    </a:cubicBezTo>
                    <a:cubicBezTo>
                      <a:pt x="92" y="2511"/>
                      <a:pt x="754" y="3241"/>
                      <a:pt x="1667" y="3241"/>
                    </a:cubicBezTo>
                    <a:cubicBezTo>
                      <a:pt x="2511" y="3241"/>
                      <a:pt x="3333" y="2511"/>
                      <a:pt x="3287" y="1621"/>
                    </a:cubicBezTo>
                    <a:cubicBezTo>
                      <a:pt x="3242" y="753"/>
                      <a:pt x="2580" y="0"/>
                      <a:pt x="1667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51"/>
              <p:cNvSpPr/>
              <p:nvPr/>
            </p:nvSpPr>
            <p:spPr>
              <a:xfrm>
                <a:off x="3873200" y="2755975"/>
                <a:ext cx="452950" cy="194675"/>
              </a:xfrm>
              <a:custGeom>
                <a:avLst/>
                <a:gdLst/>
                <a:ahLst/>
                <a:cxnLst/>
                <a:rect l="l" t="t" r="r" b="b"/>
                <a:pathLst>
                  <a:path w="18118" h="7787" extrusionOk="0">
                    <a:moveTo>
                      <a:pt x="15375" y="1827"/>
                    </a:moveTo>
                    <a:cubicBezTo>
                      <a:pt x="15379" y="1827"/>
                      <a:pt x="15380" y="1830"/>
                      <a:pt x="15378" y="1836"/>
                    </a:cubicBezTo>
                    <a:cubicBezTo>
                      <a:pt x="15378" y="1853"/>
                      <a:pt x="15340" y="1873"/>
                      <a:pt x="15273" y="1895"/>
                    </a:cubicBezTo>
                    <a:lnTo>
                      <a:pt x="15273" y="1895"/>
                    </a:lnTo>
                    <a:cubicBezTo>
                      <a:pt x="15323" y="1856"/>
                      <a:pt x="15363" y="1827"/>
                      <a:pt x="15375" y="1827"/>
                    </a:cubicBezTo>
                    <a:close/>
                    <a:moveTo>
                      <a:pt x="16112" y="0"/>
                    </a:moveTo>
                    <a:cubicBezTo>
                      <a:pt x="15536" y="0"/>
                      <a:pt x="14932" y="316"/>
                      <a:pt x="14671" y="808"/>
                    </a:cubicBezTo>
                    <a:cubicBezTo>
                      <a:pt x="14450" y="1239"/>
                      <a:pt x="14413" y="1670"/>
                      <a:pt x="14526" y="2059"/>
                    </a:cubicBezTo>
                    <a:lnTo>
                      <a:pt x="14526" y="2059"/>
                    </a:lnTo>
                    <a:cubicBezTo>
                      <a:pt x="14068" y="2141"/>
                      <a:pt x="13577" y="2212"/>
                      <a:pt x="13484" y="2224"/>
                    </a:cubicBezTo>
                    <a:cubicBezTo>
                      <a:pt x="12137" y="2497"/>
                      <a:pt x="10813" y="2749"/>
                      <a:pt x="9467" y="3022"/>
                    </a:cubicBezTo>
                    <a:cubicBezTo>
                      <a:pt x="7419" y="3422"/>
                      <a:pt x="5372" y="3834"/>
                      <a:pt x="3315" y="4239"/>
                    </a:cubicBezTo>
                    <a:lnTo>
                      <a:pt x="3315" y="4239"/>
                    </a:lnTo>
                    <a:cubicBezTo>
                      <a:pt x="3055" y="3713"/>
                      <a:pt x="2558" y="3319"/>
                      <a:pt x="1927" y="3319"/>
                    </a:cubicBezTo>
                    <a:cubicBezTo>
                      <a:pt x="1914" y="3319"/>
                      <a:pt x="1901" y="3319"/>
                      <a:pt x="1889" y="3319"/>
                    </a:cubicBezTo>
                    <a:cubicBezTo>
                      <a:pt x="1067" y="3365"/>
                      <a:pt x="200" y="4050"/>
                      <a:pt x="268" y="4940"/>
                    </a:cubicBezTo>
                    <a:cubicBezTo>
                      <a:pt x="268" y="5122"/>
                      <a:pt x="291" y="5305"/>
                      <a:pt x="291" y="5488"/>
                    </a:cubicBezTo>
                    <a:lnTo>
                      <a:pt x="277" y="5595"/>
                    </a:lnTo>
                    <a:lnTo>
                      <a:pt x="277" y="5595"/>
                    </a:lnTo>
                    <a:cubicBezTo>
                      <a:pt x="278" y="5588"/>
                      <a:pt x="277" y="5584"/>
                      <a:pt x="276" y="5584"/>
                    </a:cubicBezTo>
                    <a:lnTo>
                      <a:pt x="276" y="5584"/>
                    </a:lnTo>
                    <a:cubicBezTo>
                      <a:pt x="272" y="5584"/>
                      <a:pt x="259" y="5642"/>
                      <a:pt x="245" y="5761"/>
                    </a:cubicBezTo>
                    <a:cubicBezTo>
                      <a:pt x="0" y="6884"/>
                      <a:pt x="795" y="7787"/>
                      <a:pt x="1847" y="7787"/>
                    </a:cubicBezTo>
                    <a:cubicBezTo>
                      <a:pt x="1972" y="7787"/>
                      <a:pt x="2100" y="7774"/>
                      <a:pt x="2231" y="7747"/>
                    </a:cubicBezTo>
                    <a:lnTo>
                      <a:pt x="12023" y="5807"/>
                    </a:lnTo>
                    <a:cubicBezTo>
                      <a:pt x="12822" y="5647"/>
                      <a:pt x="13621" y="5488"/>
                      <a:pt x="14443" y="5328"/>
                    </a:cubicBezTo>
                    <a:cubicBezTo>
                      <a:pt x="15219" y="5168"/>
                      <a:pt x="16109" y="5100"/>
                      <a:pt x="16816" y="4712"/>
                    </a:cubicBezTo>
                    <a:cubicBezTo>
                      <a:pt x="17615" y="4255"/>
                      <a:pt x="18072" y="3410"/>
                      <a:pt x="18095" y="2497"/>
                    </a:cubicBezTo>
                    <a:cubicBezTo>
                      <a:pt x="18117" y="1539"/>
                      <a:pt x="17638" y="786"/>
                      <a:pt x="16885" y="238"/>
                    </a:cubicBezTo>
                    <a:cubicBezTo>
                      <a:pt x="16662" y="74"/>
                      <a:pt x="16390" y="0"/>
                      <a:pt x="16112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51"/>
              <p:cNvSpPr/>
              <p:nvPr/>
            </p:nvSpPr>
            <p:spPr>
              <a:xfrm>
                <a:off x="3640225" y="2119675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621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51"/>
              <p:cNvSpPr/>
              <p:nvPr/>
            </p:nvSpPr>
            <p:spPr>
              <a:xfrm>
                <a:off x="3750925" y="2436525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51"/>
              <p:cNvSpPr/>
              <p:nvPr/>
            </p:nvSpPr>
            <p:spPr>
              <a:xfrm>
                <a:off x="3703575" y="2181200"/>
                <a:ext cx="544975" cy="278550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42" extrusionOk="0">
                    <a:moveTo>
                      <a:pt x="19676" y="860"/>
                    </a:moveTo>
                    <a:cubicBezTo>
                      <a:pt x="19835" y="1157"/>
                      <a:pt x="19858" y="1476"/>
                      <a:pt x="19904" y="1773"/>
                    </a:cubicBezTo>
                    <a:cubicBezTo>
                      <a:pt x="20064" y="3211"/>
                      <a:pt x="20360" y="4603"/>
                      <a:pt x="20748" y="6019"/>
                    </a:cubicBezTo>
                    <a:cubicBezTo>
                      <a:pt x="20862" y="6452"/>
                      <a:pt x="20885" y="6909"/>
                      <a:pt x="20840" y="7411"/>
                    </a:cubicBezTo>
                    <a:cubicBezTo>
                      <a:pt x="19584" y="7548"/>
                      <a:pt x="18329" y="7639"/>
                      <a:pt x="17096" y="7799"/>
                    </a:cubicBezTo>
                    <a:cubicBezTo>
                      <a:pt x="15864" y="7959"/>
                      <a:pt x="14631" y="8187"/>
                      <a:pt x="13399" y="8370"/>
                    </a:cubicBezTo>
                    <a:cubicBezTo>
                      <a:pt x="12166" y="8575"/>
                      <a:pt x="10888" y="8735"/>
                      <a:pt x="9655" y="8963"/>
                    </a:cubicBezTo>
                    <a:cubicBezTo>
                      <a:pt x="8423" y="9168"/>
                      <a:pt x="7213" y="9442"/>
                      <a:pt x="6003" y="9716"/>
                    </a:cubicBezTo>
                    <a:cubicBezTo>
                      <a:pt x="4771" y="9990"/>
                      <a:pt x="3561" y="10333"/>
                      <a:pt x="2283" y="10606"/>
                    </a:cubicBezTo>
                    <a:cubicBezTo>
                      <a:pt x="2100" y="9899"/>
                      <a:pt x="2100" y="9214"/>
                      <a:pt x="1940" y="8552"/>
                    </a:cubicBezTo>
                    <a:cubicBezTo>
                      <a:pt x="1780" y="7867"/>
                      <a:pt x="1666" y="7160"/>
                      <a:pt x="1507" y="6475"/>
                    </a:cubicBezTo>
                    <a:cubicBezTo>
                      <a:pt x="1370" y="5813"/>
                      <a:pt x="1164" y="5151"/>
                      <a:pt x="982" y="4398"/>
                    </a:cubicBezTo>
                    <a:cubicBezTo>
                      <a:pt x="1347" y="4329"/>
                      <a:pt x="1712" y="4284"/>
                      <a:pt x="2054" y="4215"/>
                    </a:cubicBezTo>
                    <a:cubicBezTo>
                      <a:pt x="3287" y="3941"/>
                      <a:pt x="4519" y="3645"/>
                      <a:pt x="5752" y="3348"/>
                    </a:cubicBezTo>
                    <a:cubicBezTo>
                      <a:pt x="7966" y="2823"/>
                      <a:pt x="10203" y="2389"/>
                      <a:pt x="12463" y="2001"/>
                    </a:cubicBezTo>
                    <a:cubicBezTo>
                      <a:pt x="14403" y="1682"/>
                      <a:pt x="16366" y="1385"/>
                      <a:pt x="18306" y="1088"/>
                    </a:cubicBezTo>
                    <a:cubicBezTo>
                      <a:pt x="18762" y="1020"/>
                      <a:pt x="19196" y="951"/>
                      <a:pt x="19676" y="860"/>
                    </a:cubicBezTo>
                    <a:close/>
                    <a:moveTo>
                      <a:pt x="20040" y="1"/>
                    </a:moveTo>
                    <a:cubicBezTo>
                      <a:pt x="19863" y="1"/>
                      <a:pt x="19686" y="26"/>
                      <a:pt x="19516" y="38"/>
                    </a:cubicBezTo>
                    <a:cubicBezTo>
                      <a:pt x="18648" y="152"/>
                      <a:pt x="17758" y="221"/>
                      <a:pt x="16891" y="381"/>
                    </a:cubicBezTo>
                    <a:cubicBezTo>
                      <a:pt x="13650" y="951"/>
                      <a:pt x="10408" y="1545"/>
                      <a:pt x="7167" y="2161"/>
                    </a:cubicBezTo>
                    <a:cubicBezTo>
                      <a:pt x="5159" y="2549"/>
                      <a:pt x="3150" y="3051"/>
                      <a:pt x="1210" y="3668"/>
                    </a:cubicBezTo>
                    <a:cubicBezTo>
                      <a:pt x="867" y="3782"/>
                      <a:pt x="548" y="3896"/>
                      <a:pt x="251" y="3987"/>
                    </a:cubicBezTo>
                    <a:cubicBezTo>
                      <a:pt x="0" y="4535"/>
                      <a:pt x="46" y="5037"/>
                      <a:pt x="137" y="5539"/>
                    </a:cubicBezTo>
                    <a:cubicBezTo>
                      <a:pt x="206" y="5882"/>
                      <a:pt x="274" y="6247"/>
                      <a:pt x="365" y="6589"/>
                    </a:cubicBezTo>
                    <a:cubicBezTo>
                      <a:pt x="594" y="7411"/>
                      <a:pt x="799" y="8255"/>
                      <a:pt x="1050" y="9077"/>
                    </a:cubicBezTo>
                    <a:cubicBezTo>
                      <a:pt x="1187" y="9511"/>
                      <a:pt x="1324" y="9944"/>
                      <a:pt x="1484" y="10378"/>
                    </a:cubicBezTo>
                    <a:cubicBezTo>
                      <a:pt x="1598" y="10652"/>
                      <a:pt x="1712" y="10926"/>
                      <a:pt x="1917" y="11109"/>
                    </a:cubicBezTo>
                    <a:cubicBezTo>
                      <a:pt x="2119" y="11131"/>
                      <a:pt x="2317" y="11141"/>
                      <a:pt x="2511" y="11141"/>
                    </a:cubicBezTo>
                    <a:cubicBezTo>
                      <a:pt x="3108" y="11141"/>
                      <a:pt x="3672" y="11046"/>
                      <a:pt x="4223" y="10926"/>
                    </a:cubicBezTo>
                    <a:cubicBezTo>
                      <a:pt x="5798" y="10606"/>
                      <a:pt x="7350" y="10287"/>
                      <a:pt x="8925" y="9967"/>
                    </a:cubicBezTo>
                    <a:cubicBezTo>
                      <a:pt x="11230" y="9534"/>
                      <a:pt x="13558" y="9168"/>
                      <a:pt x="15909" y="8826"/>
                    </a:cubicBezTo>
                    <a:cubicBezTo>
                      <a:pt x="17210" y="8643"/>
                      <a:pt x="18489" y="8370"/>
                      <a:pt x="19790" y="8141"/>
                    </a:cubicBezTo>
                    <a:cubicBezTo>
                      <a:pt x="20155" y="8073"/>
                      <a:pt x="20543" y="7959"/>
                      <a:pt x="20908" y="7959"/>
                    </a:cubicBezTo>
                    <a:cubicBezTo>
                      <a:pt x="21273" y="7936"/>
                      <a:pt x="21547" y="7845"/>
                      <a:pt x="21798" y="7571"/>
                    </a:cubicBezTo>
                    <a:cubicBezTo>
                      <a:pt x="21479" y="5060"/>
                      <a:pt x="21068" y="2572"/>
                      <a:pt x="20497" y="84"/>
                    </a:cubicBezTo>
                    <a:cubicBezTo>
                      <a:pt x="20348" y="20"/>
                      <a:pt x="20194" y="1"/>
                      <a:pt x="2004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16" name="Google Shape;1116;p51"/>
            <p:cNvSpPr/>
            <p:nvPr/>
          </p:nvSpPr>
          <p:spPr>
            <a:xfrm rot="-4363373">
              <a:off x="881926" y="2796485"/>
              <a:ext cx="185504" cy="208179"/>
            </a:xfrm>
            <a:custGeom>
              <a:avLst/>
              <a:gdLst/>
              <a:ahLst/>
              <a:cxnLst/>
              <a:rect l="l" t="t" r="r" b="b"/>
              <a:pathLst>
                <a:path w="7420" h="8327" extrusionOk="0">
                  <a:moveTo>
                    <a:pt x="4840" y="909"/>
                  </a:moveTo>
                  <a:cubicBezTo>
                    <a:pt x="5707" y="909"/>
                    <a:pt x="5981" y="1479"/>
                    <a:pt x="5981" y="2050"/>
                  </a:cubicBezTo>
                  <a:cubicBezTo>
                    <a:pt x="5981" y="3762"/>
                    <a:pt x="5411" y="5474"/>
                    <a:pt x="5981" y="6889"/>
                  </a:cubicBezTo>
                  <a:lnTo>
                    <a:pt x="4269" y="5177"/>
                  </a:lnTo>
                  <a:cubicBezTo>
                    <a:pt x="3425" y="4332"/>
                    <a:pt x="3425" y="3191"/>
                    <a:pt x="3425" y="2050"/>
                  </a:cubicBezTo>
                  <a:cubicBezTo>
                    <a:pt x="3699" y="1183"/>
                    <a:pt x="4269" y="909"/>
                    <a:pt x="4840" y="909"/>
                  </a:cubicBezTo>
                  <a:close/>
                  <a:moveTo>
                    <a:pt x="4699" y="0"/>
                  </a:moveTo>
                  <a:cubicBezTo>
                    <a:pt x="4559" y="0"/>
                    <a:pt x="4416" y="13"/>
                    <a:pt x="4269" y="41"/>
                  </a:cubicBezTo>
                  <a:cubicBezTo>
                    <a:pt x="1" y="1183"/>
                    <a:pt x="3699" y="7756"/>
                    <a:pt x="6849" y="8327"/>
                  </a:cubicBezTo>
                  <a:cubicBezTo>
                    <a:pt x="7122" y="8327"/>
                    <a:pt x="7122" y="8030"/>
                    <a:pt x="7122" y="8030"/>
                  </a:cubicBezTo>
                  <a:cubicBezTo>
                    <a:pt x="7122" y="8030"/>
                    <a:pt x="7419" y="8030"/>
                    <a:pt x="7419" y="7756"/>
                  </a:cubicBezTo>
                  <a:cubicBezTo>
                    <a:pt x="7122" y="6889"/>
                    <a:pt x="6552" y="6044"/>
                    <a:pt x="6552" y="4903"/>
                  </a:cubicBezTo>
                  <a:cubicBezTo>
                    <a:pt x="6552" y="4036"/>
                    <a:pt x="6849" y="3191"/>
                    <a:pt x="6849" y="2050"/>
                  </a:cubicBezTo>
                  <a:cubicBezTo>
                    <a:pt x="6849" y="1025"/>
                    <a:pt x="5928" y="0"/>
                    <a:pt x="46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51"/>
          <p:cNvGrpSpPr/>
          <p:nvPr/>
        </p:nvGrpSpPr>
        <p:grpSpPr>
          <a:xfrm>
            <a:off x="7181559" y="1317225"/>
            <a:ext cx="1417362" cy="1911513"/>
            <a:chOff x="7181559" y="1317225"/>
            <a:chExt cx="1417362" cy="1911513"/>
          </a:xfrm>
        </p:grpSpPr>
        <p:sp>
          <p:nvSpPr>
            <p:cNvPr id="1118" name="Google Shape;1118;p51"/>
            <p:cNvSpPr/>
            <p:nvPr/>
          </p:nvSpPr>
          <p:spPr>
            <a:xfrm>
              <a:off x="7465200" y="1317225"/>
              <a:ext cx="969300" cy="17985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51"/>
            <p:cNvSpPr/>
            <p:nvPr/>
          </p:nvSpPr>
          <p:spPr>
            <a:xfrm rot="2548262">
              <a:off x="8042680" y="1597363"/>
              <a:ext cx="150096" cy="262718"/>
            </a:xfrm>
            <a:custGeom>
              <a:avLst/>
              <a:gdLst/>
              <a:ahLst/>
              <a:cxnLst/>
              <a:rect l="l" t="t" r="r" b="b"/>
              <a:pathLst>
                <a:path w="6004" h="10509" extrusionOk="0">
                  <a:moveTo>
                    <a:pt x="4250" y="798"/>
                  </a:moveTo>
                  <a:cubicBezTo>
                    <a:pt x="4487" y="798"/>
                    <a:pt x="4707" y="1005"/>
                    <a:pt x="4862" y="1551"/>
                  </a:cubicBezTo>
                  <a:cubicBezTo>
                    <a:pt x="5433" y="2396"/>
                    <a:pt x="4862" y="3537"/>
                    <a:pt x="4292" y="4404"/>
                  </a:cubicBezTo>
                  <a:cubicBezTo>
                    <a:pt x="3995" y="5546"/>
                    <a:pt x="3424" y="6687"/>
                    <a:pt x="3424" y="7828"/>
                  </a:cubicBezTo>
                  <a:cubicBezTo>
                    <a:pt x="3424" y="7531"/>
                    <a:pt x="3424" y="7531"/>
                    <a:pt x="3150" y="7531"/>
                  </a:cubicBezTo>
                  <a:cubicBezTo>
                    <a:pt x="2580" y="6116"/>
                    <a:pt x="2580" y="4108"/>
                    <a:pt x="2854" y="2692"/>
                  </a:cubicBezTo>
                  <a:cubicBezTo>
                    <a:pt x="2854" y="2277"/>
                    <a:pt x="3615" y="798"/>
                    <a:pt x="4250" y="798"/>
                  </a:cubicBezTo>
                  <a:close/>
                  <a:moveTo>
                    <a:pt x="4200" y="0"/>
                  </a:moveTo>
                  <a:cubicBezTo>
                    <a:pt x="3778" y="0"/>
                    <a:pt x="3317" y="130"/>
                    <a:pt x="2854" y="410"/>
                  </a:cubicBezTo>
                  <a:cubicBezTo>
                    <a:pt x="0" y="2692"/>
                    <a:pt x="2580" y="8399"/>
                    <a:pt x="3995" y="10385"/>
                  </a:cubicBezTo>
                  <a:cubicBezTo>
                    <a:pt x="4083" y="10472"/>
                    <a:pt x="4168" y="10508"/>
                    <a:pt x="4245" y="10508"/>
                  </a:cubicBezTo>
                  <a:cubicBezTo>
                    <a:pt x="4430" y="10508"/>
                    <a:pt x="4566" y="10304"/>
                    <a:pt x="4566" y="10111"/>
                  </a:cubicBezTo>
                  <a:cubicBezTo>
                    <a:pt x="4566" y="9814"/>
                    <a:pt x="4292" y="9243"/>
                    <a:pt x="3995" y="8673"/>
                  </a:cubicBezTo>
                  <a:cubicBezTo>
                    <a:pt x="3995" y="7258"/>
                    <a:pt x="5136" y="5249"/>
                    <a:pt x="5433" y="4404"/>
                  </a:cubicBezTo>
                  <a:cubicBezTo>
                    <a:pt x="6004" y="3537"/>
                    <a:pt x="6004" y="2692"/>
                    <a:pt x="6004" y="1551"/>
                  </a:cubicBezTo>
                  <a:cubicBezTo>
                    <a:pt x="5802" y="576"/>
                    <a:pt x="5087" y="0"/>
                    <a:pt x="42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20" name="Google Shape;1120;p51"/>
            <p:cNvGrpSpPr/>
            <p:nvPr/>
          </p:nvGrpSpPr>
          <p:grpSpPr>
            <a:xfrm rot="-3223233">
              <a:off x="7377175" y="2015290"/>
              <a:ext cx="1026131" cy="1005005"/>
              <a:chOff x="3342475" y="3159075"/>
              <a:chExt cx="937450" cy="918150"/>
            </a:xfrm>
          </p:grpSpPr>
          <p:sp>
            <p:nvSpPr>
              <p:cNvPr id="1121" name="Google Shape;1121;p51"/>
              <p:cNvSpPr/>
              <p:nvPr/>
            </p:nvSpPr>
            <p:spPr>
              <a:xfrm>
                <a:off x="4125250" y="3181950"/>
                <a:ext cx="151025" cy="262450"/>
              </a:xfrm>
              <a:custGeom>
                <a:avLst/>
                <a:gdLst/>
                <a:ahLst/>
                <a:cxnLst/>
                <a:rect l="l" t="t" r="r" b="b"/>
                <a:pathLst>
                  <a:path w="6041" h="10498" extrusionOk="0">
                    <a:moveTo>
                      <a:pt x="5276" y="1"/>
                    </a:moveTo>
                    <a:cubicBezTo>
                      <a:pt x="5106" y="1"/>
                      <a:pt x="4940" y="87"/>
                      <a:pt x="4840" y="295"/>
                    </a:cubicBezTo>
                    <a:cubicBezTo>
                      <a:pt x="3242" y="3536"/>
                      <a:pt x="184" y="6115"/>
                      <a:pt x="24" y="9950"/>
                    </a:cubicBezTo>
                    <a:cubicBezTo>
                      <a:pt x="1" y="10315"/>
                      <a:pt x="275" y="10498"/>
                      <a:pt x="560" y="10498"/>
                    </a:cubicBezTo>
                    <a:cubicBezTo>
                      <a:pt x="846" y="10498"/>
                      <a:pt x="1142" y="10315"/>
                      <a:pt x="1165" y="9950"/>
                    </a:cubicBezTo>
                    <a:cubicBezTo>
                      <a:pt x="1302" y="6412"/>
                      <a:pt x="4338" y="3878"/>
                      <a:pt x="5821" y="866"/>
                    </a:cubicBezTo>
                    <a:cubicBezTo>
                      <a:pt x="6041" y="412"/>
                      <a:pt x="5648" y="1"/>
                      <a:pt x="5276" y="1"/>
                    </a:cubicBezTo>
                    <a:close/>
                  </a:path>
                </a:pathLst>
              </a:custGeom>
              <a:solidFill>
                <a:srgbClr val="EEBD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51"/>
              <p:cNvSpPr/>
              <p:nvPr/>
            </p:nvSpPr>
            <p:spPr>
              <a:xfrm>
                <a:off x="3342475" y="3159075"/>
                <a:ext cx="937450" cy="918150"/>
              </a:xfrm>
              <a:custGeom>
                <a:avLst/>
                <a:gdLst/>
                <a:ahLst/>
                <a:cxnLst/>
                <a:rect l="l" t="t" r="r" b="b"/>
                <a:pathLst>
                  <a:path w="37498" h="36726" extrusionOk="0">
                    <a:moveTo>
                      <a:pt x="36562" y="868"/>
                    </a:moveTo>
                    <a:cubicBezTo>
                      <a:pt x="36585" y="913"/>
                      <a:pt x="36607" y="936"/>
                      <a:pt x="36607" y="959"/>
                    </a:cubicBezTo>
                    <a:cubicBezTo>
                      <a:pt x="36356" y="1826"/>
                      <a:pt x="36105" y="2694"/>
                      <a:pt x="35854" y="3584"/>
                    </a:cubicBezTo>
                    <a:cubicBezTo>
                      <a:pt x="35831" y="3652"/>
                      <a:pt x="35763" y="3698"/>
                      <a:pt x="35717" y="3743"/>
                    </a:cubicBezTo>
                    <a:cubicBezTo>
                      <a:pt x="35740" y="3789"/>
                      <a:pt x="35763" y="3835"/>
                      <a:pt x="35763" y="3880"/>
                    </a:cubicBezTo>
                    <a:cubicBezTo>
                      <a:pt x="35717" y="4040"/>
                      <a:pt x="35649" y="4200"/>
                      <a:pt x="35580" y="4383"/>
                    </a:cubicBezTo>
                    <a:cubicBezTo>
                      <a:pt x="35078" y="4267"/>
                      <a:pt x="34625" y="3987"/>
                      <a:pt x="34082" y="3987"/>
                    </a:cubicBezTo>
                    <a:cubicBezTo>
                      <a:pt x="33984" y="3987"/>
                      <a:pt x="33882" y="3996"/>
                      <a:pt x="33777" y="4017"/>
                    </a:cubicBezTo>
                    <a:cubicBezTo>
                      <a:pt x="33846" y="4154"/>
                      <a:pt x="33846" y="4268"/>
                      <a:pt x="33937" y="4337"/>
                    </a:cubicBezTo>
                    <a:cubicBezTo>
                      <a:pt x="34120" y="4474"/>
                      <a:pt x="34325" y="4565"/>
                      <a:pt x="34530" y="4679"/>
                    </a:cubicBezTo>
                    <a:cubicBezTo>
                      <a:pt x="34781" y="4793"/>
                      <a:pt x="35033" y="4885"/>
                      <a:pt x="35306" y="4999"/>
                    </a:cubicBezTo>
                    <a:cubicBezTo>
                      <a:pt x="35215" y="5570"/>
                      <a:pt x="34964" y="6049"/>
                      <a:pt x="34781" y="6574"/>
                    </a:cubicBezTo>
                    <a:cubicBezTo>
                      <a:pt x="34721" y="6589"/>
                      <a:pt x="34662" y="6595"/>
                      <a:pt x="34604" y="6595"/>
                    </a:cubicBezTo>
                    <a:cubicBezTo>
                      <a:pt x="34298" y="6595"/>
                      <a:pt x="34013" y="6421"/>
                      <a:pt x="33689" y="6421"/>
                    </a:cubicBezTo>
                    <a:cubicBezTo>
                      <a:pt x="33607" y="6421"/>
                      <a:pt x="33523" y="6432"/>
                      <a:pt x="33435" y="6460"/>
                    </a:cubicBezTo>
                    <a:cubicBezTo>
                      <a:pt x="33846" y="6665"/>
                      <a:pt x="34188" y="6825"/>
                      <a:pt x="34553" y="6985"/>
                    </a:cubicBezTo>
                    <a:cubicBezTo>
                      <a:pt x="34530" y="7510"/>
                      <a:pt x="34256" y="7943"/>
                      <a:pt x="34074" y="8446"/>
                    </a:cubicBezTo>
                    <a:cubicBezTo>
                      <a:pt x="33663" y="8377"/>
                      <a:pt x="33298" y="8309"/>
                      <a:pt x="32773" y="8217"/>
                    </a:cubicBezTo>
                    <a:lnTo>
                      <a:pt x="32773" y="8217"/>
                    </a:lnTo>
                    <a:cubicBezTo>
                      <a:pt x="32910" y="8400"/>
                      <a:pt x="32955" y="8537"/>
                      <a:pt x="33047" y="8582"/>
                    </a:cubicBezTo>
                    <a:cubicBezTo>
                      <a:pt x="33298" y="8742"/>
                      <a:pt x="33572" y="8879"/>
                      <a:pt x="33868" y="9039"/>
                    </a:cubicBezTo>
                    <a:cubicBezTo>
                      <a:pt x="33800" y="9450"/>
                      <a:pt x="33663" y="9815"/>
                      <a:pt x="33458" y="10180"/>
                    </a:cubicBezTo>
                    <a:cubicBezTo>
                      <a:pt x="33391" y="10192"/>
                      <a:pt x="33324" y="10198"/>
                      <a:pt x="33258" y="10198"/>
                    </a:cubicBezTo>
                    <a:cubicBezTo>
                      <a:pt x="32826" y="10198"/>
                      <a:pt x="32403" y="9975"/>
                      <a:pt x="31928" y="9975"/>
                    </a:cubicBezTo>
                    <a:cubicBezTo>
                      <a:pt x="32293" y="10408"/>
                      <a:pt x="32841" y="10408"/>
                      <a:pt x="33298" y="10660"/>
                    </a:cubicBezTo>
                    <a:cubicBezTo>
                      <a:pt x="33184" y="11230"/>
                      <a:pt x="32978" y="11778"/>
                      <a:pt x="32750" y="12303"/>
                    </a:cubicBezTo>
                    <a:cubicBezTo>
                      <a:pt x="32726" y="12305"/>
                      <a:pt x="32702" y="12307"/>
                      <a:pt x="32678" y="12307"/>
                    </a:cubicBezTo>
                    <a:cubicBezTo>
                      <a:pt x="32311" y="12307"/>
                      <a:pt x="32013" y="12032"/>
                      <a:pt x="31643" y="12032"/>
                    </a:cubicBezTo>
                    <a:cubicBezTo>
                      <a:pt x="31587" y="12032"/>
                      <a:pt x="31531" y="12038"/>
                      <a:pt x="31472" y="12052"/>
                    </a:cubicBezTo>
                    <a:cubicBezTo>
                      <a:pt x="31723" y="12486"/>
                      <a:pt x="32202" y="12554"/>
                      <a:pt x="32567" y="12851"/>
                    </a:cubicBezTo>
                    <a:cubicBezTo>
                      <a:pt x="32408" y="13399"/>
                      <a:pt x="32225" y="13946"/>
                      <a:pt x="31951" y="14471"/>
                    </a:cubicBezTo>
                    <a:cubicBezTo>
                      <a:pt x="31462" y="14271"/>
                      <a:pt x="31103" y="13877"/>
                      <a:pt x="30538" y="13877"/>
                    </a:cubicBezTo>
                    <a:cubicBezTo>
                      <a:pt x="30522" y="13877"/>
                      <a:pt x="30506" y="13877"/>
                      <a:pt x="30490" y="13878"/>
                    </a:cubicBezTo>
                    <a:cubicBezTo>
                      <a:pt x="30604" y="14197"/>
                      <a:pt x="30855" y="14312"/>
                      <a:pt x="31038" y="14494"/>
                    </a:cubicBezTo>
                    <a:cubicBezTo>
                      <a:pt x="31266" y="14654"/>
                      <a:pt x="31472" y="14837"/>
                      <a:pt x="31700" y="15019"/>
                    </a:cubicBezTo>
                    <a:cubicBezTo>
                      <a:pt x="31654" y="15521"/>
                      <a:pt x="31449" y="15932"/>
                      <a:pt x="31221" y="16366"/>
                    </a:cubicBezTo>
                    <a:cubicBezTo>
                      <a:pt x="30719" y="16297"/>
                      <a:pt x="30308" y="16001"/>
                      <a:pt x="29828" y="15978"/>
                    </a:cubicBezTo>
                    <a:lnTo>
                      <a:pt x="29828" y="15978"/>
                    </a:lnTo>
                    <a:cubicBezTo>
                      <a:pt x="29737" y="16160"/>
                      <a:pt x="29874" y="16229"/>
                      <a:pt x="29965" y="16275"/>
                    </a:cubicBezTo>
                    <a:cubicBezTo>
                      <a:pt x="30285" y="16480"/>
                      <a:pt x="30650" y="16685"/>
                      <a:pt x="31015" y="16891"/>
                    </a:cubicBezTo>
                    <a:cubicBezTo>
                      <a:pt x="30901" y="17393"/>
                      <a:pt x="30673" y="17827"/>
                      <a:pt x="30467" y="18283"/>
                    </a:cubicBezTo>
                    <a:cubicBezTo>
                      <a:pt x="30020" y="18262"/>
                      <a:pt x="29672" y="17982"/>
                      <a:pt x="29238" y="17982"/>
                    </a:cubicBezTo>
                    <a:cubicBezTo>
                      <a:pt x="29207" y="17982"/>
                      <a:pt x="29175" y="17983"/>
                      <a:pt x="29144" y="17986"/>
                    </a:cubicBezTo>
                    <a:cubicBezTo>
                      <a:pt x="29349" y="18489"/>
                      <a:pt x="29874" y="18511"/>
                      <a:pt x="30216" y="18831"/>
                    </a:cubicBezTo>
                    <a:cubicBezTo>
                      <a:pt x="30034" y="19470"/>
                      <a:pt x="29760" y="20086"/>
                      <a:pt x="29463" y="20748"/>
                    </a:cubicBezTo>
                    <a:cubicBezTo>
                      <a:pt x="29121" y="20520"/>
                      <a:pt x="28824" y="20315"/>
                      <a:pt x="28482" y="20109"/>
                    </a:cubicBezTo>
                    <a:lnTo>
                      <a:pt x="28482" y="20109"/>
                    </a:lnTo>
                    <a:cubicBezTo>
                      <a:pt x="28550" y="20474"/>
                      <a:pt x="28550" y="20474"/>
                      <a:pt x="29235" y="21228"/>
                    </a:cubicBezTo>
                    <a:cubicBezTo>
                      <a:pt x="29189" y="21593"/>
                      <a:pt x="29007" y="21912"/>
                      <a:pt x="28870" y="22255"/>
                    </a:cubicBezTo>
                    <a:cubicBezTo>
                      <a:pt x="28829" y="22264"/>
                      <a:pt x="28790" y="22269"/>
                      <a:pt x="28755" y="22269"/>
                    </a:cubicBezTo>
                    <a:cubicBezTo>
                      <a:pt x="28534" y="22269"/>
                      <a:pt x="28408" y="22105"/>
                      <a:pt x="28231" y="22027"/>
                    </a:cubicBezTo>
                    <a:cubicBezTo>
                      <a:pt x="28039" y="21941"/>
                      <a:pt x="27886" y="21796"/>
                      <a:pt x="27644" y="21796"/>
                    </a:cubicBezTo>
                    <a:cubicBezTo>
                      <a:pt x="27627" y="21796"/>
                      <a:pt x="27609" y="21797"/>
                      <a:pt x="27591" y="21798"/>
                    </a:cubicBezTo>
                    <a:cubicBezTo>
                      <a:pt x="27797" y="22323"/>
                      <a:pt x="28322" y="22460"/>
                      <a:pt x="28619" y="22871"/>
                    </a:cubicBezTo>
                    <a:cubicBezTo>
                      <a:pt x="28459" y="23396"/>
                      <a:pt x="28276" y="23898"/>
                      <a:pt x="28025" y="24423"/>
                    </a:cubicBezTo>
                    <a:cubicBezTo>
                      <a:pt x="27614" y="24241"/>
                      <a:pt x="27249" y="24058"/>
                      <a:pt x="26770" y="23830"/>
                    </a:cubicBezTo>
                    <a:lnTo>
                      <a:pt x="26770" y="23830"/>
                    </a:lnTo>
                    <a:cubicBezTo>
                      <a:pt x="27044" y="24400"/>
                      <a:pt x="27523" y="24583"/>
                      <a:pt x="27843" y="24971"/>
                    </a:cubicBezTo>
                    <a:cubicBezTo>
                      <a:pt x="27683" y="25359"/>
                      <a:pt x="27523" y="25747"/>
                      <a:pt x="27363" y="26181"/>
                    </a:cubicBezTo>
                    <a:cubicBezTo>
                      <a:pt x="26930" y="25975"/>
                      <a:pt x="26564" y="25770"/>
                      <a:pt x="26085" y="25542"/>
                    </a:cubicBezTo>
                    <a:lnTo>
                      <a:pt x="26085" y="25542"/>
                    </a:lnTo>
                    <a:cubicBezTo>
                      <a:pt x="26176" y="25884"/>
                      <a:pt x="26382" y="26021"/>
                      <a:pt x="26564" y="26181"/>
                    </a:cubicBezTo>
                    <a:cubicBezTo>
                      <a:pt x="26724" y="26341"/>
                      <a:pt x="26907" y="26477"/>
                      <a:pt x="27112" y="26637"/>
                    </a:cubicBezTo>
                    <a:cubicBezTo>
                      <a:pt x="27021" y="27208"/>
                      <a:pt x="26747" y="27733"/>
                      <a:pt x="26496" y="28281"/>
                    </a:cubicBezTo>
                    <a:cubicBezTo>
                      <a:pt x="26131" y="28212"/>
                      <a:pt x="25857" y="27893"/>
                      <a:pt x="25423" y="27847"/>
                    </a:cubicBezTo>
                    <a:lnTo>
                      <a:pt x="25423" y="27847"/>
                    </a:lnTo>
                    <a:cubicBezTo>
                      <a:pt x="25606" y="28326"/>
                      <a:pt x="26039" y="28486"/>
                      <a:pt x="26313" y="28851"/>
                    </a:cubicBezTo>
                    <a:cubicBezTo>
                      <a:pt x="26199" y="29171"/>
                      <a:pt x="26085" y="29490"/>
                      <a:pt x="25948" y="29878"/>
                    </a:cubicBezTo>
                    <a:cubicBezTo>
                      <a:pt x="25788" y="29810"/>
                      <a:pt x="25651" y="29787"/>
                      <a:pt x="25514" y="29719"/>
                    </a:cubicBezTo>
                    <a:cubicBezTo>
                      <a:pt x="25195" y="29582"/>
                      <a:pt x="24898" y="29422"/>
                      <a:pt x="24464" y="29216"/>
                    </a:cubicBezTo>
                    <a:lnTo>
                      <a:pt x="24464" y="29216"/>
                    </a:lnTo>
                    <a:cubicBezTo>
                      <a:pt x="24624" y="29605"/>
                      <a:pt x="24875" y="29741"/>
                      <a:pt x="25058" y="29924"/>
                    </a:cubicBezTo>
                    <a:cubicBezTo>
                      <a:pt x="25263" y="30107"/>
                      <a:pt x="25492" y="30266"/>
                      <a:pt x="25720" y="30472"/>
                    </a:cubicBezTo>
                    <a:cubicBezTo>
                      <a:pt x="25674" y="30677"/>
                      <a:pt x="25606" y="30883"/>
                      <a:pt x="25537" y="31065"/>
                    </a:cubicBezTo>
                    <a:cubicBezTo>
                      <a:pt x="25492" y="31248"/>
                      <a:pt x="25400" y="31408"/>
                      <a:pt x="25309" y="31613"/>
                    </a:cubicBezTo>
                    <a:cubicBezTo>
                      <a:pt x="24893" y="31509"/>
                      <a:pt x="24591" y="31216"/>
                      <a:pt x="24144" y="31216"/>
                    </a:cubicBezTo>
                    <a:cubicBezTo>
                      <a:pt x="24100" y="31216"/>
                      <a:pt x="24055" y="31219"/>
                      <a:pt x="24008" y="31225"/>
                    </a:cubicBezTo>
                    <a:cubicBezTo>
                      <a:pt x="24305" y="31659"/>
                      <a:pt x="24807" y="31819"/>
                      <a:pt x="25126" y="32184"/>
                    </a:cubicBezTo>
                    <a:cubicBezTo>
                      <a:pt x="24715" y="33416"/>
                      <a:pt x="24327" y="34649"/>
                      <a:pt x="23939" y="35927"/>
                    </a:cubicBezTo>
                    <a:cubicBezTo>
                      <a:pt x="23506" y="35790"/>
                      <a:pt x="23186" y="35448"/>
                      <a:pt x="22775" y="35242"/>
                    </a:cubicBezTo>
                    <a:cubicBezTo>
                      <a:pt x="22410" y="35037"/>
                      <a:pt x="22045" y="34809"/>
                      <a:pt x="21703" y="34603"/>
                    </a:cubicBezTo>
                    <a:cubicBezTo>
                      <a:pt x="21566" y="34329"/>
                      <a:pt x="21908" y="34192"/>
                      <a:pt x="21839" y="33941"/>
                    </a:cubicBezTo>
                    <a:cubicBezTo>
                      <a:pt x="21794" y="33941"/>
                      <a:pt x="21748" y="33941"/>
                      <a:pt x="21725" y="33964"/>
                    </a:cubicBezTo>
                    <a:cubicBezTo>
                      <a:pt x="21566" y="34078"/>
                      <a:pt x="21406" y="34192"/>
                      <a:pt x="21200" y="34352"/>
                    </a:cubicBezTo>
                    <a:cubicBezTo>
                      <a:pt x="20744" y="34078"/>
                      <a:pt x="20287" y="33804"/>
                      <a:pt x="19831" y="33530"/>
                    </a:cubicBezTo>
                    <a:cubicBezTo>
                      <a:pt x="19877" y="33142"/>
                      <a:pt x="20219" y="32960"/>
                      <a:pt x="20310" y="32617"/>
                    </a:cubicBezTo>
                    <a:lnTo>
                      <a:pt x="20310" y="32617"/>
                    </a:lnTo>
                    <a:cubicBezTo>
                      <a:pt x="19899" y="32686"/>
                      <a:pt x="19785" y="33097"/>
                      <a:pt x="19443" y="33279"/>
                    </a:cubicBezTo>
                    <a:cubicBezTo>
                      <a:pt x="19123" y="33165"/>
                      <a:pt x="18827" y="32937"/>
                      <a:pt x="18530" y="32754"/>
                    </a:cubicBezTo>
                    <a:cubicBezTo>
                      <a:pt x="18416" y="32481"/>
                      <a:pt x="18735" y="32344"/>
                      <a:pt x="18667" y="32070"/>
                    </a:cubicBezTo>
                    <a:lnTo>
                      <a:pt x="18667" y="32070"/>
                    </a:lnTo>
                    <a:cubicBezTo>
                      <a:pt x="18416" y="32092"/>
                      <a:pt x="18347" y="32366"/>
                      <a:pt x="18096" y="32458"/>
                    </a:cubicBezTo>
                    <a:cubicBezTo>
                      <a:pt x="17640" y="32321"/>
                      <a:pt x="17229" y="32047"/>
                      <a:pt x="16818" y="31727"/>
                    </a:cubicBezTo>
                    <a:cubicBezTo>
                      <a:pt x="16932" y="31476"/>
                      <a:pt x="17046" y="31248"/>
                      <a:pt x="17160" y="31043"/>
                    </a:cubicBezTo>
                    <a:cubicBezTo>
                      <a:pt x="17117" y="30991"/>
                      <a:pt x="17077" y="30971"/>
                      <a:pt x="17042" y="30971"/>
                    </a:cubicBezTo>
                    <a:cubicBezTo>
                      <a:pt x="16984" y="30971"/>
                      <a:pt x="16938" y="31023"/>
                      <a:pt x="16909" y="31065"/>
                    </a:cubicBezTo>
                    <a:cubicBezTo>
                      <a:pt x="16772" y="31225"/>
                      <a:pt x="16658" y="31385"/>
                      <a:pt x="16498" y="31545"/>
                    </a:cubicBezTo>
                    <a:cubicBezTo>
                      <a:pt x="16224" y="31431"/>
                      <a:pt x="16042" y="31339"/>
                      <a:pt x="15836" y="31225"/>
                    </a:cubicBezTo>
                    <a:cubicBezTo>
                      <a:pt x="15654" y="31134"/>
                      <a:pt x="15494" y="31020"/>
                      <a:pt x="15289" y="30883"/>
                    </a:cubicBezTo>
                    <a:cubicBezTo>
                      <a:pt x="15403" y="30632"/>
                      <a:pt x="15517" y="30403"/>
                      <a:pt x="15654" y="30107"/>
                    </a:cubicBezTo>
                    <a:lnTo>
                      <a:pt x="15654" y="30107"/>
                    </a:lnTo>
                    <a:cubicBezTo>
                      <a:pt x="15289" y="30152"/>
                      <a:pt x="15197" y="30495"/>
                      <a:pt x="14901" y="30609"/>
                    </a:cubicBezTo>
                    <a:cubicBezTo>
                      <a:pt x="14376" y="30472"/>
                      <a:pt x="13919" y="30107"/>
                      <a:pt x="13371" y="29787"/>
                    </a:cubicBezTo>
                    <a:cubicBezTo>
                      <a:pt x="13622" y="29376"/>
                      <a:pt x="13988" y="29034"/>
                      <a:pt x="14125" y="28555"/>
                    </a:cubicBezTo>
                    <a:lnTo>
                      <a:pt x="14125" y="28555"/>
                    </a:lnTo>
                    <a:cubicBezTo>
                      <a:pt x="13737" y="28692"/>
                      <a:pt x="13737" y="28692"/>
                      <a:pt x="13463" y="28988"/>
                    </a:cubicBezTo>
                    <a:cubicBezTo>
                      <a:pt x="13303" y="29171"/>
                      <a:pt x="13120" y="29353"/>
                      <a:pt x="12938" y="29559"/>
                    </a:cubicBezTo>
                    <a:cubicBezTo>
                      <a:pt x="12801" y="29490"/>
                      <a:pt x="12687" y="29445"/>
                      <a:pt x="12595" y="29376"/>
                    </a:cubicBezTo>
                    <a:cubicBezTo>
                      <a:pt x="12253" y="29194"/>
                      <a:pt x="11933" y="29011"/>
                      <a:pt x="11568" y="28806"/>
                    </a:cubicBezTo>
                    <a:cubicBezTo>
                      <a:pt x="11659" y="28303"/>
                      <a:pt x="12116" y="27984"/>
                      <a:pt x="12184" y="27413"/>
                    </a:cubicBezTo>
                    <a:lnTo>
                      <a:pt x="12184" y="27413"/>
                    </a:lnTo>
                    <a:cubicBezTo>
                      <a:pt x="11705" y="27733"/>
                      <a:pt x="11522" y="28189"/>
                      <a:pt x="11157" y="28532"/>
                    </a:cubicBezTo>
                    <a:cubicBezTo>
                      <a:pt x="10541" y="28303"/>
                      <a:pt x="9993" y="27961"/>
                      <a:pt x="9423" y="27596"/>
                    </a:cubicBezTo>
                    <a:cubicBezTo>
                      <a:pt x="9582" y="27162"/>
                      <a:pt x="9948" y="26865"/>
                      <a:pt x="10039" y="26386"/>
                    </a:cubicBezTo>
                    <a:lnTo>
                      <a:pt x="10039" y="26386"/>
                    </a:lnTo>
                    <a:cubicBezTo>
                      <a:pt x="9537" y="26592"/>
                      <a:pt x="9286" y="26980"/>
                      <a:pt x="8943" y="27299"/>
                    </a:cubicBezTo>
                    <a:cubicBezTo>
                      <a:pt x="8510" y="27185"/>
                      <a:pt x="8167" y="26934"/>
                      <a:pt x="7756" y="26729"/>
                    </a:cubicBezTo>
                    <a:cubicBezTo>
                      <a:pt x="7848" y="26249"/>
                      <a:pt x="8281" y="25952"/>
                      <a:pt x="8418" y="25542"/>
                    </a:cubicBezTo>
                    <a:lnTo>
                      <a:pt x="8418" y="25542"/>
                    </a:lnTo>
                    <a:cubicBezTo>
                      <a:pt x="8053" y="25633"/>
                      <a:pt x="8053" y="25633"/>
                      <a:pt x="7802" y="25861"/>
                    </a:cubicBezTo>
                    <a:cubicBezTo>
                      <a:pt x="7619" y="26021"/>
                      <a:pt x="7437" y="26204"/>
                      <a:pt x="7231" y="26386"/>
                    </a:cubicBezTo>
                    <a:cubicBezTo>
                      <a:pt x="6638" y="26204"/>
                      <a:pt x="6159" y="25838"/>
                      <a:pt x="5542" y="25564"/>
                    </a:cubicBezTo>
                    <a:cubicBezTo>
                      <a:pt x="5953" y="25108"/>
                      <a:pt x="6387" y="24720"/>
                      <a:pt x="6615" y="24218"/>
                    </a:cubicBezTo>
                    <a:cubicBezTo>
                      <a:pt x="6567" y="24150"/>
                      <a:pt x="6522" y="24127"/>
                      <a:pt x="6482" y="24127"/>
                    </a:cubicBezTo>
                    <a:cubicBezTo>
                      <a:pt x="6427" y="24127"/>
                      <a:pt x="6380" y="24169"/>
                      <a:pt x="6341" y="24195"/>
                    </a:cubicBezTo>
                    <a:cubicBezTo>
                      <a:pt x="5930" y="24537"/>
                      <a:pt x="5542" y="24903"/>
                      <a:pt x="5109" y="25268"/>
                    </a:cubicBezTo>
                    <a:cubicBezTo>
                      <a:pt x="4721" y="25199"/>
                      <a:pt x="4424" y="24903"/>
                      <a:pt x="3990" y="24720"/>
                    </a:cubicBezTo>
                    <a:cubicBezTo>
                      <a:pt x="4104" y="24560"/>
                      <a:pt x="4173" y="24446"/>
                      <a:pt x="4264" y="24332"/>
                    </a:cubicBezTo>
                    <a:cubicBezTo>
                      <a:pt x="4561" y="23921"/>
                      <a:pt x="4880" y="23533"/>
                      <a:pt x="5177" y="23145"/>
                    </a:cubicBezTo>
                    <a:cubicBezTo>
                      <a:pt x="5120" y="23065"/>
                      <a:pt x="5069" y="23037"/>
                      <a:pt x="5023" y="23037"/>
                    </a:cubicBezTo>
                    <a:cubicBezTo>
                      <a:pt x="4977" y="23037"/>
                      <a:pt x="4937" y="23065"/>
                      <a:pt x="4903" y="23099"/>
                    </a:cubicBezTo>
                    <a:cubicBezTo>
                      <a:pt x="4629" y="23328"/>
                      <a:pt x="4378" y="23579"/>
                      <a:pt x="4127" y="23807"/>
                    </a:cubicBezTo>
                    <a:cubicBezTo>
                      <a:pt x="3944" y="23990"/>
                      <a:pt x="3785" y="24172"/>
                      <a:pt x="3579" y="24378"/>
                    </a:cubicBezTo>
                    <a:cubicBezTo>
                      <a:pt x="3146" y="24309"/>
                      <a:pt x="2803" y="24035"/>
                      <a:pt x="2415" y="23853"/>
                    </a:cubicBezTo>
                    <a:cubicBezTo>
                      <a:pt x="2027" y="23670"/>
                      <a:pt x="1662" y="23465"/>
                      <a:pt x="1274" y="23282"/>
                    </a:cubicBezTo>
                    <a:cubicBezTo>
                      <a:pt x="1320" y="23213"/>
                      <a:pt x="1320" y="23145"/>
                      <a:pt x="1365" y="23122"/>
                    </a:cubicBezTo>
                    <a:cubicBezTo>
                      <a:pt x="3762" y="21570"/>
                      <a:pt x="6181" y="20018"/>
                      <a:pt x="8578" y="18489"/>
                    </a:cubicBezTo>
                    <a:cubicBezTo>
                      <a:pt x="12550" y="15932"/>
                      <a:pt x="16498" y="13376"/>
                      <a:pt x="20493" y="10865"/>
                    </a:cubicBezTo>
                    <a:cubicBezTo>
                      <a:pt x="22935" y="9336"/>
                      <a:pt x="25446" y="7875"/>
                      <a:pt x="27911" y="6368"/>
                    </a:cubicBezTo>
                    <a:cubicBezTo>
                      <a:pt x="30079" y="5045"/>
                      <a:pt x="32225" y="3698"/>
                      <a:pt x="34371" y="2351"/>
                    </a:cubicBezTo>
                    <a:cubicBezTo>
                      <a:pt x="34964" y="1986"/>
                      <a:pt x="35535" y="1552"/>
                      <a:pt x="36105" y="1141"/>
                    </a:cubicBezTo>
                    <a:cubicBezTo>
                      <a:pt x="36265" y="1050"/>
                      <a:pt x="36402" y="959"/>
                      <a:pt x="36562" y="868"/>
                    </a:cubicBezTo>
                    <a:close/>
                    <a:moveTo>
                      <a:pt x="37155" y="0"/>
                    </a:moveTo>
                    <a:cubicBezTo>
                      <a:pt x="36881" y="0"/>
                      <a:pt x="36653" y="114"/>
                      <a:pt x="36425" y="228"/>
                    </a:cubicBezTo>
                    <a:cubicBezTo>
                      <a:pt x="35672" y="616"/>
                      <a:pt x="34896" y="1004"/>
                      <a:pt x="34142" y="1438"/>
                    </a:cubicBezTo>
                    <a:cubicBezTo>
                      <a:pt x="29212" y="4291"/>
                      <a:pt x="24373" y="7327"/>
                      <a:pt x="19534" y="10340"/>
                    </a:cubicBezTo>
                    <a:cubicBezTo>
                      <a:pt x="16864" y="12006"/>
                      <a:pt x="14239" y="13718"/>
                      <a:pt x="11568" y="15384"/>
                    </a:cubicBezTo>
                    <a:cubicBezTo>
                      <a:pt x="7916" y="17690"/>
                      <a:pt x="4310" y="20041"/>
                      <a:pt x="886" y="22666"/>
                    </a:cubicBezTo>
                    <a:cubicBezTo>
                      <a:pt x="725" y="22807"/>
                      <a:pt x="564" y="22947"/>
                      <a:pt x="324" y="22947"/>
                    </a:cubicBezTo>
                    <a:cubicBezTo>
                      <a:pt x="292" y="22947"/>
                      <a:pt x="259" y="22945"/>
                      <a:pt x="224" y="22940"/>
                    </a:cubicBezTo>
                    <a:cubicBezTo>
                      <a:pt x="217" y="22939"/>
                      <a:pt x="210" y="22938"/>
                      <a:pt x="204" y="22938"/>
                    </a:cubicBezTo>
                    <a:cubicBezTo>
                      <a:pt x="59" y="22938"/>
                      <a:pt x="1" y="23173"/>
                      <a:pt x="110" y="23282"/>
                    </a:cubicBezTo>
                    <a:cubicBezTo>
                      <a:pt x="270" y="23419"/>
                      <a:pt x="429" y="23556"/>
                      <a:pt x="589" y="23647"/>
                    </a:cubicBezTo>
                    <a:cubicBezTo>
                      <a:pt x="2392" y="24720"/>
                      <a:pt x="4150" y="25793"/>
                      <a:pt x="5976" y="26820"/>
                    </a:cubicBezTo>
                    <a:cubicBezTo>
                      <a:pt x="9057" y="28532"/>
                      <a:pt x="12162" y="30198"/>
                      <a:pt x="15243" y="31887"/>
                    </a:cubicBezTo>
                    <a:cubicBezTo>
                      <a:pt x="16179" y="32389"/>
                      <a:pt x="17137" y="32891"/>
                      <a:pt x="18028" y="33439"/>
                    </a:cubicBezTo>
                    <a:cubicBezTo>
                      <a:pt x="18963" y="34010"/>
                      <a:pt x="19991" y="34398"/>
                      <a:pt x="20812" y="35128"/>
                    </a:cubicBezTo>
                    <a:cubicBezTo>
                      <a:pt x="21634" y="35379"/>
                      <a:pt x="22273" y="35927"/>
                      <a:pt x="23004" y="36315"/>
                    </a:cubicBezTo>
                    <a:cubicBezTo>
                      <a:pt x="23323" y="36475"/>
                      <a:pt x="23620" y="36680"/>
                      <a:pt x="24008" y="36726"/>
                    </a:cubicBezTo>
                    <a:cubicBezTo>
                      <a:pt x="24579" y="35813"/>
                      <a:pt x="25012" y="34900"/>
                      <a:pt x="25377" y="33941"/>
                    </a:cubicBezTo>
                    <a:cubicBezTo>
                      <a:pt x="27546" y="28418"/>
                      <a:pt x="29714" y="22917"/>
                      <a:pt x="31837" y="17370"/>
                    </a:cubicBezTo>
                    <a:cubicBezTo>
                      <a:pt x="33458" y="13170"/>
                      <a:pt x="34987" y="8925"/>
                      <a:pt x="36539" y="4679"/>
                    </a:cubicBezTo>
                    <a:cubicBezTo>
                      <a:pt x="36904" y="3675"/>
                      <a:pt x="37201" y="2648"/>
                      <a:pt x="37384" y="1598"/>
                    </a:cubicBezTo>
                    <a:cubicBezTo>
                      <a:pt x="37498" y="1050"/>
                      <a:pt x="37498" y="502"/>
                      <a:pt x="371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51"/>
              <p:cNvSpPr/>
              <p:nvPr/>
            </p:nvSpPr>
            <p:spPr>
              <a:xfrm>
                <a:off x="3506125" y="3301150"/>
                <a:ext cx="647125" cy="662775"/>
              </a:xfrm>
              <a:custGeom>
                <a:avLst/>
                <a:gdLst/>
                <a:ahLst/>
                <a:cxnLst/>
                <a:rect l="l" t="t" r="r" b="b"/>
                <a:pathLst>
                  <a:path w="25885" h="26511" extrusionOk="0">
                    <a:moveTo>
                      <a:pt x="24812" y="1393"/>
                    </a:moveTo>
                    <a:cubicBezTo>
                      <a:pt x="24743" y="1598"/>
                      <a:pt x="24698" y="1690"/>
                      <a:pt x="24675" y="1781"/>
                    </a:cubicBezTo>
                    <a:cubicBezTo>
                      <a:pt x="23419" y="4611"/>
                      <a:pt x="22392" y="7533"/>
                      <a:pt x="21319" y="10432"/>
                    </a:cubicBezTo>
                    <a:cubicBezTo>
                      <a:pt x="20589" y="12349"/>
                      <a:pt x="19973" y="14312"/>
                      <a:pt x="19288" y="16229"/>
                    </a:cubicBezTo>
                    <a:cubicBezTo>
                      <a:pt x="18284" y="18991"/>
                      <a:pt x="17256" y="21753"/>
                      <a:pt x="16229" y="24515"/>
                    </a:cubicBezTo>
                    <a:cubicBezTo>
                      <a:pt x="16092" y="24880"/>
                      <a:pt x="15955" y="25268"/>
                      <a:pt x="15818" y="25611"/>
                    </a:cubicBezTo>
                    <a:cubicBezTo>
                      <a:pt x="15773" y="25633"/>
                      <a:pt x="15750" y="25656"/>
                      <a:pt x="15727" y="25656"/>
                    </a:cubicBezTo>
                    <a:lnTo>
                      <a:pt x="15659" y="25656"/>
                    </a:lnTo>
                    <a:cubicBezTo>
                      <a:pt x="15613" y="25633"/>
                      <a:pt x="15567" y="25611"/>
                      <a:pt x="15522" y="25588"/>
                    </a:cubicBezTo>
                    <a:cubicBezTo>
                      <a:pt x="12737" y="23670"/>
                      <a:pt x="9838" y="21936"/>
                      <a:pt x="6939" y="20224"/>
                    </a:cubicBezTo>
                    <a:cubicBezTo>
                      <a:pt x="4931" y="19014"/>
                      <a:pt x="2854" y="17896"/>
                      <a:pt x="731" y="16686"/>
                    </a:cubicBezTo>
                    <a:cubicBezTo>
                      <a:pt x="8606" y="11322"/>
                      <a:pt x="16731" y="6529"/>
                      <a:pt x="24812" y="1393"/>
                    </a:cubicBezTo>
                    <a:close/>
                    <a:moveTo>
                      <a:pt x="25884" y="1"/>
                    </a:moveTo>
                    <a:lnTo>
                      <a:pt x="25884" y="1"/>
                    </a:lnTo>
                    <a:cubicBezTo>
                      <a:pt x="25268" y="389"/>
                      <a:pt x="24743" y="731"/>
                      <a:pt x="24218" y="1096"/>
                    </a:cubicBezTo>
                    <a:cubicBezTo>
                      <a:pt x="23511" y="1576"/>
                      <a:pt x="22803" y="2101"/>
                      <a:pt x="22095" y="2557"/>
                    </a:cubicBezTo>
                    <a:cubicBezTo>
                      <a:pt x="19425" y="4223"/>
                      <a:pt x="16754" y="5890"/>
                      <a:pt x="14084" y="7556"/>
                    </a:cubicBezTo>
                    <a:cubicBezTo>
                      <a:pt x="10797" y="9610"/>
                      <a:pt x="7487" y="11687"/>
                      <a:pt x="4178" y="13787"/>
                    </a:cubicBezTo>
                    <a:cubicBezTo>
                      <a:pt x="3036" y="14518"/>
                      <a:pt x="1918" y="15316"/>
                      <a:pt x="799" y="16092"/>
                    </a:cubicBezTo>
                    <a:cubicBezTo>
                      <a:pt x="503" y="16298"/>
                      <a:pt x="206" y="16480"/>
                      <a:pt x="1" y="16777"/>
                    </a:cubicBezTo>
                    <a:cubicBezTo>
                      <a:pt x="571" y="17325"/>
                      <a:pt x="1233" y="17713"/>
                      <a:pt x="1895" y="18101"/>
                    </a:cubicBezTo>
                    <a:cubicBezTo>
                      <a:pt x="5136" y="20018"/>
                      <a:pt x="8400" y="21936"/>
                      <a:pt x="11641" y="23853"/>
                    </a:cubicBezTo>
                    <a:cubicBezTo>
                      <a:pt x="12714" y="24515"/>
                      <a:pt x="13787" y="25200"/>
                      <a:pt x="14860" y="25884"/>
                    </a:cubicBezTo>
                    <a:cubicBezTo>
                      <a:pt x="15157" y="26067"/>
                      <a:pt x="15430" y="26295"/>
                      <a:pt x="15727" y="26478"/>
                    </a:cubicBezTo>
                    <a:cubicBezTo>
                      <a:pt x="15771" y="26500"/>
                      <a:pt x="15813" y="26510"/>
                      <a:pt x="15852" y="26510"/>
                    </a:cubicBezTo>
                    <a:cubicBezTo>
                      <a:pt x="15935" y="26510"/>
                      <a:pt x="16008" y="26464"/>
                      <a:pt x="16070" y="26387"/>
                    </a:cubicBezTo>
                    <a:cubicBezTo>
                      <a:pt x="16115" y="26341"/>
                      <a:pt x="16115" y="26250"/>
                      <a:pt x="16138" y="26181"/>
                    </a:cubicBezTo>
                    <a:cubicBezTo>
                      <a:pt x="17462" y="22940"/>
                      <a:pt x="18649" y="19653"/>
                      <a:pt x="19790" y="16344"/>
                    </a:cubicBezTo>
                    <a:cubicBezTo>
                      <a:pt x="20680" y="13833"/>
                      <a:pt x="21525" y="11322"/>
                      <a:pt x="22529" y="8857"/>
                    </a:cubicBezTo>
                    <a:cubicBezTo>
                      <a:pt x="23465" y="6597"/>
                      <a:pt x="24378" y="4337"/>
                      <a:pt x="25291" y="2101"/>
                    </a:cubicBezTo>
                    <a:cubicBezTo>
                      <a:pt x="25474" y="1598"/>
                      <a:pt x="25656" y="1096"/>
                      <a:pt x="25816" y="594"/>
                    </a:cubicBezTo>
                    <a:cubicBezTo>
                      <a:pt x="25862" y="434"/>
                      <a:pt x="25862" y="275"/>
                      <a:pt x="258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51"/>
              <p:cNvSpPr/>
              <p:nvPr/>
            </p:nvSpPr>
            <p:spPr>
              <a:xfrm>
                <a:off x="3442425" y="3201225"/>
                <a:ext cx="809850" cy="536325"/>
              </a:xfrm>
              <a:custGeom>
                <a:avLst/>
                <a:gdLst/>
                <a:ahLst/>
                <a:cxnLst/>
                <a:rect l="l" t="t" r="r" b="b"/>
                <a:pathLst>
                  <a:path w="32394" h="21453" extrusionOk="0">
                    <a:moveTo>
                      <a:pt x="31640" y="1"/>
                    </a:moveTo>
                    <a:cubicBezTo>
                      <a:pt x="31542" y="1"/>
                      <a:pt x="31437" y="36"/>
                      <a:pt x="31331" y="117"/>
                    </a:cubicBezTo>
                    <a:cubicBezTo>
                      <a:pt x="23708" y="5961"/>
                      <a:pt x="15171" y="10480"/>
                      <a:pt x="7114" y="15707"/>
                    </a:cubicBezTo>
                    <a:cubicBezTo>
                      <a:pt x="4854" y="17191"/>
                      <a:pt x="2640" y="18720"/>
                      <a:pt x="471" y="20341"/>
                    </a:cubicBezTo>
                    <a:cubicBezTo>
                      <a:pt x="0" y="20718"/>
                      <a:pt x="307" y="21453"/>
                      <a:pt x="763" y="21453"/>
                    </a:cubicBezTo>
                    <a:cubicBezTo>
                      <a:pt x="859" y="21453"/>
                      <a:pt x="962" y="21420"/>
                      <a:pt x="1065" y="21345"/>
                    </a:cubicBezTo>
                    <a:cubicBezTo>
                      <a:pt x="8734" y="15524"/>
                      <a:pt x="17271" y="11028"/>
                      <a:pt x="25305" y="5755"/>
                    </a:cubicBezTo>
                    <a:cubicBezTo>
                      <a:pt x="27542" y="4294"/>
                      <a:pt x="29779" y="2742"/>
                      <a:pt x="31925" y="1099"/>
                    </a:cubicBezTo>
                    <a:cubicBezTo>
                      <a:pt x="32394" y="743"/>
                      <a:pt x="32092" y="1"/>
                      <a:pt x="31640" y="1"/>
                    </a:cubicBezTo>
                    <a:close/>
                  </a:path>
                </a:pathLst>
              </a:custGeom>
              <a:solidFill>
                <a:srgbClr val="EEBD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51"/>
              <p:cNvSpPr/>
              <p:nvPr/>
            </p:nvSpPr>
            <p:spPr>
              <a:xfrm>
                <a:off x="3444650" y="3263425"/>
                <a:ext cx="739725" cy="442250"/>
              </a:xfrm>
              <a:custGeom>
                <a:avLst/>
                <a:gdLst/>
                <a:ahLst/>
                <a:cxnLst/>
                <a:rect l="l" t="t" r="r" b="b"/>
                <a:pathLst>
                  <a:path w="29589" h="17690" extrusionOk="0">
                    <a:moveTo>
                      <a:pt x="28848" y="1"/>
                    </a:moveTo>
                    <a:cubicBezTo>
                      <a:pt x="28752" y="1"/>
                      <a:pt x="28651" y="36"/>
                      <a:pt x="28549" y="117"/>
                    </a:cubicBezTo>
                    <a:cubicBezTo>
                      <a:pt x="27796" y="665"/>
                      <a:pt x="26883" y="848"/>
                      <a:pt x="26015" y="1144"/>
                    </a:cubicBezTo>
                    <a:cubicBezTo>
                      <a:pt x="25079" y="1487"/>
                      <a:pt x="24212" y="1921"/>
                      <a:pt x="23368" y="2423"/>
                    </a:cubicBezTo>
                    <a:cubicBezTo>
                      <a:pt x="21541" y="3495"/>
                      <a:pt x="19761" y="4637"/>
                      <a:pt x="17958" y="5755"/>
                    </a:cubicBezTo>
                    <a:lnTo>
                      <a:pt x="6796" y="12717"/>
                    </a:lnTo>
                    <a:lnTo>
                      <a:pt x="519" y="16620"/>
                    </a:lnTo>
                    <a:cubicBezTo>
                      <a:pt x="0" y="16928"/>
                      <a:pt x="323" y="17689"/>
                      <a:pt x="807" y="17689"/>
                    </a:cubicBezTo>
                    <a:cubicBezTo>
                      <a:pt x="897" y="17689"/>
                      <a:pt x="993" y="17663"/>
                      <a:pt x="1090" y="17601"/>
                    </a:cubicBezTo>
                    <a:cubicBezTo>
                      <a:pt x="8508" y="12991"/>
                      <a:pt x="15904" y="8289"/>
                      <a:pt x="23345" y="3747"/>
                    </a:cubicBezTo>
                    <a:cubicBezTo>
                      <a:pt x="24281" y="3199"/>
                      <a:pt x="25216" y="2651"/>
                      <a:pt x="26244" y="2286"/>
                    </a:cubicBezTo>
                    <a:cubicBezTo>
                      <a:pt x="27225" y="1921"/>
                      <a:pt x="28275" y="1738"/>
                      <a:pt x="29119" y="1099"/>
                    </a:cubicBezTo>
                    <a:cubicBezTo>
                      <a:pt x="29588" y="742"/>
                      <a:pt x="29287" y="1"/>
                      <a:pt x="28848" y="1"/>
                    </a:cubicBezTo>
                    <a:close/>
                  </a:path>
                </a:pathLst>
              </a:custGeom>
              <a:solidFill>
                <a:srgbClr val="EEBD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51"/>
              <p:cNvSpPr/>
              <p:nvPr/>
            </p:nvSpPr>
            <p:spPr>
              <a:xfrm>
                <a:off x="3916975" y="3276850"/>
                <a:ext cx="324625" cy="723000"/>
              </a:xfrm>
              <a:custGeom>
                <a:avLst/>
                <a:gdLst/>
                <a:ahLst/>
                <a:cxnLst/>
                <a:rect l="l" t="t" r="r" b="b"/>
                <a:pathLst>
                  <a:path w="12985" h="28920" extrusionOk="0">
                    <a:moveTo>
                      <a:pt x="12189" y="0"/>
                    </a:moveTo>
                    <a:cubicBezTo>
                      <a:pt x="12013" y="0"/>
                      <a:pt x="11835" y="78"/>
                      <a:pt x="11710" y="265"/>
                    </a:cubicBezTo>
                    <a:cubicBezTo>
                      <a:pt x="11236" y="987"/>
                      <a:pt x="10792" y="1723"/>
                      <a:pt x="10372" y="2470"/>
                    </a:cubicBezTo>
                    <a:lnTo>
                      <a:pt x="10372" y="2470"/>
                    </a:lnTo>
                    <a:cubicBezTo>
                      <a:pt x="10317" y="2234"/>
                      <a:pt x="10067" y="2091"/>
                      <a:pt x="9812" y="2091"/>
                    </a:cubicBezTo>
                    <a:cubicBezTo>
                      <a:pt x="9580" y="2091"/>
                      <a:pt x="9345" y="2208"/>
                      <a:pt x="9245" y="2479"/>
                    </a:cubicBezTo>
                    <a:cubicBezTo>
                      <a:pt x="6666" y="9418"/>
                      <a:pt x="4086" y="16357"/>
                      <a:pt x="1507" y="23296"/>
                    </a:cubicBezTo>
                    <a:cubicBezTo>
                      <a:pt x="1142" y="24232"/>
                      <a:pt x="800" y="25167"/>
                      <a:pt x="457" y="26103"/>
                    </a:cubicBezTo>
                    <a:cubicBezTo>
                      <a:pt x="161" y="26948"/>
                      <a:pt x="1" y="27815"/>
                      <a:pt x="412" y="28637"/>
                    </a:cubicBezTo>
                    <a:cubicBezTo>
                      <a:pt x="516" y="28822"/>
                      <a:pt x="726" y="28919"/>
                      <a:pt x="932" y="28919"/>
                    </a:cubicBezTo>
                    <a:cubicBezTo>
                      <a:pt x="1131" y="28919"/>
                      <a:pt x="1326" y="28828"/>
                      <a:pt x="1416" y="28637"/>
                    </a:cubicBezTo>
                    <a:cubicBezTo>
                      <a:pt x="4726" y="21538"/>
                      <a:pt x="6346" y="13778"/>
                      <a:pt x="9565" y="6610"/>
                    </a:cubicBezTo>
                    <a:cubicBezTo>
                      <a:pt x="10455" y="4625"/>
                      <a:pt x="11505" y="2662"/>
                      <a:pt x="12714" y="836"/>
                    </a:cubicBezTo>
                    <a:cubicBezTo>
                      <a:pt x="12984" y="407"/>
                      <a:pt x="12591" y="0"/>
                      <a:pt x="12189" y="0"/>
                    </a:cubicBezTo>
                    <a:close/>
                  </a:path>
                </a:pathLst>
              </a:custGeom>
              <a:solidFill>
                <a:srgbClr val="EEBD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51"/>
              <p:cNvSpPr/>
              <p:nvPr/>
            </p:nvSpPr>
            <p:spPr>
              <a:xfrm>
                <a:off x="4024275" y="3311400"/>
                <a:ext cx="183550" cy="459675"/>
              </a:xfrm>
              <a:custGeom>
                <a:avLst/>
                <a:gdLst/>
                <a:ahLst/>
                <a:cxnLst/>
                <a:rect l="l" t="t" r="r" b="b"/>
                <a:pathLst>
                  <a:path w="7342" h="18387" extrusionOk="0">
                    <a:moveTo>
                      <a:pt x="6654" y="1"/>
                    </a:moveTo>
                    <a:cubicBezTo>
                      <a:pt x="6426" y="1"/>
                      <a:pt x="6194" y="118"/>
                      <a:pt x="6094" y="390"/>
                    </a:cubicBezTo>
                    <a:cubicBezTo>
                      <a:pt x="5044" y="3311"/>
                      <a:pt x="3994" y="6233"/>
                      <a:pt x="2944" y="9154"/>
                    </a:cubicBezTo>
                    <a:cubicBezTo>
                      <a:pt x="2419" y="10570"/>
                      <a:pt x="1917" y="12008"/>
                      <a:pt x="1392" y="13446"/>
                    </a:cubicBezTo>
                    <a:cubicBezTo>
                      <a:pt x="890" y="14815"/>
                      <a:pt x="319" y="16207"/>
                      <a:pt x="68" y="17668"/>
                    </a:cubicBezTo>
                    <a:cubicBezTo>
                      <a:pt x="0" y="18105"/>
                      <a:pt x="364" y="18386"/>
                      <a:pt x="697" y="18386"/>
                    </a:cubicBezTo>
                    <a:cubicBezTo>
                      <a:pt x="921" y="18386"/>
                      <a:pt x="1132" y="18259"/>
                      <a:pt x="1187" y="17965"/>
                    </a:cubicBezTo>
                    <a:cubicBezTo>
                      <a:pt x="1415" y="16550"/>
                      <a:pt x="1963" y="15180"/>
                      <a:pt x="2465" y="13834"/>
                    </a:cubicBezTo>
                    <a:cubicBezTo>
                      <a:pt x="2990" y="12373"/>
                      <a:pt x="3515" y="10912"/>
                      <a:pt x="4040" y="9451"/>
                    </a:cubicBezTo>
                    <a:cubicBezTo>
                      <a:pt x="5090" y="6530"/>
                      <a:pt x="6140" y="3608"/>
                      <a:pt x="7190" y="686"/>
                    </a:cubicBezTo>
                    <a:cubicBezTo>
                      <a:pt x="7341" y="273"/>
                      <a:pt x="7002" y="1"/>
                      <a:pt x="6654" y="1"/>
                    </a:cubicBezTo>
                    <a:close/>
                  </a:path>
                </a:pathLst>
              </a:custGeom>
              <a:solidFill>
                <a:srgbClr val="EEBD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51"/>
              <p:cNvSpPr/>
              <p:nvPr/>
            </p:nvSpPr>
            <p:spPr>
              <a:xfrm>
                <a:off x="3395550" y="3698200"/>
                <a:ext cx="566525" cy="350375"/>
              </a:xfrm>
              <a:custGeom>
                <a:avLst/>
                <a:gdLst/>
                <a:ahLst/>
                <a:cxnLst/>
                <a:rect l="l" t="t" r="r" b="b"/>
                <a:pathLst>
                  <a:path w="22661" h="14015" extrusionOk="0">
                    <a:moveTo>
                      <a:pt x="5793" y="3153"/>
                    </a:moveTo>
                    <a:cubicBezTo>
                      <a:pt x="7078" y="3918"/>
                      <a:pt x="8348" y="4708"/>
                      <a:pt x="9604" y="5523"/>
                    </a:cubicBezTo>
                    <a:lnTo>
                      <a:pt x="9604" y="5523"/>
                    </a:lnTo>
                    <a:cubicBezTo>
                      <a:pt x="8670" y="5010"/>
                      <a:pt x="7739" y="4491"/>
                      <a:pt x="6811" y="3966"/>
                    </a:cubicBezTo>
                    <a:lnTo>
                      <a:pt x="6811" y="3966"/>
                    </a:lnTo>
                    <a:cubicBezTo>
                      <a:pt x="6480" y="3684"/>
                      <a:pt x="6140" y="3413"/>
                      <a:pt x="5793" y="3153"/>
                    </a:cubicBezTo>
                    <a:close/>
                    <a:moveTo>
                      <a:pt x="2460" y="1"/>
                    </a:moveTo>
                    <a:cubicBezTo>
                      <a:pt x="2040" y="1"/>
                      <a:pt x="1738" y="513"/>
                      <a:pt x="1958" y="877"/>
                    </a:cubicBezTo>
                    <a:lnTo>
                      <a:pt x="1958" y="877"/>
                    </a:lnTo>
                    <a:cubicBezTo>
                      <a:pt x="1852" y="829"/>
                      <a:pt x="1746" y="782"/>
                      <a:pt x="1639" y="735"/>
                    </a:cubicBezTo>
                    <a:cubicBezTo>
                      <a:pt x="1562" y="703"/>
                      <a:pt x="1483" y="689"/>
                      <a:pt x="1404" y="689"/>
                    </a:cubicBezTo>
                    <a:cubicBezTo>
                      <a:pt x="1127" y="689"/>
                      <a:pt x="864" y="871"/>
                      <a:pt x="780" y="1103"/>
                    </a:cubicBezTo>
                    <a:lnTo>
                      <a:pt x="780" y="1103"/>
                    </a:lnTo>
                    <a:cubicBezTo>
                      <a:pt x="302" y="1167"/>
                      <a:pt x="1" y="1893"/>
                      <a:pt x="543" y="2173"/>
                    </a:cubicBezTo>
                    <a:cubicBezTo>
                      <a:pt x="2551" y="3239"/>
                      <a:pt x="4562" y="4299"/>
                      <a:pt x="6573" y="5359"/>
                    </a:cubicBezTo>
                    <a:lnTo>
                      <a:pt x="6573" y="5359"/>
                    </a:lnTo>
                    <a:cubicBezTo>
                      <a:pt x="6738" y="5477"/>
                      <a:pt x="6904" y="5595"/>
                      <a:pt x="7071" y="5711"/>
                    </a:cubicBezTo>
                    <a:cubicBezTo>
                      <a:pt x="7165" y="5781"/>
                      <a:pt x="7262" y="5811"/>
                      <a:pt x="7355" y="5811"/>
                    </a:cubicBezTo>
                    <a:cubicBezTo>
                      <a:pt x="7377" y="5811"/>
                      <a:pt x="7399" y="5809"/>
                      <a:pt x="7421" y="5806"/>
                    </a:cubicBezTo>
                    <a:lnTo>
                      <a:pt x="7421" y="5806"/>
                    </a:lnTo>
                    <a:cubicBezTo>
                      <a:pt x="10727" y="7549"/>
                      <a:pt x="14031" y="9296"/>
                      <a:pt x="17320" y="11075"/>
                    </a:cubicBezTo>
                    <a:cubicBezTo>
                      <a:pt x="18598" y="11760"/>
                      <a:pt x="19899" y="12513"/>
                      <a:pt x="20744" y="13746"/>
                    </a:cubicBezTo>
                    <a:cubicBezTo>
                      <a:pt x="20853" y="13918"/>
                      <a:pt x="21038" y="14015"/>
                      <a:pt x="21238" y="14015"/>
                    </a:cubicBezTo>
                    <a:cubicBezTo>
                      <a:pt x="21331" y="14015"/>
                      <a:pt x="21426" y="13994"/>
                      <a:pt x="21520" y="13951"/>
                    </a:cubicBezTo>
                    <a:cubicBezTo>
                      <a:pt x="22090" y="13632"/>
                      <a:pt x="22661" y="13175"/>
                      <a:pt x="22638" y="12468"/>
                    </a:cubicBezTo>
                    <a:cubicBezTo>
                      <a:pt x="22615" y="12148"/>
                      <a:pt x="22478" y="11851"/>
                      <a:pt x="22227" y="11646"/>
                    </a:cubicBezTo>
                    <a:cubicBezTo>
                      <a:pt x="21931" y="11418"/>
                      <a:pt x="21543" y="11418"/>
                      <a:pt x="21177" y="11349"/>
                    </a:cubicBezTo>
                    <a:cubicBezTo>
                      <a:pt x="21129" y="11340"/>
                      <a:pt x="21081" y="11331"/>
                      <a:pt x="21033" y="11321"/>
                    </a:cubicBezTo>
                    <a:lnTo>
                      <a:pt x="21033" y="11321"/>
                    </a:lnTo>
                    <a:cubicBezTo>
                      <a:pt x="19129" y="9458"/>
                      <a:pt x="16923" y="7921"/>
                      <a:pt x="14489" y="6784"/>
                    </a:cubicBezTo>
                    <a:cubicBezTo>
                      <a:pt x="14407" y="6746"/>
                      <a:pt x="14323" y="6729"/>
                      <a:pt x="14242" y="6729"/>
                    </a:cubicBezTo>
                    <a:cubicBezTo>
                      <a:pt x="14177" y="6729"/>
                      <a:pt x="14114" y="6740"/>
                      <a:pt x="14055" y="6760"/>
                    </a:cubicBezTo>
                    <a:lnTo>
                      <a:pt x="14055" y="6760"/>
                    </a:lnTo>
                    <a:cubicBezTo>
                      <a:pt x="13934" y="6640"/>
                      <a:pt x="13800" y="6590"/>
                      <a:pt x="13672" y="6590"/>
                    </a:cubicBezTo>
                    <a:cubicBezTo>
                      <a:pt x="13565" y="6590"/>
                      <a:pt x="13462" y="6625"/>
                      <a:pt x="13373" y="6683"/>
                    </a:cubicBezTo>
                    <a:lnTo>
                      <a:pt x="13373" y="6683"/>
                    </a:lnTo>
                    <a:cubicBezTo>
                      <a:pt x="11614" y="5468"/>
                      <a:pt x="9835" y="4287"/>
                      <a:pt x="8007" y="3155"/>
                    </a:cubicBezTo>
                    <a:cubicBezTo>
                      <a:pt x="6272" y="2082"/>
                      <a:pt x="4515" y="1078"/>
                      <a:pt x="2734" y="74"/>
                    </a:cubicBezTo>
                    <a:cubicBezTo>
                      <a:pt x="2640" y="23"/>
                      <a:pt x="2548" y="1"/>
                      <a:pt x="2460" y="1"/>
                    </a:cubicBezTo>
                    <a:close/>
                  </a:path>
                </a:pathLst>
              </a:custGeom>
              <a:solidFill>
                <a:srgbClr val="EEBD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51"/>
              <p:cNvSpPr/>
              <p:nvPr/>
            </p:nvSpPr>
            <p:spPr>
              <a:xfrm>
                <a:off x="3342475" y="3159075"/>
                <a:ext cx="937450" cy="918150"/>
              </a:xfrm>
              <a:custGeom>
                <a:avLst/>
                <a:gdLst/>
                <a:ahLst/>
                <a:cxnLst/>
                <a:rect l="l" t="t" r="r" b="b"/>
                <a:pathLst>
                  <a:path w="37498" h="36726" extrusionOk="0">
                    <a:moveTo>
                      <a:pt x="36562" y="868"/>
                    </a:moveTo>
                    <a:cubicBezTo>
                      <a:pt x="36585" y="913"/>
                      <a:pt x="36607" y="936"/>
                      <a:pt x="36607" y="959"/>
                    </a:cubicBezTo>
                    <a:cubicBezTo>
                      <a:pt x="36356" y="1826"/>
                      <a:pt x="36105" y="2694"/>
                      <a:pt x="35854" y="3584"/>
                    </a:cubicBezTo>
                    <a:cubicBezTo>
                      <a:pt x="35831" y="3652"/>
                      <a:pt x="35763" y="3698"/>
                      <a:pt x="35717" y="3743"/>
                    </a:cubicBezTo>
                    <a:cubicBezTo>
                      <a:pt x="35740" y="3789"/>
                      <a:pt x="35763" y="3835"/>
                      <a:pt x="35763" y="3880"/>
                    </a:cubicBezTo>
                    <a:cubicBezTo>
                      <a:pt x="35717" y="4040"/>
                      <a:pt x="35649" y="4200"/>
                      <a:pt x="35580" y="4383"/>
                    </a:cubicBezTo>
                    <a:cubicBezTo>
                      <a:pt x="35078" y="4267"/>
                      <a:pt x="34625" y="3987"/>
                      <a:pt x="34082" y="3987"/>
                    </a:cubicBezTo>
                    <a:cubicBezTo>
                      <a:pt x="33984" y="3987"/>
                      <a:pt x="33882" y="3996"/>
                      <a:pt x="33777" y="4017"/>
                    </a:cubicBezTo>
                    <a:cubicBezTo>
                      <a:pt x="33846" y="4154"/>
                      <a:pt x="33846" y="4268"/>
                      <a:pt x="33937" y="4337"/>
                    </a:cubicBezTo>
                    <a:cubicBezTo>
                      <a:pt x="34120" y="4474"/>
                      <a:pt x="34325" y="4565"/>
                      <a:pt x="34530" y="4679"/>
                    </a:cubicBezTo>
                    <a:cubicBezTo>
                      <a:pt x="34781" y="4793"/>
                      <a:pt x="35033" y="4885"/>
                      <a:pt x="35306" y="4999"/>
                    </a:cubicBezTo>
                    <a:cubicBezTo>
                      <a:pt x="35215" y="5570"/>
                      <a:pt x="34964" y="6049"/>
                      <a:pt x="34781" y="6574"/>
                    </a:cubicBezTo>
                    <a:cubicBezTo>
                      <a:pt x="34721" y="6589"/>
                      <a:pt x="34662" y="6595"/>
                      <a:pt x="34604" y="6595"/>
                    </a:cubicBezTo>
                    <a:cubicBezTo>
                      <a:pt x="34298" y="6595"/>
                      <a:pt x="34013" y="6421"/>
                      <a:pt x="33689" y="6421"/>
                    </a:cubicBezTo>
                    <a:cubicBezTo>
                      <a:pt x="33607" y="6421"/>
                      <a:pt x="33523" y="6432"/>
                      <a:pt x="33435" y="6460"/>
                    </a:cubicBezTo>
                    <a:cubicBezTo>
                      <a:pt x="33846" y="6665"/>
                      <a:pt x="34188" y="6825"/>
                      <a:pt x="34553" y="6985"/>
                    </a:cubicBezTo>
                    <a:cubicBezTo>
                      <a:pt x="34530" y="7510"/>
                      <a:pt x="34256" y="7943"/>
                      <a:pt x="34074" y="8446"/>
                    </a:cubicBezTo>
                    <a:cubicBezTo>
                      <a:pt x="33663" y="8377"/>
                      <a:pt x="33298" y="8309"/>
                      <a:pt x="32773" y="8217"/>
                    </a:cubicBezTo>
                    <a:lnTo>
                      <a:pt x="32773" y="8217"/>
                    </a:lnTo>
                    <a:cubicBezTo>
                      <a:pt x="32910" y="8400"/>
                      <a:pt x="32955" y="8537"/>
                      <a:pt x="33047" y="8582"/>
                    </a:cubicBezTo>
                    <a:cubicBezTo>
                      <a:pt x="33298" y="8742"/>
                      <a:pt x="33572" y="8879"/>
                      <a:pt x="33868" y="9039"/>
                    </a:cubicBezTo>
                    <a:cubicBezTo>
                      <a:pt x="33800" y="9450"/>
                      <a:pt x="33663" y="9815"/>
                      <a:pt x="33458" y="10180"/>
                    </a:cubicBezTo>
                    <a:cubicBezTo>
                      <a:pt x="33391" y="10192"/>
                      <a:pt x="33324" y="10198"/>
                      <a:pt x="33258" y="10198"/>
                    </a:cubicBezTo>
                    <a:cubicBezTo>
                      <a:pt x="32826" y="10198"/>
                      <a:pt x="32403" y="9975"/>
                      <a:pt x="31928" y="9975"/>
                    </a:cubicBezTo>
                    <a:cubicBezTo>
                      <a:pt x="32293" y="10408"/>
                      <a:pt x="32841" y="10408"/>
                      <a:pt x="33298" y="10660"/>
                    </a:cubicBezTo>
                    <a:cubicBezTo>
                      <a:pt x="33184" y="11230"/>
                      <a:pt x="32978" y="11778"/>
                      <a:pt x="32750" y="12303"/>
                    </a:cubicBezTo>
                    <a:cubicBezTo>
                      <a:pt x="32726" y="12305"/>
                      <a:pt x="32702" y="12307"/>
                      <a:pt x="32678" y="12307"/>
                    </a:cubicBezTo>
                    <a:cubicBezTo>
                      <a:pt x="32311" y="12307"/>
                      <a:pt x="32013" y="12032"/>
                      <a:pt x="31643" y="12032"/>
                    </a:cubicBezTo>
                    <a:cubicBezTo>
                      <a:pt x="31587" y="12032"/>
                      <a:pt x="31531" y="12038"/>
                      <a:pt x="31472" y="12052"/>
                    </a:cubicBezTo>
                    <a:cubicBezTo>
                      <a:pt x="31723" y="12486"/>
                      <a:pt x="32202" y="12554"/>
                      <a:pt x="32567" y="12851"/>
                    </a:cubicBezTo>
                    <a:cubicBezTo>
                      <a:pt x="32408" y="13399"/>
                      <a:pt x="32225" y="13946"/>
                      <a:pt x="31951" y="14471"/>
                    </a:cubicBezTo>
                    <a:cubicBezTo>
                      <a:pt x="31462" y="14271"/>
                      <a:pt x="31103" y="13877"/>
                      <a:pt x="30538" y="13877"/>
                    </a:cubicBezTo>
                    <a:cubicBezTo>
                      <a:pt x="30522" y="13877"/>
                      <a:pt x="30506" y="13877"/>
                      <a:pt x="30490" y="13878"/>
                    </a:cubicBezTo>
                    <a:cubicBezTo>
                      <a:pt x="30604" y="14197"/>
                      <a:pt x="30855" y="14312"/>
                      <a:pt x="31038" y="14494"/>
                    </a:cubicBezTo>
                    <a:cubicBezTo>
                      <a:pt x="31266" y="14654"/>
                      <a:pt x="31472" y="14837"/>
                      <a:pt x="31700" y="15019"/>
                    </a:cubicBezTo>
                    <a:cubicBezTo>
                      <a:pt x="31654" y="15521"/>
                      <a:pt x="31449" y="15932"/>
                      <a:pt x="31221" y="16366"/>
                    </a:cubicBezTo>
                    <a:cubicBezTo>
                      <a:pt x="30719" y="16297"/>
                      <a:pt x="30308" y="16001"/>
                      <a:pt x="29828" y="15978"/>
                    </a:cubicBezTo>
                    <a:lnTo>
                      <a:pt x="29828" y="15978"/>
                    </a:lnTo>
                    <a:cubicBezTo>
                      <a:pt x="29737" y="16160"/>
                      <a:pt x="29874" y="16229"/>
                      <a:pt x="29965" y="16275"/>
                    </a:cubicBezTo>
                    <a:cubicBezTo>
                      <a:pt x="30285" y="16480"/>
                      <a:pt x="30650" y="16685"/>
                      <a:pt x="31015" y="16891"/>
                    </a:cubicBezTo>
                    <a:cubicBezTo>
                      <a:pt x="30901" y="17393"/>
                      <a:pt x="30673" y="17827"/>
                      <a:pt x="30467" y="18283"/>
                    </a:cubicBezTo>
                    <a:cubicBezTo>
                      <a:pt x="30020" y="18262"/>
                      <a:pt x="29672" y="17982"/>
                      <a:pt x="29238" y="17982"/>
                    </a:cubicBezTo>
                    <a:cubicBezTo>
                      <a:pt x="29207" y="17982"/>
                      <a:pt x="29175" y="17983"/>
                      <a:pt x="29144" y="17986"/>
                    </a:cubicBezTo>
                    <a:cubicBezTo>
                      <a:pt x="29349" y="18489"/>
                      <a:pt x="29874" y="18511"/>
                      <a:pt x="30216" y="18831"/>
                    </a:cubicBezTo>
                    <a:cubicBezTo>
                      <a:pt x="30034" y="19470"/>
                      <a:pt x="29760" y="20086"/>
                      <a:pt x="29463" y="20748"/>
                    </a:cubicBezTo>
                    <a:cubicBezTo>
                      <a:pt x="29121" y="20520"/>
                      <a:pt x="28824" y="20315"/>
                      <a:pt x="28482" y="20109"/>
                    </a:cubicBezTo>
                    <a:lnTo>
                      <a:pt x="28482" y="20109"/>
                    </a:lnTo>
                    <a:cubicBezTo>
                      <a:pt x="28550" y="20474"/>
                      <a:pt x="28550" y="20474"/>
                      <a:pt x="29235" y="21228"/>
                    </a:cubicBezTo>
                    <a:cubicBezTo>
                      <a:pt x="29189" y="21593"/>
                      <a:pt x="29007" y="21912"/>
                      <a:pt x="28870" y="22255"/>
                    </a:cubicBezTo>
                    <a:cubicBezTo>
                      <a:pt x="28829" y="22264"/>
                      <a:pt x="28790" y="22269"/>
                      <a:pt x="28755" y="22269"/>
                    </a:cubicBezTo>
                    <a:cubicBezTo>
                      <a:pt x="28534" y="22269"/>
                      <a:pt x="28408" y="22105"/>
                      <a:pt x="28231" y="22027"/>
                    </a:cubicBezTo>
                    <a:cubicBezTo>
                      <a:pt x="28039" y="21941"/>
                      <a:pt x="27886" y="21796"/>
                      <a:pt x="27644" y="21796"/>
                    </a:cubicBezTo>
                    <a:cubicBezTo>
                      <a:pt x="27627" y="21796"/>
                      <a:pt x="27609" y="21797"/>
                      <a:pt x="27591" y="21798"/>
                    </a:cubicBezTo>
                    <a:cubicBezTo>
                      <a:pt x="27797" y="22323"/>
                      <a:pt x="28322" y="22460"/>
                      <a:pt x="28619" y="22871"/>
                    </a:cubicBezTo>
                    <a:cubicBezTo>
                      <a:pt x="28459" y="23396"/>
                      <a:pt x="28276" y="23898"/>
                      <a:pt x="28025" y="24423"/>
                    </a:cubicBezTo>
                    <a:cubicBezTo>
                      <a:pt x="27614" y="24241"/>
                      <a:pt x="27249" y="24058"/>
                      <a:pt x="26770" y="23830"/>
                    </a:cubicBezTo>
                    <a:lnTo>
                      <a:pt x="26770" y="23830"/>
                    </a:lnTo>
                    <a:cubicBezTo>
                      <a:pt x="27044" y="24400"/>
                      <a:pt x="27523" y="24583"/>
                      <a:pt x="27843" y="24971"/>
                    </a:cubicBezTo>
                    <a:cubicBezTo>
                      <a:pt x="27683" y="25359"/>
                      <a:pt x="27523" y="25747"/>
                      <a:pt x="27363" y="26181"/>
                    </a:cubicBezTo>
                    <a:cubicBezTo>
                      <a:pt x="26930" y="25975"/>
                      <a:pt x="26564" y="25770"/>
                      <a:pt x="26085" y="25542"/>
                    </a:cubicBezTo>
                    <a:lnTo>
                      <a:pt x="26085" y="25542"/>
                    </a:lnTo>
                    <a:cubicBezTo>
                      <a:pt x="26176" y="25884"/>
                      <a:pt x="26382" y="26021"/>
                      <a:pt x="26564" y="26181"/>
                    </a:cubicBezTo>
                    <a:cubicBezTo>
                      <a:pt x="26724" y="26341"/>
                      <a:pt x="26907" y="26477"/>
                      <a:pt x="27112" y="26637"/>
                    </a:cubicBezTo>
                    <a:cubicBezTo>
                      <a:pt x="27021" y="27208"/>
                      <a:pt x="26747" y="27733"/>
                      <a:pt x="26496" y="28281"/>
                    </a:cubicBezTo>
                    <a:cubicBezTo>
                      <a:pt x="26131" y="28212"/>
                      <a:pt x="25857" y="27893"/>
                      <a:pt x="25423" y="27847"/>
                    </a:cubicBezTo>
                    <a:lnTo>
                      <a:pt x="25423" y="27847"/>
                    </a:lnTo>
                    <a:cubicBezTo>
                      <a:pt x="25606" y="28326"/>
                      <a:pt x="26039" y="28486"/>
                      <a:pt x="26313" y="28851"/>
                    </a:cubicBezTo>
                    <a:cubicBezTo>
                      <a:pt x="26199" y="29171"/>
                      <a:pt x="26085" y="29490"/>
                      <a:pt x="25948" y="29878"/>
                    </a:cubicBezTo>
                    <a:cubicBezTo>
                      <a:pt x="25788" y="29810"/>
                      <a:pt x="25651" y="29787"/>
                      <a:pt x="25514" y="29719"/>
                    </a:cubicBezTo>
                    <a:cubicBezTo>
                      <a:pt x="25195" y="29582"/>
                      <a:pt x="24898" y="29422"/>
                      <a:pt x="24464" y="29216"/>
                    </a:cubicBezTo>
                    <a:lnTo>
                      <a:pt x="24464" y="29216"/>
                    </a:lnTo>
                    <a:cubicBezTo>
                      <a:pt x="24624" y="29605"/>
                      <a:pt x="24875" y="29741"/>
                      <a:pt x="25058" y="29924"/>
                    </a:cubicBezTo>
                    <a:cubicBezTo>
                      <a:pt x="25263" y="30107"/>
                      <a:pt x="25492" y="30266"/>
                      <a:pt x="25720" y="30472"/>
                    </a:cubicBezTo>
                    <a:cubicBezTo>
                      <a:pt x="25674" y="30677"/>
                      <a:pt x="25606" y="30883"/>
                      <a:pt x="25537" y="31065"/>
                    </a:cubicBezTo>
                    <a:cubicBezTo>
                      <a:pt x="25492" y="31248"/>
                      <a:pt x="25400" y="31408"/>
                      <a:pt x="25309" y="31613"/>
                    </a:cubicBezTo>
                    <a:cubicBezTo>
                      <a:pt x="24893" y="31509"/>
                      <a:pt x="24591" y="31216"/>
                      <a:pt x="24144" y="31216"/>
                    </a:cubicBezTo>
                    <a:cubicBezTo>
                      <a:pt x="24100" y="31216"/>
                      <a:pt x="24055" y="31219"/>
                      <a:pt x="24008" y="31225"/>
                    </a:cubicBezTo>
                    <a:cubicBezTo>
                      <a:pt x="24305" y="31659"/>
                      <a:pt x="24807" y="31819"/>
                      <a:pt x="25126" y="32184"/>
                    </a:cubicBezTo>
                    <a:cubicBezTo>
                      <a:pt x="24715" y="33416"/>
                      <a:pt x="24327" y="34649"/>
                      <a:pt x="23939" y="35927"/>
                    </a:cubicBezTo>
                    <a:cubicBezTo>
                      <a:pt x="23506" y="35790"/>
                      <a:pt x="23186" y="35448"/>
                      <a:pt x="22775" y="35242"/>
                    </a:cubicBezTo>
                    <a:cubicBezTo>
                      <a:pt x="22410" y="35037"/>
                      <a:pt x="22045" y="34809"/>
                      <a:pt x="21703" y="34603"/>
                    </a:cubicBezTo>
                    <a:cubicBezTo>
                      <a:pt x="21566" y="34329"/>
                      <a:pt x="21908" y="34192"/>
                      <a:pt x="21839" y="33941"/>
                    </a:cubicBezTo>
                    <a:cubicBezTo>
                      <a:pt x="21794" y="33941"/>
                      <a:pt x="21748" y="33941"/>
                      <a:pt x="21725" y="33964"/>
                    </a:cubicBezTo>
                    <a:cubicBezTo>
                      <a:pt x="21566" y="34078"/>
                      <a:pt x="21406" y="34192"/>
                      <a:pt x="21200" y="34352"/>
                    </a:cubicBezTo>
                    <a:cubicBezTo>
                      <a:pt x="20744" y="34078"/>
                      <a:pt x="20287" y="33804"/>
                      <a:pt x="19831" y="33530"/>
                    </a:cubicBezTo>
                    <a:cubicBezTo>
                      <a:pt x="19877" y="33142"/>
                      <a:pt x="20219" y="32960"/>
                      <a:pt x="20310" y="32617"/>
                    </a:cubicBezTo>
                    <a:lnTo>
                      <a:pt x="20310" y="32617"/>
                    </a:lnTo>
                    <a:cubicBezTo>
                      <a:pt x="19899" y="32686"/>
                      <a:pt x="19785" y="33097"/>
                      <a:pt x="19443" y="33279"/>
                    </a:cubicBezTo>
                    <a:cubicBezTo>
                      <a:pt x="19123" y="33165"/>
                      <a:pt x="18827" y="32937"/>
                      <a:pt x="18530" y="32754"/>
                    </a:cubicBezTo>
                    <a:cubicBezTo>
                      <a:pt x="18416" y="32481"/>
                      <a:pt x="18735" y="32344"/>
                      <a:pt x="18667" y="32070"/>
                    </a:cubicBezTo>
                    <a:lnTo>
                      <a:pt x="18667" y="32070"/>
                    </a:lnTo>
                    <a:cubicBezTo>
                      <a:pt x="18416" y="32092"/>
                      <a:pt x="18347" y="32366"/>
                      <a:pt x="18096" y="32458"/>
                    </a:cubicBezTo>
                    <a:cubicBezTo>
                      <a:pt x="17640" y="32321"/>
                      <a:pt x="17229" y="32047"/>
                      <a:pt x="16818" y="31727"/>
                    </a:cubicBezTo>
                    <a:cubicBezTo>
                      <a:pt x="16932" y="31476"/>
                      <a:pt x="17046" y="31248"/>
                      <a:pt x="17160" y="31043"/>
                    </a:cubicBezTo>
                    <a:cubicBezTo>
                      <a:pt x="17117" y="30991"/>
                      <a:pt x="17077" y="30971"/>
                      <a:pt x="17042" y="30971"/>
                    </a:cubicBezTo>
                    <a:cubicBezTo>
                      <a:pt x="16984" y="30971"/>
                      <a:pt x="16938" y="31023"/>
                      <a:pt x="16909" y="31065"/>
                    </a:cubicBezTo>
                    <a:cubicBezTo>
                      <a:pt x="16772" y="31225"/>
                      <a:pt x="16658" y="31385"/>
                      <a:pt x="16498" y="31545"/>
                    </a:cubicBezTo>
                    <a:cubicBezTo>
                      <a:pt x="16224" y="31431"/>
                      <a:pt x="16042" y="31339"/>
                      <a:pt x="15836" y="31225"/>
                    </a:cubicBezTo>
                    <a:cubicBezTo>
                      <a:pt x="15654" y="31134"/>
                      <a:pt x="15494" y="31020"/>
                      <a:pt x="15289" y="30883"/>
                    </a:cubicBezTo>
                    <a:cubicBezTo>
                      <a:pt x="15403" y="30632"/>
                      <a:pt x="15517" y="30403"/>
                      <a:pt x="15654" y="30107"/>
                    </a:cubicBezTo>
                    <a:lnTo>
                      <a:pt x="15654" y="30107"/>
                    </a:lnTo>
                    <a:cubicBezTo>
                      <a:pt x="15289" y="30152"/>
                      <a:pt x="15197" y="30495"/>
                      <a:pt x="14901" y="30609"/>
                    </a:cubicBezTo>
                    <a:cubicBezTo>
                      <a:pt x="14376" y="30472"/>
                      <a:pt x="13919" y="30107"/>
                      <a:pt x="13371" y="29787"/>
                    </a:cubicBezTo>
                    <a:cubicBezTo>
                      <a:pt x="13622" y="29376"/>
                      <a:pt x="13988" y="29034"/>
                      <a:pt x="14125" y="28555"/>
                    </a:cubicBezTo>
                    <a:lnTo>
                      <a:pt x="14125" y="28555"/>
                    </a:lnTo>
                    <a:cubicBezTo>
                      <a:pt x="13737" y="28692"/>
                      <a:pt x="13737" y="28692"/>
                      <a:pt x="13463" y="28988"/>
                    </a:cubicBezTo>
                    <a:cubicBezTo>
                      <a:pt x="13303" y="29171"/>
                      <a:pt x="13120" y="29353"/>
                      <a:pt x="12938" y="29559"/>
                    </a:cubicBezTo>
                    <a:cubicBezTo>
                      <a:pt x="12801" y="29490"/>
                      <a:pt x="12687" y="29445"/>
                      <a:pt x="12595" y="29376"/>
                    </a:cubicBezTo>
                    <a:cubicBezTo>
                      <a:pt x="12253" y="29194"/>
                      <a:pt x="11933" y="29011"/>
                      <a:pt x="11568" y="28806"/>
                    </a:cubicBezTo>
                    <a:cubicBezTo>
                      <a:pt x="11659" y="28303"/>
                      <a:pt x="12116" y="27984"/>
                      <a:pt x="12184" y="27413"/>
                    </a:cubicBezTo>
                    <a:lnTo>
                      <a:pt x="12184" y="27413"/>
                    </a:lnTo>
                    <a:cubicBezTo>
                      <a:pt x="11705" y="27733"/>
                      <a:pt x="11522" y="28189"/>
                      <a:pt x="11157" y="28532"/>
                    </a:cubicBezTo>
                    <a:cubicBezTo>
                      <a:pt x="10541" y="28303"/>
                      <a:pt x="9993" y="27961"/>
                      <a:pt x="9423" y="27596"/>
                    </a:cubicBezTo>
                    <a:cubicBezTo>
                      <a:pt x="9582" y="27162"/>
                      <a:pt x="9948" y="26865"/>
                      <a:pt x="10039" y="26386"/>
                    </a:cubicBezTo>
                    <a:lnTo>
                      <a:pt x="10039" y="26386"/>
                    </a:lnTo>
                    <a:cubicBezTo>
                      <a:pt x="9537" y="26592"/>
                      <a:pt x="9286" y="26980"/>
                      <a:pt x="8943" y="27299"/>
                    </a:cubicBezTo>
                    <a:cubicBezTo>
                      <a:pt x="8510" y="27185"/>
                      <a:pt x="8167" y="26934"/>
                      <a:pt x="7756" y="26729"/>
                    </a:cubicBezTo>
                    <a:cubicBezTo>
                      <a:pt x="7848" y="26249"/>
                      <a:pt x="8281" y="25952"/>
                      <a:pt x="8418" y="25542"/>
                    </a:cubicBezTo>
                    <a:lnTo>
                      <a:pt x="8418" y="25542"/>
                    </a:lnTo>
                    <a:cubicBezTo>
                      <a:pt x="8053" y="25633"/>
                      <a:pt x="8053" y="25633"/>
                      <a:pt x="7802" y="25861"/>
                    </a:cubicBezTo>
                    <a:cubicBezTo>
                      <a:pt x="7619" y="26021"/>
                      <a:pt x="7437" y="26204"/>
                      <a:pt x="7231" y="26386"/>
                    </a:cubicBezTo>
                    <a:cubicBezTo>
                      <a:pt x="6638" y="26204"/>
                      <a:pt x="6159" y="25838"/>
                      <a:pt x="5542" y="25564"/>
                    </a:cubicBezTo>
                    <a:cubicBezTo>
                      <a:pt x="5953" y="25108"/>
                      <a:pt x="6387" y="24720"/>
                      <a:pt x="6615" y="24218"/>
                    </a:cubicBezTo>
                    <a:cubicBezTo>
                      <a:pt x="6567" y="24150"/>
                      <a:pt x="6522" y="24127"/>
                      <a:pt x="6482" y="24127"/>
                    </a:cubicBezTo>
                    <a:cubicBezTo>
                      <a:pt x="6427" y="24127"/>
                      <a:pt x="6380" y="24169"/>
                      <a:pt x="6341" y="24195"/>
                    </a:cubicBezTo>
                    <a:cubicBezTo>
                      <a:pt x="5930" y="24537"/>
                      <a:pt x="5542" y="24903"/>
                      <a:pt x="5109" y="25268"/>
                    </a:cubicBezTo>
                    <a:cubicBezTo>
                      <a:pt x="4721" y="25199"/>
                      <a:pt x="4424" y="24903"/>
                      <a:pt x="3990" y="24720"/>
                    </a:cubicBezTo>
                    <a:cubicBezTo>
                      <a:pt x="4104" y="24560"/>
                      <a:pt x="4173" y="24446"/>
                      <a:pt x="4264" y="24332"/>
                    </a:cubicBezTo>
                    <a:cubicBezTo>
                      <a:pt x="4561" y="23921"/>
                      <a:pt x="4880" y="23533"/>
                      <a:pt x="5177" y="23145"/>
                    </a:cubicBezTo>
                    <a:cubicBezTo>
                      <a:pt x="5120" y="23065"/>
                      <a:pt x="5069" y="23037"/>
                      <a:pt x="5023" y="23037"/>
                    </a:cubicBezTo>
                    <a:cubicBezTo>
                      <a:pt x="4977" y="23037"/>
                      <a:pt x="4937" y="23065"/>
                      <a:pt x="4903" y="23099"/>
                    </a:cubicBezTo>
                    <a:cubicBezTo>
                      <a:pt x="4629" y="23328"/>
                      <a:pt x="4378" y="23579"/>
                      <a:pt x="4127" y="23807"/>
                    </a:cubicBezTo>
                    <a:cubicBezTo>
                      <a:pt x="3944" y="23990"/>
                      <a:pt x="3785" y="24172"/>
                      <a:pt x="3579" y="24378"/>
                    </a:cubicBezTo>
                    <a:cubicBezTo>
                      <a:pt x="3146" y="24309"/>
                      <a:pt x="2803" y="24035"/>
                      <a:pt x="2415" y="23853"/>
                    </a:cubicBezTo>
                    <a:cubicBezTo>
                      <a:pt x="2027" y="23670"/>
                      <a:pt x="1662" y="23465"/>
                      <a:pt x="1274" y="23282"/>
                    </a:cubicBezTo>
                    <a:cubicBezTo>
                      <a:pt x="1320" y="23213"/>
                      <a:pt x="1320" y="23145"/>
                      <a:pt x="1365" y="23122"/>
                    </a:cubicBezTo>
                    <a:cubicBezTo>
                      <a:pt x="3762" y="21570"/>
                      <a:pt x="6181" y="20018"/>
                      <a:pt x="8578" y="18489"/>
                    </a:cubicBezTo>
                    <a:cubicBezTo>
                      <a:pt x="12550" y="15932"/>
                      <a:pt x="16498" y="13376"/>
                      <a:pt x="20493" y="10865"/>
                    </a:cubicBezTo>
                    <a:cubicBezTo>
                      <a:pt x="22935" y="9336"/>
                      <a:pt x="25446" y="7875"/>
                      <a:pt x="27911" y="6368"/>
                    </a:cubicBezTo>
                    <a:cubicBezTo>
                      <a:pt x="30079" y="5045"/>
                      <a:pt x="32225" y="3698"/>
                      <a:pt x="34371" y="2351"/>
                    </a:cubicBezTo>
                    <a:cubicBezTo>
                      <a:pt x="34964" y="1986"/>
                      <a:pt x="35535" y="1552"/>
                      <a:pt x="36105" y="1141"/>
                    </a:cubicBezTo>
                    <a:cubicBezTo>
                      <a:pt x="36265" y="1050"/>
                      <a:pt x="36402" y="959"/>
                      <a:pt x="36562" y="868"/>
                    </a:cubicBezTo>
                    <a:close/>
                    <a:moveTo>
                      <a:pt x="37155" y="0"/>
                    </a:moveTo>
                    <a:cubicBezTo>
                      <a:pt x="36881" y="0"/>
                      <a:pt x="36653" y="114"/>
                      <a:pt x="36425" y="228"/>
                    </a:cubicBezTo>
                    <a:cubicBezTo>
                      <a:pt x="35672" y="616"/>
                      <a:pt x="34896" y="1004"/>
                      <a:pt x="34142" y="1438"/>
                    </a:cubicBezTo>
                    <a:cubicBezTo>
                      <a:pt x="29212" y="4291"/>
                      <a:pt x="24373" y="7327"/>
                      <a:pt x="19534" y="10340"/>
                    </a:cubicBezTo>
                    <a:cubicBezTo>
                      <a:pt x="16864" y="12006"/>
                      <a:pt x="14239" y="13718"/>
                      <a:pt x="11568" y="15384"/>
                    </a:cubicBezTo>
                    <a:cubicBezTo>
                      <a:pt x="7916" y="17690"/>
                      <a:pt x="4310" y="20041"/>
                      <a:pt x="886" y="22666"/>
                    </a:cubicBezTo>
                    <a:cubicBezTo>
                      <a:pt x="725" y="22807"/>
                      <a:pt x="564" y="22947"/>
                      <a:pt x="324" y="22947"/>
                    </a:cubicBezTo>
                    <a:cubicBezTo>
                      <a:pt x="292" y="22947"/>
                      <a:pt x="259" y="22945"/>
                      <a:pt x="224" y="22940"/>
                    </a:cubicBezTo>
                    <a:cubicBezTo>
                      <a:pt x="217" y="22939"/>
                      <a:pt x="210" y="22938"/>
                      <a:pt x="204" y="22938"/>
                    </a:cubicBezTo>
                    <a:cubicBezTo>
                      <a:pt x="59" y="22938"/>
                      <a:pt x="1" y="23173"/>
                      <a:pt x="110" y="23282"/>
                    </a:cubicBezTo>
                    <a:cubicBezTo>
                      <a:pt x="270" y="23419"/>
                      <a:pt x="429" y="23556"/>
                      <a:pt x="589" y="23647"/>
                    </a:cubicBezTo>
                    <a:cubicBezTo>
                      <a:pt x="2392" y="24720"/>
                      <a:pt x="4150" y="25793"/>
                      <a:pt x="5976" y="26820"/>
                    </a:cubicBezTo>
                    <a:cubicBezTo>
                      <a:pt x="9057" y="28532"/>
                      <a:pt x="12162" y="30198"/>
                      <a:pt x="15243" y="31887"/>
                    </a:cubicBezTo>
                    <a:cubicBezTo>
                      <a:pt x="16179" y="32389"/>
                      <a:pt x="17137" y="32891"/>
                      <a:pt x="18028" y="33439"/>
                    </a:cubicBezTo>
                    <a:cubicBezTo>
                      <a:pt x="18963" y="34010"/>
                      <a:pt x="19991" y="34398"/>
                      <a:pt x="20812" y="35128"/>
                    </a:cubicBezTo>
                    <a:cubicBezTo>
                      <a:pt x="21634" y="35379"/>
                      <a:pt x="22273" y="35927"/>
                      <a:pt x="23004" y="36315"/>
                    </a:cubicBezTo>
                    <a:cubicBezTo>
                      <a:pt x="23323" y="36475"/>
                      <a:pt x="23620" y="36680"/>
                      <a:pt x="24008" y="36726"/>
                    </a:cubicBezTo>
                    <a:cubicBezTo>
                      <a:pt x="24579" y="35813"/>
                      <a:pt x="25012" y="34900"/>
                      <a:pt x="25377" y="33941"/>
                    </a:cubicBezTo>
                    <a:cubicBezTo>
                      <a:pt x="27546" y="28418"/>
                      <a:pt x="29714" y="22917"/>
                      <a:pt x="31837" y="17370"/>
                    </a:cubicBezTo>
                    <a:cubicBezTo>
                      <a:pt x="33458" y="13170"/>
                      <a:pt x="34987" y="8925"/>
                      <a:pt x="36539" y="4679"/>
                    </a:cubicBezTo>
                    <a:cubicBezTo>
                      <a:pt x="36904" y="3675"/>
                      <a:pt x="37201" y="2648"/>
                      <a:pt x="37384" y="1598"/>
                    </a:cubicBezTo>
                    <a:cubicBezTo>
                      <a:pt x="37498" y="1050"/>
                      <a:pt x="37498" y="502"/>
                      <a:pt x="371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51"/>
              <p:cNvSpPr/>
              <p:nvPr/>
            </p:nvSpPr>
            <p:spPr>
              <a:xfrm>
                <a:off x="3506125" y="3301150"/>
                <a:ext cx="647125" cy="662775"/>
              </a:xfrm>
              <a:custGeom>
                <a:avLst/>
                <a:gdLst/>
                <a:ahLst/>
                <a:cxnLst/>
                <a:rect l="l" t="t" r="r" b="b"/>
                <a:pathLst>
                  <a:path w="25885" h="26511" extrusionOk="0">
                    <a:moveTo>
                      <a:pt x="24812" y="1393"/>
                    </a:moveTo>
                    <a:cubicBezTo>
                      <a:pt x="24743" y="1598"/>
                      <a:pt x="24698" y="1690"/>
                      <a:pt x="24675" y="1781"/>
                    </a:cubicBezTo>
                    <a:cubicBezTo>
                      <a:pt x="23419" y="4611"/>
                      <a:pt x="22392" y="7533"/>
                      <a:pt x="21319" y="10432"/>
                    </a:cubicBezTo>
                    <a:cubicBezTo>
                      <a:pt x="20589" y="12349"/>
                      <a:pt x="19973" y="14312"/>
                      <a:pt x="19288" y="16229"/>
                    </a:cubicBezTo>
                    <a:cubicBezTo>
                      <a:pt x="18284" y="18991"/>
                      <a:pt x="17256" y="21753"/>
                      <a:pt x="16229" y="24515"/>
                    </a:cubicBezTo>
                    <a:cubicBezTo>
                      <a:pt x="16092" y="24880"/>
                      <a:pt x="15955" y="25268"/>
                      <a:pt x="15818" y="25611"/>
                    </a:cubicBezTo>
                    <a:cubicBezTo>
                      <a:pt x="15773" y="25633"/>
                      <a:pt x="15750" y="25656"/>
                      <a:pt x="15727" y="25656"/>
                    </a:cubicBezTo>
                    <a:lnTo>
                      <a:pt x="15659" y="25656"/>
                    </a:lnTo>
                    <a:cubicBezTo>
                      <a:pt x="15613" y="25633"/>
                      <a:pt x="15567" y="25611"/>
                      <a:pt x="15522" y="25588"/>
                    </a:cubicBezTo>
                    <a:cubicBezTo>
                      <a:pt x="12737" y="23670"/>
                      <a:pt x="9838" y="21936"/>
                      <a:pt x="6939" y="20224"/>
                    </a:cubicBezTo>
                    <a:cubicBezTo>
                      <a:pt x="4931" y="19014"/>
                      <a:pt x="2854" y="17896"/>
                      <a:pt x="731" y="16686"/>
                    </a:cubicBezTo>
                    <a:cubicBezTo>
                      <a:pt x="8606" y="11322"/>
                      <a:pt x="16731" y="6529"/>
                      <a:pt x="24812" y="1393"/>
                    </a:cubicBezTo>
                    <a:close/>
                    <a:moveTo>
                      <a:pt x="25884" y="1"/>
                    </a:moveTo>
                    <a:lnTo>
                      <a:pt x="25884" y="1"/>
                    </a:lnTo>
                    <a:cubicBezTo>
                      <a:pt x="25268" y="389"/>
                      <a:pt x="24743" y="731"/>
                      <a:pt x="24218" y="1096"/>
                    </a:cubicBezTo>
                    <a:cubicBezTo>
                      <a:pt x="23511" y="1576"/>
                      <a:pt x="22803" y="2101"/>
                      <a:pt x="22095" y="2557"/>
                    </a:cubicBezTo>
                    <a:cubicBezTo>
                      <a:pt x="19425" y="4223"/>
                      <a:pt x="16754" y="5890"/>
                      <a:pt x="14084" y="7556"/>
                    </a:cubicBezTo>
                    <a:cubicBezTo>
                      <a:pt x="10797" y="9610"/>
                      <a:pt x="7487" y="11687"/>
                      <a:pt x="4178" y="13787"/>
                    </a:cubicBezTo>
                    <a:cubicBezTo>
                      <a:pt x="3036" y="14518"/>
                      <a:pt x="1918" y="15316"/>
                      <a:pt x="799" y="16092"/>
                    </a:cubicBezTo>
                    <a:cubicBezTo>
                      <a:pt x="503" y="16298"/>
                      <a:pt x="206" y="16480"/>
                      <a:pt x="1" y="16777"/>
                    </a:cubicBezTo>
                    <a:cubicBezTo>
                      <a:pt x="571" y="17325"/>
                      <a:pt x="1233" y="17713"/>
                      <a:pt x="1895" y="18101"/>
                    </a:cubicBezTo>
                    <a:cubicBezTo>
                      <a:pt x="5136" y="20018"/>
                      <a:pt x="8400" y="21936"/>
                      <a:pt x="11641" y="23853"/>
                    </a:cubicBezTo>
                    <a:cubicBezTo>
                      <a:pt x="12714" y="24515"/>
                      <a:pt x="13787" y="25200"/>
                      <a:pt x="14860" y="25884"/>
                    </a:cubicBezTo>
                    <a:cubicBezTo>
                      <a:pt x="15157" y="26067"/>
                      <a:pt x="15430" y="26295"/>
                      <a:pt x="15727" y="26478"/>
                    </a:cubicBezTo>
                    <a:cubicBezTo>
                      <a:pt x="15771" y="26500"/>
                      <a:pt x="15813" y="26510"/>
                      <a:pt x="15852" y="26510"/>
                    </a:cubicBezTo>
                    <a:cubicBezTo>
                      <a:pt x="15935" y="26510"/>
                      <a:pt x="16008" y="26464"/>
                      <a:pt x="16070" y="26387"/>
                    </a:cubicBezTo>
                    <a:cubicBezTo>
                      <a:pt x="16115" y="26341"/>
                      <a:pt x="16115" y="26250"/>
                      <a:pt x="16138" y="26181"/>
                    </a:cubicBezTo>
                    <a:cubicBezTo>
                      <a:pt x="17462" y="22940"/>
                      <a:pt x="18649" y="19653"/>
                      <a:pt x="19790" y="16344"/>
                    </a:cubicBezTo>
                    <a:cubicBezTo>
                      <a:pt x="20680" y="13833"/>
                      <a:pt x="21525" y="11322"/>
                      <a:pt x="22529" y="8857"/>
                    </a:cubicBezTo>
                    <a:cubicBezTo>
                      <a:pt x="23465" y="6597"/>
                      <a:pt x="24378" y="4337"/>
                      <a:pt x="25291" y="2101"/>
                    </a:cubicBezTo>
                    <a:cubicBezTo>
                      <a:pt x="25474" y="1598"/>
                      <a:pt x="25656" y="1096"/>
                      <a:pt x="25816" y="594"/>
                    </a:cubicBezTo>
                    <a:cubicBezTo>
                      <a:pt x="25862" y="434"/>
                      <a:pt x="25862" y="275"/>
                      <a:pt x="2588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31" name="Google Shape;1131;p51"/>
          <p:cNvGrpSpPr/>
          <p:nvPr/>
        </p:nvGrpSpPr>
        <p:grpSpPr>
          <a:xfrm>
            <a:off x="723975" y="3250575"/>
            <a:ext cx="971400" cy="601500"/>
            <a:chOff x="718225" y="3268962"/>
            <a:chExt cx="971400" cy="601500"/>
          </a:xfrm>
        </p:grpSpPr>
        <p:sp>
          <p:nvSpPr>
            <p:cNvPr id="1132" name="Google Shape;1132;p51"/>
            <p:cNvSpPr/>
            <p:nvPr/>
          </p:nvSpPr>
          <p:spPr>
            <a:xfrm>
              <a:off x="718225" y="3268962"/>
              <a:ext cx="971400" cy="6015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51"/>
            <p:cNvSpPr/>
            <p:nvPr/>
          </p:nvSpPr>
          <p:spPr>
            <a:xfrm rot="-753821">
              <a:off x="870104" y="3521405"/>
              <a:ext cx="95090" cy="216036"/>
            </a:xfrm>
            <a:custGeom>
              <a:avLst/>
              <a:gdLst/>
              <a:ahLst/>
              <a:cxnLst/>
              <a:rect l="l" t="t" r="r" b="b"/>
              <a:pathLst>
                <a:path w="3093" h="7027" extrusionOk="0">
                  <a:moveTo>
                    <a:pt x="428" y="0"/>
                  </a:moveTo>
                  <a:cubicBezTo>
                    <a:pt x="282" y="0"/>
                    <a:pt x="0" y="281"/>
                    <a:pt x="0" y="416"/>
                  </a:cubicBezTo>
                  <a:lnTo>
                    <a:pt x="0" y="6599"/>
                  </a:lnTo>
                  <a:cubicBezTo>
                    <a:pt x="0" y="6880"/>
                    <a:pt x="282" y="7027"/>
                    <a:pt x="428" y="7027"/>
                  </a:cubicBezTo>
                  <a:lnTo>
                    <a:pt x="2676" y="7027"/>
                  </a:lnTo>
                  <a:cubicBezTo>
                    <a:pt x="2957" y="7027"/>
                    <a:pt x="3092" y="6880"/>
                    <a:pt x="3092" y="6599"/>
                  </a:cubicBezTo>
                  <a:cubicBezTo>
                    <a:pt x="3092" y="6318"/>
                    <a:pt x="2957" y="6183"/>
                    <a:pt x="2676" y="6183"/>
                  </a:cubicBezTo>
                  <a:lnTo>
                    <a:pt x="844" y="6183"/>
                  </a:lnTo>
                  <a:lnTo>
                    <a:pt x="844" y="3935"/>
                  </a:lnTo>
                  <a:lnTo>
                    <a:pt x="1968" y="3935"/>
                  </a:lnTo>
                  <a:cubicBezTo>
                    <a:pt x="2249" y="3935"/>
                    <a:pt x="2395" y="3789"/>
                    <a:pt x="2395" y="3508"/>
                  </a:cubicBezTo>
                  <a:cubicBezTo>
                    <a:pt x="2395" y="3227"/>
                    <a:pt x="2249" y="3092"/>
                    <a:pt x="1968" y="3092"/>
                  </a:cubicBezTo>
                  <a:lnTo>
                    <a:pt x="844" y="3092"/>
                  </a:lnTo>
                  <a:lnTo>
                    <a:pt x="844" y="843"/>
                  </a:lnTo>
                  <a:lnTo>
                    <a:pt x="2676" y="843"/>
                  </a:lnTo>
                  <a:cubicBezTo>
                    <a:pt x="2957" y="843"/>
                    <a:pt x="3092" y="697"/>
                    <a:pt x="3092" y="416"/>
                  </a:cubicBezTo>
                  <a:cubicBezTo>
                    <a:pt x="3092" y="281"/>
                    <a:pt x="2957" y="0"/>
                    <a:pt x="26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1"/>
            <p:cNvSpPr/>
            <p:nvPr/>
          </p:nvSpPr>
          <p:spPr>
            <a:xfrm rot="-753821">
              <a:off x="1009169" y="3685724"/>
              <a:ext cx="69142" cy="25948"/>
            </a:xfrm>
            <a:custGeom>
              <a:avLst/>
              <a:gdLst/>
              <a:ahLst/>
              <a:cxnLst/>
              <a:rect l="l" t="t" r="r" b="b"/>
              <a:pathLst>
                <a:path w="2249" h="844" extrusionOk="0">
                  <a:moveTo>
                    <a:pt x="428" y="0"/>
                  </a:moveTo>
                  <a:cubicBezTo>
                    <a:pt x="147" y="0"/>
                    <a:pt x="0" y="135"/>
                    <a:pt x="0" y="416"/>
                  </a:cubicBezTo>
                  <a:cubicBezTo>
                    <a:pt x="0" y="697"/>
                    <a:pt x="147" y="844"/>
                    <a:pt x="428" y="844"/>
                  </a:cubicBezTo>
                  <a:lnTo>
                    <a:pt x="1833" y="844"/>
                  </a:lnTo>
                  <a:cubicBezTo>
                    <a:pt x="2114" y="844"/>
                    <a:pt x="2249" y="697"/>
                    <a:pt x="2249" y="416"/>
                  </a:cubicBezTo>
                  <a:cubicBezTo>
                    <a:pt x="2249" y="135"/>
                    <a:pt x="2114" y="0"/>
                    <a:pt x="18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1"/>
            <p:cNvSpPr/>
            <p:nvPr/>
          </p:nvSpPr>
          <p:spPr>
            <a:xfrm rot="-753821">
              <a:off x="988491" y="3592941"/>
              <a:ext cx="69142" cy="25948"/>
            </a:xfrm>
            <a:custGeom>
              <a:avLst/>
              <a:gdLst/>
              <a:ahLst/>
              <a:cxnLst/>
              <a:rect l="l" t="t" r="r" b="b"/>
              <a:pathLst>
                <a:path w="2249" h="844" extrusionOk="0">
                  <a:moveTo>
                    <a:pt x="428" y="1"/>
                  </a:moveTo>
                  <a:cubicBezTo>
                    <a:pt x="147" y="1"/>
                    <a:pt x="0" y="136"/>
                    <a:pt x="0" y="417"/>
                  </a:cubicBezTo>
                  <a:cubicBezTo>
                    <a:pt x="0" y="698"/>
                    <a:pt x="147" y="844"/>
                    <a:pt x="428" y="844"/>
                  </a:cubicBezTo>
                  <a:lnTo>
                    <a:pt x="1833" y="844"/>
                  </a:lnTo>
                  <a:cubicBezTo>
                    <a:pt x="2114" y="844"/>
                    <a:pt x="2249" y="698"/>
                    <a:pt x="2249" y="417"/>
                  </a:cubicBezTo>
                  <a:cubicBezTo>
                    <a:pt x="2249" y="136"/>
                    <a:pt x="2114" y="1"/>
                    <a:pt x="18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1"/>
            <p:cNvSpPr/>
            <p:nvPr/>
          </p:nvSpPr>
          <p:spPr>
            <a:xfrm rot="-753821">
              <a:off x="1097864" y="3549432"/>
              <a:ext cx="172841" cy="129646"/>
            </a:xfrm>
            <a:custGeom>
              <a:avLst/>
              <a:gdLst/>
              <a:ahLst/>
              <a:cxnLst/>
              <a:rect l="l" t="t" r="r" b="b"/>
              <a:pathLst>
                <a:path w="5622" h="4217" extrusionOk="0">
                  <a:moveTo>
                    <a:pt x="1552" y="1"/>
                  </a:moveTo>
                  <a:cubicBezTo>
                    <a:pt x="708" y="1"/>
                    <a:pt x="0" y="698"/>
                    <a:pt x="0" y="1541"/>
                  </a:cubicBezTo>
                  <a:lnTo>
                    <a:pt x="0" y="3789"/>
                  </a:lnTo>
                  <a:cubicBezTo>
                    <a:pt x="0" y="4070"/>
                    <a:pt x="146" y="4217"/>
                    <a:pt x="427" y="4217"/>
                  </a:cubicBezTo>
                  <a:cubicBezTo>
                    <a:pt x="562" y="4217"/>
                    <a:pt x="843" y="4070"/>
                    <a:pt x="843" y="3789"/>
                  </a:cubicBezTo>
                  <a:lnTo>
                    <a:pt x="843" y="1541"/>
                  </a:lnTo>
                  <a:cubicBezTo>
                    <a:pt x="843" y="1125"/>
                    <a:pt x="1124" y="844"/>
                    <a:pt x="1552" y="844"/>
                  </a:cubicBezTo>
                  <a:cubicBezTo>
                    <a:pt x="1968" y="844"/>
                    <a:pt x="2395" y="1125"/>
                    <a:pt x="2395" y="1541"/>
                  </a:cubicBezTo>
                  <a:lnTo>
                    <a:pt x="2395" y="3789"/>
                  </a:lnTo>
                  <a:cubicBezTo>
                    <a:pt x="2395" y="4070"/>
                    <a:pt x="2530" y="4217"/>
                    <a:pt x="2811" y="4217"/>
                  </a:cubicBezTo>
                  <a:cubicBezTo>
                    <a:pt x="3092" y="4217"/>
                    <a:pt x="3238" y="4070"/>
                    <a:pt x="3238" y="3789"/>
                  </a:cubicBezTo>
                  <a:lnTo>
                    <a:pt x="3238" y="1541"/>
                  </a:lnTo>
                  <a:cubicBezTo>
                    <a:pt x="3238" y="1125"/>
                    <a:pt x="3519" y="844"/>
                    <a:pt x="4081" y="844"/>
                  </a:cubicBezTo>
                  <a:cubicBezTo>
                    <a:pt x="4497" y="844"/>
                    <a:pt x="4778" y="1125"/>
                    <a:pt x="4778" y="1541"/>
                  </a:cubicBezTo>
                  <a:lnTo>
                    <a:pt x="4778" y="3789"/>
                  </a:lnTo>
                  <a:cubicBezTo>
                    <a:pt x="4778" y="4070"/>
                    <a:pt x="5059" y="4217"/>
                    <a:pt x="5205" y="4217"/>
                  </a:cubicBezTo>
                  <a:cubicBezTo>
                    <a:pt x="5486" y="4217"/>
                    <a:pt x="5621" y="4070"/>
                    <a:pt x="5621" y="3789"/>
                  </a:cubicBezTo>
                  <a:lnTo>
                    <a:pt x="5621" y="1541"/>
                  </a:lnTo>
                  <a:cubicBezTo>
                    <a:pt x="5621" y="698"/>
                    <a:pt x="4924" y="1"/>
                    <a:pt x="4081" y="1"/>
                  </a:cubicBezTo>
                  <a:cubicBezTo>
                    <a:pt x="3519" y="1"/>
                    <a:pt x="3092" y="136"/>
                    <a:pt x="2811" y="563"/>
                  </a:cubicBezTo>
                  <a:cubicBezTo>
                    <a:pt x="2530" y="136"/>
                    <a:pt x="2114" y="1"/>
                    <a:pt x="155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1"/>
            <p:cNvSpPr/>
            <p:nvPr/>
          </p:nvSpPr>
          <p:spPr>
            <a:xfrm rot="-753821">
              <a:off x="1284332" y="3516540"/>
              <a:ext cx="95090" cy="129646"/>
            </a:xfrm>
            <a:custGeom>
              <a:avLst/>
              <a:gdLst/>
              <a:ahLst/>
              <a:cxnLst/>
              <a:rect l="l" t="t" r="r" b="b"/>
              <a:pathLst>
                <a:path w="3093" h="4217" extrusionOk="0">
                  <a:moveTo>
                    <a:pt x="2114" y="1"/>
                  </a:moveTo>
                  <a:cubicBezTo>
                    <a:pt x="990" y="1"/>
                    <a:pt x="0" y="844"/>
                    <a:pt x="0" y="2103"/>
                  </a:cubicBezTo>
                  <a:cubicBezTo>
                    <a:pt x="0" y="3227"/>
                    <a:pt x="990" y="4217"/>
                    <a:pt x="2114" y="4217"/>
                  </a:cubicBezTo>
                  <a:lnTo>
                    <a:pt x="2676" y="4217"/>
                  </a:lnTo>
                  <a:cubicBezTo>
                    <a:pt x="2957" y="4217"/>
                    <a:pt x="3092" y="4070"/>
                    <a:pt x="3092" y="3789"/>
                  </a:cubicBezTo>
                  <a:cubicBezTo>
                    <a:pt x="3092" y="3508"/>
                    <a:pt x="2957" y="3373"/>
                    <a:pt x="2676" y="3373"/>
                  </a:cubicBezTo>
                  <a:lnTo>
                    <a:pt x="2114" y="3373"/>
                  </a:lnTo>
                  <a:cubicBezTo>
                    <a:pt x="1406" y="3373"/>
                    <a:pt x="844" y="2811"/>
                    <a:pt x="844" y="2103"/>
                  </a:cubicBezTo>
                  <a:cubicBezTo>
                    <a:pt x="844" y="1406"/>
                    <a:pt x="1406" y="844"/>
                    <a:pt x="2114" y="844"/>
                  </a:cubicBezTo>
                  <a:lnTo>
                    <a:pt x="2676" y="844"/>
                  </a:lnTo>
                  <a:cubicBezTo>
                    <a:pt x="2957" y="844"/>
                    <a:pt x="3092" y="563"/>
                    <a:pt x="3092" y="417"/>
                  </a:cubicBezTo>
                  <a:cubicBezTo>
                    <a:pt x="3092" y="136"/>
                    <a:pt x="2957" y="1"/>
                    <a:pt x="26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1"/>
            <p:cNvSpPr/>
            <p:nvPr/>
          </p:nvSpPr>
          <p:spPr>
            <a:xfrm rot="-753821">
              <a:off x="1335270" y="3378811"/>
              <a:ext cx="73293" cy="108218"/>
            </a:xfrm>
            <a:custGeom>
              <a:avLst/>
              <a:gdLst/>
              <a:ahLst/>
              <a:cxnLst/>
              <a:rect l="l" t="t" r="r" b="b"/>
              <a:pathLst>
                <a:path w="2384" h="3520" extrusionOk="0">
                  <a:moveTo>
                    <a:pt x="1124" y="1"/>
                  </a:moveTo>
                  <a:cubicBezTo>
                    <a:pt x="562" y="1"/>
                    <a:pt x="0" y="428"/>
                    <a:pt x="0" y="1125"/>
                  </a:cubicBezTo>
                  <a:cubicBezTo>
                    <a:pt x="0" y="1406"/>
                    <a:pt x="135" y="1552"/>
                    <a:pt x="416" y="1552"/>
                  </a:cubicBezTo>
                  <a:cubicBezTo>
                    <a:pt x="697" y="1552"/>
                    <a:pt x="843" y="1406"/>
                    <a:pt x="843" y="1125"/>
                  </a:cubicBezTo>
                  <a:cubicBezTo>
                    <a:pt x="843" y="990"/>
                    <a:pt x="978" y="844"/>
                    <a:pt x="1124" y="844"/>
                  </a:cubicBezTo>
                  <a:lnTo>
                    <a:pt x="1259" y="844"/>
                  </a:lnTo>
                  <a:cubicBezTo>
                    <a:pt x="1405" y="844"/>
                    <a:pt x="1540" y="990"/>
                    <a:pt x="1540" y="1125"/>
                  </a:cubicBezTo>
                  <a:cubicBezTo>
                    <a:pt x="1540" y="1406"/>
                    <a:pt x="1405" y="1687"/>
                    <a:pt x="1259" y="1833"/>
                  </a:cubicBezTo>
                  <a:lnTo>
                    <a:pt x="135" y="2811"/>
                  </a:lnTo>
                  <a:cubicBezTo>
                    <a:pt x="0" y="2957"/>
                    <a:pt x="0" y="3092"/>
                    <a:pt x="0" y="3238"/>
                  </a:cubicBezTo>
                  <a:cubicBezTo>
                    <a:pt x="135" y="3373"/>
                    <a:pt x="281" y="3520"/>
                    <a:pt x="416" y="3520"/>
                  </a:cubicBezTo>
                  <a:lnTo>
                    <a:pt x="1968" y="3520"/>
                  </a:lnTo>
                  <a:cubicBezTo>
                    <a:pt x="2249" y="3520"/>
                    <a:pt x="2384" y="3373"/>
                    <a:pt x="2384" y="3092"/>
                  </a:cubicBezTo>
                  <a:cubicBezTo>
                    <a:pt x="2384" y="2811"/>
                    <a:pt x="2249" y="2676"/>
                    <a:pt x="1968" y="2676"/>
                  </a:cubicBezTo>
                  <a:lnTo>
                    <a:pt x="1540" y="2676"/>
                  </a:lnTo>
                  <a:lnTo>
                    <a:pt x="1821" y="2530"/>
                  </a:lnTo>
                  <a:cubicBezTo>
                    <a:pt x="2249" y="2114"/>
                    <a:pt x="2384" y="1687"/>
                    <a:pt x="2384" y="1125"/>
                  </a:cubicBezTo>
                  <a:cubicBezTo>
                    <a:pt x="2384" y="428"/>
                    <a:pt x="1821" y="1"/>
                    <a:pt x="125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1"/>
            <p:cNvSpPr/>
            <p:nvPr/>
          </p:nvSpPr>
          <p:spPr>
            <a:xfrm rot="4471751">
              <a:off x="1405907" y="3595799"/>
              <a:ext cx="143047" cy="160532"/>
            </a:xfrm>
            <a:custGeom>
              <a:avLst/>
              <a:gdLst/>
              <a:ahLst/>
              <a:cxnLst/>
              <a:rect l="l" t="t" r="r" b="b"/>
              <a:pathLst>
                <a:path w="7420" h="8327" extrusionOk="0">
                  <a:moveTo>
                    <a:pt x="4840" y="909"/>
                  </a:moveTo>
                  <a:cubicBezTo>
                    <a:pt x="5707" y="909"/>
                    <a:pt x="5981" y="1479"/>
                    <a:pt x="5981" y="2050"/>
                  </a:cubicBezTo>
                  <a:cubicBezTo>
                    <a:pt x="5981" y="3762"/>
                    <a:pt x="5411" y="5474"/>
                    <a:pt x="5981" y="6889"/>
                  </a:cubicBezTo>
                  <a:lnTo>
                    <a:pt x="4269" y="5177"/>
                  </a:lnTo>
                  <a:cubicBezTo>
                    <a:pt x="3425" y="4332"/>
                    <a:pt x="3425" y="3191"/>
                    <a:pt x="3425" y="2050"/>
                  </a:cubicBezTo>
                  <a:cubicBezTo>
                    <a:pt x="3699" y="1183"/>
                    <a:pt x="4269" y="909"/>
                    <a:pt x="4840" y="909"/>
                  </a:cubicBezTo>
                  <a:close/>
                  <a:moveTo>
                    <a:pt x="4699" y="0"/>
                  </a:moveTo>
                  <a:cubicBezTo>
                    <a:pt x="4559" y="0"/>
                    <a:pt x="4416" y="13"/>
                    <a:pt x="4269" y="41"/>
                  </a:cubicBezTo>
                  <a:cubicBezTo>
                    <a:pt x="1" y="1183"/>
                    <a:pt x="3699" y="7756"/>
                    <a:pt x="6849" y="8327"/>
                  </a:cubicBezTo>
                  <a:cubicBezTo>
                    <a:pt x="7122" y="8327"/>
                    <a:pt x="7122" y="8030"/>
                    <a:pt x="7122" y="8030"/>
                  </a:cubicBezTo>
                  <a:cubicBezTo>
                    <a:pt x="7122" y="8030"/>
                    <a:pt x="7419" y="8030"/>
                    <a:pt x="7419" y="7756"/>
                  </a:cubicBezTo>
                  <a:cubicBezTo>
                    <a:pt x="7122" y="6889"/>
                    <a:pt x="6552" y="6044"/>
                    <a:pt x="6552" y="4903"/>
                  </a:cubicBezTo>
                  <a:cubicBezTo>
                    <a:pt x="6552" y="4036"/>
                    <a:pt x="6849" y="3191"/>
                    <a:pt x="6849" y="2050"/>
                  </a:cubicBezTo>
                  <a:cubicBezTo>
                    <a:pt x="6849" y="1025"/>
                    <a:pt x="5928" y="0"/>
                    <a:pt x="46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0" name="Google Shape;1140;p51"/>
          <p:cNvGrpSpPr/>
          <p:nvPr/>
        </p:nvGrpSpPr>
        <p:grpSpPr>
          <a:xfrm>
            <a:off x="7465200" y="3250350"/>
            <a:ext cx="966300" cy="601500"/>
            <a:chOff x="7459450" y="3268737"/>
            <a:chExt cx="966300" cy="601500"/>
          </a:xfrm>
        </p:grpSpPr>
        <p:sp>
          <p:nvSpPr>
            <p:cNvPr id="1141" name="Google Shape;1141;p51"/>
            <p:cNvSpPr/>
            <p:nvPr/>
          </p:nvSpPr>
          <p:spPr>
            <a:xfrm>
              <a:off x="7459450" y="3268737"/>
              <a:ext cx="966300" cy="6015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42" name="Google Shape;1142;p51"/>
            <p:cNvGrpSpPr/>
            <p:nvPr/>
          </p:nvGrpSpPr>
          <p:grpSpPr>
            <a:xfrm>
              <a:off x="7588595" y="3377440"/>
              <a:ext cx="765108" cy="362474"/>
              <a:chOff x="-1637984" y="2886288"/>
              <a:chExt cx="1017837" cy="482206"/>
            </a:xfrm>
          </p:grpSpPr>
          <p:sp>
            <p:nvSpPr>
              <p:cNvPr id="1143" name="Google Shape;1143;p51"/>
              <p:cNvSpPr/>
              <p:nvPr/>
            </p:nvSpPr>
            <p:spPr>
              <a:xfrm>
                <a:off x="-1570515" y="3114493"/>
                <a:ext cx="669730" cy="120055"/>
              </a:xfrm>
              <a:custGeom>
                <a:avLst/>
                <a:gdLst/>
                <a:ahLst/>
                <a:cxnLst/>
                <a:rect l="l" t="t" r="r" b="b"/>
                <a:pathLst>
                  <a:path w="8775" h="1573" extrusionOk="0">
                    <a:moveTo>
                      <a:pt x="2626" y="1"/>
                    </a:moveTo>
                    <a:cubicBezTo>
                      <a:pt x="2275" y="1"/>
                      <a:pt x="1924" y="1"/>
                      <a:pt x="1755" y="169"/>
                    </a:cubicBezTo>
                    <a:lnTo>
                      <a:pt x="169" y="169"/>
                    </a:lnTo>
                    <a:cubicBezTo>
                      <a:pt x="169" y="352"/>
                      <a:pt x="1" y="352"/>
                      <a:pt x="169" y="352"/>
                    </a:cubicBezTo>
                    <a:lnTo>
                      <a:pt x="169" y="871"/>
                    </a:lnTo>
                    <a:lnTo>
                      <a:pt x="169" y="1222"/>
                    </a:lnTo>
                    <a:lnTo>
                      <a:pt x="169" y="1573"/>
                    </a:lnTo>
                    <a:lnTo>
                      <a:pt x="1222" y="1573"/>
                    </a:lnTo>
                    <a:cubicBezTo>
                      <a:pt x="1404" y="1573"/>
                      <a:pt x="1404" y="1404"/>
                      <a:pt x="1573" y="1404"/>
                    </a:cubicBezTo>
                    <a:lnTo>
                      <a:pt x="8774" y="1404"/>
                    </a:lnTo>
                    <a:lnTo>
                      <a:pt x="8774" y="1222"/>
                    </a:lnTo>
                    <a:lnTo>
                      <a:pt x="8774" y="1053"/>
                    </a:lnTo>
                    <a:lnTo>
                      <a:pt x="8774" y="871"/>
                    </a:lnTo>
                    <a:lnTo>
                      <a:pt x="8774" y="703"/>
                    </a:lnTo>
                    <a:lnTo>
                      <a:pt x="8774" y="520"/>
                    </a:lnTo>
                    <a:lnTo>
                      <a:pt x="8774" y="352"/>
                    </a:lnTo>
                    <a:lnTo>
                      <a:pt x="8774" y="169"/>
                    </a:lnTo>
                    <a:lnTo>
                      <a:pt x="8774" y="1"/>
                    </a:lnTo>
                    <a:close/>
                  </a:path>
                </a:pathLst>
              </a:custGeom>
              <a:solidFill>
                <a:srgbClr val="FAD4AF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51"/>
              <p:cNvSpPr/>
              <p:nvPr/>
            </p:nvSpPr>
            <p:spPr>
              <a:xfrm>
                <a:off x="-1624093" y="2900255"/>
                <a:ext cx="964335" cy="227212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2977" extrusionOk="0">
                    <a:moveTo>
                      <a:pt x="4563" y="0"/>
                    </a:moveTo>
                    <a:lnTo>
                      <a:pt x="4380" y="169"/>
                    </a:lnTo>
                    <a:lnTo>
                      <a:pt x="4030" y="169"/>
                    </a:lnTo>
                    <a:cubicBezTo>
                      <a:pt x="3861" y="351"/>
                      <a:pt x="3679" y="351"/>
                      <a:pt x="3510" y="351"/>
                    </a:cubicBezTo>
                    <a:lnTo>
                      <a:pt x="3328" y="520"/>
                    </a:lnTo>
                    <a:cubicBezTo>
                      <a:pt x="2977" y="702"/>
                      <a:pt x="2457" y="702"/>
                      <a:pt x="2106" y="871"/>
                    </a:cubicBezTo>
                    <a:cubicBezTo>
                      <a:pt x="1924" y="1053"/>
                      <a:pt x="1755" y="1053"/>
                      <a:pt x="1573" y="1053"/>
                    </a:cubicBezTo>
                    <a:cubicBezTo>
                      <a:pt x="1573" y="1053"/>
                      <a:pt x="1405" y="1221"/>
                      <a:pt x="1222" y="1221"/>
                    </a:cubicBezTo>
                    <a:cubicBezTo>
                      <a:pt x="1222" y="1221"/>
                      <a:pt x="1054" y="1221"/>
                      <a:pt x="1054" y="1404"/>
                    </a:cubicBezTo>
                    <a:lnTo>
                      <a:pt x="520" y="1404"/>
                    </a:lnTo>
                    <a:lnTo>
                      <a:pt x="352" y="1572"/>
                    </a:lnTo>
                    <a:cubicBezTo>
                      <a:pt x="352" y="1572"/>
                      <a:pt x="352" y="1755"/>
                      <a:pt x="169" y="1755"/>
                    </a:cubicBezTo>
                    <a:cubicBezTo>
                      <a:pt x="169" y="1923"/>
                      <a:pt x="169" y="1923"/>
                      <a:pt x="1" y="2106"/>
                    </a:cubicBezTo>
                    <a:lnTo>
                      <a:pt x="1" y="2274"/>
                    </a:lnTo>
                    <a:lnTo>
                      <a:pt x="1" y="2457"/>
                    </a:lnTo>
                    <a:lnTo>
                      <a:pt x="1" y="2625"/>
                    </a:lnTo>
                    <a:lnTo>
                      <a:pt x="169" y="2625"/>
                    </a:lnTo>
                    <a:lnTo>
                      <a:pt x="169" y="2808"/>
                    </a:lnTo>
                    <a:lnTo>
                      <a:pt x="352" y="2808"/>
                    </a:lnTo>
                    <a:cubicBezTo>
                      <a:pt x="352" y="2976"/>
                      <a:pt x="352" y="2976"/>
                      <a:pt x="520" y="2976"/>
                    </a:cubicBezTo>
                    <a:lnTo>
                      <a:pt x="1405" y="2976"/>
                    </a:lnTo>
                    <a:cubicBezTo>
                      <a:pt x="1755" y="2976"/>
                      <a:pt x="1924" y="2808"/>
                      <a:pt x="2275" y="2808"/>
                    </a:cubicBezTo>
                    <a:lnTo>
                      <a:pt x="10178" y="2808"/>
                    </a:lnTo>
                    <a:lnTo>
                      <a:pt x="10346" y="2625"/>
                    </a:lnTo>
                    <a:lnTo>
                      <a:pt x="10346" y="2457"/>
                    </a:lnTo>
                    <a:lnTo>
                      <a:pt x="10346" y="2274"/>
                    </a:lnTo>
                    <a:lnTo>
                      <a:pt x="10346" y="2106"/>
                    </a:lnTo>
                    <a:lnTo>
                      <a:pt x="10178" y="2106"/>
                    </a:lnTo>
                    <a:lnTo>
                      <a:pt x="10178" y="1923"/>
                    </a:lnTo>
                    <a:lnTo>
                      <a:pt x="10178" y="1221"/>
                    </a:lnTo>
                    <a:lnTo>
                      <a:pt x="10529" y="1221"/>
                    </a:lnTo>
                    <a:cubicBezTo>
                      <a:pt x="10529" y="1221"/>
                      <a:pt x="10529" y="1053"/>
                      <a:pt x="10697" y="1053"/>
                    </a:cubicBezTo>
                    <a:lnTo>
                      <a:pt x="11048" y="1053"/>
                    </a:lnTo>
                    <a:cubicBezTo>
                      <a:pt x="11048" y="871"/>
                      <a:pt x="11231" y="871"/>
                      <a:pt x="11231" y="871"/>
                    </a:cubicBezTo>
                    <a:cubicBezTo>
                      <a:pt x="11399" y="702"/>
                      <a:pt x="11582" y="702"/>
                      <a:pt x="11582" y="702"/>
                    </a:cubicBezTo>
                    <a:lnTo>
                      <a:pt x="11750" y="520"/>
                    </a:lnTo>
                    <a:lnTo>
                      <a:pt x="11933" y="520"/>
                    </a:lnTo>
                    <a:cubicBezTo>
                      <a:pt x="12101" y="351"/>
                      <a:pt x="12101" y="351"/>
                      <a:pt x="12284" y="351"/>
                    </a:cubicBezTo>
                    <a:cubicBezTo>
                      <a:pt x="12284" y="169"/>
                      <a:pt x="12284" y="169"/>
                      <a:pt x="12452" y="169"/>
                    </a:cubicBezTo>
                    <a:cubicBezTo>
                      <a:pt x="12452" y="169"/>
                      <a:pt x="12634" y="169"/>
                      <a:pt x="12634" y="0"/>
                    </a:cubicBezTo>
                    <a:close/>
                  </a:path>
                </a:pathLst>
              </a:custGeom>
              <a:solidFill>
                <a:srgbClr val="FDD6D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51"/>
              <p:cNvSpPr/>
              <p:nvPr/>
            </p:nvSpPr>
            <p:spPr>
              <a:xfrm>
                <a:off x="-1584405" y="3221649"/>
                <a:ext cx="683621" cy="134022"/>
              </a:xfrm>
              <a:custGeom>
                <a:avLst/>
                <a:gdLst/>
                <a:ahLst/>
                <a:cxnLst/>
                <a:rect l="l" t="t" r="r" b="b"/>
                <a:pathLst>
                  <a:path w="8957" h="1756" extrusionOk="0">
                    <a:moveTo>
                      <a:pt x="2808" y="0"/>
                    </a:moveTo>
                    <a:cubicBezTo>
                      <a:pt x="2639" y="0"/>
                      <a:pt x="2288" y="169"/>
                      <a:pt x="1937" y="169"/>
                    </a:cubicBezTo>
                    <a:lnTo>
                      <a:pt x="351" y="169"/>
                    </a:lnTo>
                    <a:cubicBezTo>
                      <a:pt x="183" y="169"/>
                      <a:pt x="183" y="169"/>
                      <a:pt x="0" y="351"/>
                    </a:cubicBezTo>
                    <a:lnTo>
                      <a:pt x="0" y="520"/>
                    </a:lnTo>
                    <a:lnTo>
                      <a:pt x="0" y="871"/>
                    </a:lnTo>
                    <a:lnTo>
                      <a:pt x="0" y="1222"/>
                    </a:lnTo>
                    <a:lnTo>
                      <a:pt x="0" y="1404"/>
                    </a:lnTo>
                    <a:lnTo>
                      <a:pt x="0" y="1573"/>
                    </a:lnTo>
                    <a:lnTo>
                      <a:pt x="0" y="1755"/>
                    </a:lnTo>
                    <a:lnTo>
                      <a:pt x="8956" y="1755"/>
                    </a:lnTo>
                    <a:lnTo>
                      <a:pt x="8956" y="1573"/>
                    </a:lnTo>
                    <a:lnTo>
                      <a:pt x="8956" y="1222"/>
                    </a:lnTo>
                    <a:lnTo>
                      <a:pt x="8956" y="1053"/>
                    </a:lnTo>
                    <a:lnTo>
                      <a:pt x="8956" y="871"/>
                    </a:lnTo>
                    <a:lnTo>
                      <a:pt x="8956" y="702"/>
                    </a:lnTo>
                    <a:lnTo>
                      <a:pt x="8956" y="520"/>
                    </a:lnTo>
                    <a:lnTo>
                      <a:pt x="8956" y="351"/>
                    </a:lnTo>
                    <a:lnTo>
                      <a:pt x="8956" y="169"/>
                    </a:lnTo>
                    <a:lnTo>
                      <a:pt x="8956" y="0"/>
                    </a:lnTo>
                    <a:close/>
                  </a:path>
                </a:pathLst>
              </a:custGeom>
              <a:solidFill>
                <a:srgbClr val="BBCFB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51"/>
              <p:cNvSpPr/>
              <p:nvPr/>
            </p:nvSpPr>
            <p:spPr>
              <a:xfrm>
                <a:off x="-1637984" y="2886288"/>
                <a:ext cx="1017837" cy="482206"/>
              </a:xfrm>
              <a:custGeom>
                <a:avLst/>
                <a:gdLst/>
                <a:ahLst/>
                <a:cxnLst/>
                <a:rect l="l" t="t" r="r" b="b"/>
                <a:pathLst>
                  <a:path w="13336" h="6318" extrusionOk="0">
                    <a:moveTo>
                      <a:pt x="12466" y="885"/>
                    </a:moveTo>
                    <a:cubicBezTo>
                      <a:pt x="12466" y="885"/>
                      <a:pt x="12283" y="1054"/>
                      <a:pt x="12115" y="1054"/>
                    </a:cubicBezTo>
                    <a:lnTo>
                      <a:pt x="11932" y="1054"/>
                    </a:lnTo>
                    <a:lnTo>
                      <a:pt x="11932" y="1236"/>
                    </a:lnTo>
                    <a:lnTo>
                      <a:pt x="11413" y="1236"/>
                    </a:lnTo>
                    <a:lnTo>
                      <a:pt x="11413" y="1404"/>
                    </a:lnTo>
                    <a:lnTo>
                      <a:pt x="11932" y="1404"/>
                    </a:lnTo>
                    <a:cubicBezTo>
                      <a:pt x="11932" y="1404"/>
                      <a:pt x="11932" y="1236"/>
                      <a:pt x="12115" y="1236"/>
                    </a:cubicBezTo>
                    <a:lnTo>
                      <a:pt x="12283" y="1054"/>
                    </a:lnTo>
                    <a:lnTo>
                      <a:pt x="12634" y="1054"/>
                    </a:lnTo>
                    <a:lnTo>
                      <a:pt x="12634" y="885"/>
                    </a:lnTo>
                    <a:close/>
                    <a:moveTo>
                      <a:pt x="11413" y="1404"/>
                    </a:moveTo>
                    <a:cubicBezTo>
                      <a:pt x="11230" y="1404"/>
                      <a:pt x="11230" y="1404"/>
                      <a:pt x="11062" y="1587"/>
                    </a:cubicBezTo>
                    <a:lnTo>
                      <a:pt x="10879" y="1587"/>
                    </a:lnTo>
                    <a:cubicBezTo>
                      <a:pt x="10879" y="1587"/>
                      <a:pt x="10879" y="1755"/>
                      <a:pt x="10711" y="1755"/>
                    </a:cubicBezTo>
                    <a:lnTo>
                      <a:pt x="11062" y="1755"/>
                    </a:lnTo>
                    <a:lnTo>
                      <a:pt x="11230" y="1587"/>
                    </a:lnTo>
                    <a:cubicBezTo>
                      <a:pt x="11230" y="1587"/>
                      <a:pt x="11413" y="1587"/>
                      <a:pt x="11413" y="1404"/>
                    </a:cubicBezTo>
                    <a:close/>
                    <a:moveTo>
                      <a:pt x="11932" y="1404"/>
                    </a:moveTo>
                    <a:lnTo>
                      <a:pt x="11764" y="1587"/>
                    </a:lnTo>
                    <a:cubicBezTo>
                      <a:pt x="11581" y="1587"/>
                      <a:pt x="11581" y="1587"/>
                      <a:pt x="11581" y="1755"/>
                    </a:cubicBezTo>
                    <a:lnTo>
                      <a:pt x="11764" y="1755"/>
                    </a:lnTo>
                    <a:cubicBezTo>
                      <a:pt x="11764" y="1587"/>
                      <a:pt x="11932" y="1587"/>
                      <a:pt x="11932" y="1587"/>
                    </a:cubicBezTo>
                    <a:lnTo>
                      <a:pt x="11932" y="1404"/>
                    </a:lnTo>
                    <a:close/>
                    <a:moveTo>
                      <a:pt x="11581" y="1755"/>
                    </a:moveTo>
                    <a:cubicBezTo>
                      <a:pt x="11413" y="1755"/>
                      <a:pt x="11230" y="1755"/>
                      <a:pt x="11062" y="1938"/>
                    </a:cubicBezTo>
                    <a:lnTo>
                      <a:pt x="11062" y="2106"/>
                    </a:lnTo>
                    <a:cubicBezTo>
                      <a:pt x="11230" y="1938"/>
                      <a:pt x="11413" y="1938"/>
                      <a:pt x="11581" y="1755"/>
                    </a:cubicBezTo>
                    <a:close/>
                    <a:moveTo>
                      <a:pt x="12985" y="1755"/>
                    </a:moveTo>
                    <a:cubicBezTo>
                      <a:pt x="12985" y="1938"/>
                      <a:pt x="12985" y="1938"/>
                      <a:pt x="12816" y="1938"/>
                    </a:cubicBezTo>
                    <a:cubicBezTo>
                      <a:pt x="12816" y="1938"/>
                      <a:pt x="12634" y="1938"/>
                      <a:pt x="12634" y="2106"/>
                    </a:cubicBezTo>
                    <a:cubicBezTo>
                      <a:pt x="12634" y="2106"/>
                      <a:pt x="12816" y="2106"/>
                      <a:pt x="12985" y="1938"/>
                    </a:cubicBezTo>
                    <a:cubicBezTo>
                      <a:pt x="12985" y="1938"/>
                      <a:pt x="13167" y="1938"/>
                      <a:pt x="13167" y="1755"/>
                    </a:cubicBezTo>
                    <a:close/>
                    <a:moveTo>
                      <a:pt x="12634" y="1404"/>
                    </a:moveTo>
                    <a:cubicBezTo>
                      <a:pt x="12466" y="1404"/>
                      <a:pt x="12283" y="1587"/>
                      <a:pt x="12115" y="1587"/>
                    </a:cubicBezTo>
                    <a:cubicBezTo>
                      <a:pt x="12115" y="1587"/>
                      <a:pt x="11932" y="1755"/>
                      <a:pt x="11764" y="1755"/>
                    </a:cubicBezTo>
                    <a:cubicBezTo>
                      <a:pt x="11764" y="1938"/>
                      <a:pt x="11581" y="1938"/>
                      <a:pt x="11413" y="2106"/>
                    </a:cubicBezTo>
                    <a:cubicBezTo>
                      <a:pt x="11230" y="2106"/>
                      <a:pt x="11230" y="2106"/>
                      <a:pt x="11062" y="2289"/>
                    </a:cubicBezTo>
                    <a:cubicBezTo>
                      <a:pt x="11413" y="2289"/>
                      <a:pt x="11581" y="2106"/>
                      <a:pt x="11932" y="1938"/>
                    </a:cubicBezTo>
                    <a:cubicBezTo>
                      <a:pt x="11932" y="1938"/>
                      <a:pt x="12115" y="1755"/>
                      <a:pt x="12283" y="1755"/>
                    </a:cubicBezTo>
                    <a:cubicBezTo>
                      <a:pt x="12466" y="1587"/>
                      <a:pt x="12466" y="1587"/>
                      <a:pt x="12634" y="1587"/>
                    </a:cubicBezTo>
                    <a:lnTo>
                      <a:pt x="12634" y="1404"/>
                    </a:lnTo>
                    <a:close/>
                    <a:moveTo>
                      <a:pt x="1053" y="2106"/>
                    </a:moveTo>
                    <a:cubicBezTo>
                      <a:pt x="885" y="2289"/>
                      <a:pt x="885" y="2457"/>
                      <a:pt x="885" y="2640"/>
                    </a:cubicBezTo>
                    <a:cubicBezTo>
                      <a:pt x="1053" y="2808"/>
                      <a:pt x="1053" y="2808"/>
                      <a:pt x="1053" y="2991"/>
                    </a:cubicBezTo>
                    <a:lnTo>
                      <a:pt x="1236" y="2991"/>
                    </a:lnTo>
                    <a:cubicBezTo>
                      <a:pt x="1236" y="2991"/>
                      <a:pt x="1236" y="2808"/>
                      <a:pt x="1053" y="2808"/>
                    </a:cubicBezTo>
                    <a:lnTo>
                      <a:pt x="1053" y="2457"/>
                    </a:lnTo>
                    <a:lnTo>
                      <a:pt x="1053" y="2106"/>
                    </a:lnTo>
                    <a:close/>
                    <a:moveTo>
                      <a:pt x="9476" y="2457"/>
                    </a:moveTo>
                    <a:lnTo>
                      <a:pt x="9476" y="2640"/>
                    </a:lnTo>
                    <a:lnTo>
                      <a:pt x="9476" y="2808"/>
                    </a:lnTo>
                    <a:cubicBezTo>
                      <a:pt x="9476" y="2808"/>
                      <a:pt x="9658" y="2808"/>
                      <a:pt x="9658" y="2991"/>
                    </a:cubicBezTo>
                    <a:lnTo>
                      <a:pt x="9658" y="2808"/>
                    </a:lnTo>
                    <a:lnTo>
                      <a:pt x="9658" y="2640"/>
                    </a:lnTo>
                    <a:cubicBezTo>
                      <a:pt x="9658" y="2640"/>
                      <a:pt x="9658" y="2457"/>
                      <a:pt x="9476" y="2457"/>
                    </a:cubicBezTo>
                    <a:close/>
                    <a:moveTo>
                      <a:pt x="11764" y="1"/>
                    </a:moveTo>
                    <a:cubicBezTo>
                      <a:pt x="11581" y="1"/>
                      <a:pt x="11413" y="183"/>
                      <a:pt x="11062" y="183"/>
                    </a:cubicBezTo>
                    <a:lnTo>
                      <a:pt x="12816" y="183"/>
                    </a:lnTo>
                    <a:lnTo>
                      <a:pt x="12816" y="352"/>
                    </a:lnTo>
                    <a:lnTo>
                      <a:pt x="12816" y="703"/>
                    </a:lnTo>
                    <a:lnTo>
                      <a:pt x="12816" y="885"/>
                    </a:lnTo>
                    <a:lnTo>
                      <a:pt x="12816" y="1236"/>
                    </a:lnTo>
                    <a:lnTo>
                      <a:pt x="12816" y="1587"/>
                    </a:lnTo>
                    <a:cubicBezTo>
                      <a:pt x="12634" y="1755"/>
                      <a:pt x="12466" y="1755"/>
                      <a:pt x="12283" y="1938"/>
                    </a:cubicBezTo>
                    <a:cubicBezTo>
                      <a:pt x="12115" y="1938"/>
                      <a:pt x="11932" y="2106"/>
                      <a:pt x="11764" y="2289"/>
                    </a:cubicBezTo>
                    <a:cubicBezTo>
                      <a:pt x="11581" y="2289"/>
                      <a:pt x="11581" y="2289"/>
                      <a:pt x="11413" y="2457"/>
                    </a:cubicBezTo>
                    <a:cubicBezTo>
                      <a:pt x="11413" y="2457"/>
                      <a:pt x="11230" y="2457"/>
                      <a:pt x="11230" y="2640"/>
                    </a:cubicBezTo>
                    <a:cubicBezTo>
                      <a:pt x="11062" y="2640"/>
                      <a:pt x="10879" y="2808"/>
                      <a:pt x="10711" y="2808"/>
                    </a:cubicBezTo>
                    <a:lnTo>
                      <a:pt x="10528" y="2808"/>
                    </a:lnTo>
                    <a:lnTo>
                      <a:pt x="10360" y="2991"/>
                    </a:lnTo>
                    <a:lnTo>
                      <a:pt x="10711" y="2991"/>
                    </a:lnTo>
                    <a:cubicBezTo>
                      <a:pt x="10879" y="2991"/>
                      <a:pt x="11062" y="2808"/>
                      <a:pt x="11062" y="2808"/>
                    </a:cubicBezTo>
                    <a:cubicBezTo>
                      <a:pt x="11230" y="2808"/>
                      <a:pt x="11413" y="2808"/>
                      <a:pt x="11581" y="2640"/>
                    </a:cubicBezTo>
                    <a:cubicBezTo>
                      <a:pt x="11764" y="2640"/>
                      <a:pt x="11932" y="2457"/>
                      <a:pt x="11932" y="2457"/>
                    </a:cubicBezTo>
                    <a:lnTo>
                      <a:pt x="11932" y="2808"/>
                    </a:lnTo>
                    <a:lnTo>
                      <a:pt x="11932" y="2991"/>
                    </a:lnTo>
                    <a:lnTo>
                      <a:pt x="12115" y="2991"/>
                    </a:lnTo>
                    <a:lnTo>
                      <a:pt x="12115" y="2808"/>
                    </a:lnTo>
                    <a:lnTo>
                      <a:pt x="12115" y="2457"/>
                    </a:lnTo>
                    <a:cubicBezTo>
                      <a:pt x="12283" y="2289"/>
                      <a:pt x="12466" y="2289"/>
                      <a:pt x="12634" y="2106"/>
                    </a:cubicBezTo>
                    <a:lnTo>
                      <a:pt x="12466" y="2106"/>
                    </a:lnTo>
                    <a:lnTo>
                      <a:pt x="11413" y="2640"/>
                    </a:lnTo>
                    <a:cubicBezTo>
                      <a:pt x="11581" y="2457"/>
                      <a:pt x="11764" y="2457"/>
                      <a:pt x="11932" y="2289"/>
                    </a:cubicBezTo>
                    <a:cubicBezTo>
                      <a:pt x="12115" y="2106"/>
                      <a:pt x="12283" y="2106"/>
                      <a:pt x="12466" y="1938"/>
                    </a:cubicBezTo>
                    <a:cubicBezTo>
                      <a:pt x="12634" y="1938"/>
                      <a:pt x="12816" y="1755"/>
                      <a:pt x="12985" y="1755"/>
                    </a:cubicBezTo>
                    <a:lnTo>
                      <a:pt x="12985" y="1587"/>
                    </a:lnTo>
                    <a:lnTo>
                      <a:pt x="13167" y="1587"/>
                    </a:lnTo>
                    <a:lnTo>
                      <a:pt x="13167" y="1755"/>
                    </a:lnTo>
                    <a:cubicBezTo>
                      <a:pt x="13336" y="1755"/>
                      <a:pt x="13336" y="1755"/>
                      <a:pt x="13336" y="1587"/>
                    </a:cubicBezTo>
                    <a:cubicBezTo>
                      <a:pt x="13336" y="1587"/>
                      <a:pt x="13167" y="1587"/>
                      <a:pt x="13167" y="1404"/>
                    </a:cubicBezTo>
                    <a:lnTo>
                      <a:pt x="12985" y="1404"/>
                    </a:lnTo>
                    <a:lnTo>
                      <a:pt x="12985" y="1054"/>
                    </a:lnTo>
                    <a:lnTo>
                      <a:pt x="12985" y="352"/>
                    </a:lnTo>
                    <a:lnTo>
                      <a:pt x="12985" y="183"/>
                    </a:lnTo>
                    <a:lnTo>
                      <a:pt x="12985" y="1"/>
                    </a:lnTo>
                    <a:close/>
                    <a:moveTo>
                      <a:pt x="183" y="2640"/>
                    </a:moveTo>
                    <a:lnTo>
                      <a:pt x="183" y="2808"/>
                    </a:lnTo>
                    <a:lnTo>
                      <a:pt x="183" y="2991"/>
                    </a:lnTo>
                    <a:cubicBezTo>
                      <a:pt x="183" y="2991"/>
                      <a:pt x="351" y="2991"/>
                      <a:pt x="351" y="3159"/>
                    </a:cubicBezTo>
                    <a:lnTo>
                      <a:pt x="702" y="3159"/>
                    </a:lnTo>
                    <a:lnTo>
                      <a:pt x="534" y="2991"/>
                    </a:lnTo>
                    <a:lnTo>
                      <a:pt x="351" y="2991"/>
                    </a:lnTo>
                    <a:lnTo>
                      <a:pt x="351" y="2808"/>
                    </a:lnTo>
                    <a:cubicBezTo>
                      <a:pt x="183" y="2808"/>
                      <a:pt x="183" y="2640"/>
                      <a:pt x="183" y="2640"/>
                    </a:cubicBezTo>
                    <a:close/>
                    <a:moveTo>
                      <a:pt x="5615" y="1"/>
                    </a:moveTo>
                    <a:cubicBezTo>
                      <a:pt x="5096" y="1"/>
                      <a:pt x="4562" y="183"/>
                      <a:pt x="4043" y="352"/>
                    </a:cubicBezTo>
                    <a:cubicBezTo>
                      <a:pt x="3692" y="534"/>
                      <a:pt x="3159" y="703"/>
                      <a:pt x="2808" y="703"/>
                    </a:cubicBezTo>
                    <a:cubicBezTo>
                      <a:pt x="2457" y="885"/>
                      <a:pt x="2106" y="1054"/>
                      <a:pt x="1587" y="1236"/>
                    </a:cubicBezTo>
                    <a:cubicBezTo>
                      <a:pt x="1404" y="1236"/>
                      <a:pt x="1236" y="1236"/>
                      <a:pt x="1053" y="1404"/>
                    </a:cubicBezTo>
                    <a:cubicBezTo>
                      <a:pt x="1053" y="1404"/>
                      <a:pt x="885" y="1404"/>
                      <a:pt x="885" y="1587"/>
                    </a:cubicBezTo>
                    <a:lnTo>
                      <a:pt x="534" y="1587"/>
                    </a:lnTo>
                    <a:lnTo>
                      <a:pt x="351" y="1755"/>
                    </a:lnTo>
                    <a:cubicBezTo>
                      <a:pt x="351" y="1938"/>
                      <a:pt x="183" y="1938"/>
                      <a:pt x="183" y="2106"/>
                    </a:cubicBezTo>
                    <a:cubicBezTo>
                      <a:pt x="183" y="2289"/>
                      <a:pt x="0" y="2457"/>
                      <a:pt x="183" y="2640"/>
                    </a:cubicBezTo>
                    <a:lnTo>
                      <a:pt x="183" y="2457"/>
                    </a:lnTo>
                    <a:cubicBezTo>
                      <a:pt x="183" y="2289"/>
                      <a:pt x="351" y="2289"/>
                      <a:pt x="351" y="2106"/>
                    </a:cubicBezTo>
                    <a:cubicBezTo>
                      <a:pt x="351" y="2106"/>
                      <a:pt x="351" y="1938"/>
                      <a:pt x="534" y="1938"/>
                    </a:cubicBezTo>
                    <a:cubicBezTo>
                      <a:pt x="534" y="1755"/>
                      <a:pt x="534" y="1755"/>
                      <a:pt x="702" y="1755"/>
                    </a:cubicBezTo>
                    <a:cubicBezTo>
                      <a:pt x="885" y="1755"/>
                      <a:pt x="1053" y="1755"/>
                      <a:pt x="1236" y="1587"/>
                    </a:cubicBezTo>
                    <a:lnTo>
                      <a:pt x="1236" y="1587"/>
                    </a:lnTo>
                    <a:cubicBezTo>
                      <a:pt x="1236" y="1755"/>
                      <a:pt x="1053" y="1755"/>
                      <a:pt x="1053" y="1755"/>
                    </a:cubicBezTo>
                    <a:lnTo>
                      <a:pt x="1053" y="1938"/>
                    </a:lnTo>
                    <a:cubicBezTo>
                      <a:pt x="1236" y="1938"/>
                      <a:pt x="1236" y="1755"/>
                      <a:pt x="1236" y="1755"/>
                    </a:cubicBezTo>
                    <a:cubicBezTo>
                      <a:pt x="1404" y="1755"/>
                      <a:pt x="1404" y="1587"/>
                      <a:pt x="1404" y="1587"/>
                    </a:cubicBezTo>
                    <a:lnTo>
                      <a:pt x="1587" y="1587"/>
                    </a:lnTo>
                    <a:cubicBezTo>
                      <a:pt x="1404" y="1755"/>
                      <a:pt x="1404" y="1938"/>
                      <a:pt x="1236" y="2106"/>
                    </a:cubicBezTo>
                    <a:lnTo>
                      <a:pt x="1236" y="2808"/>
                    </a:lnTo>
                    <a:lnTo>
                      <a:pt x="1404" y="2991"/>
                    </a:lnTo>
                    <a:lnTo>
                      <a:pt x="1404" y="2808"/>
                    </a:lnTo>
                    <a:lnTo>
                      <a:pt x="1404" y="2640"/>
                    </a:lnTo>
                    <a:lnTo>
                      <a:pt x="1404" y="2289"/>
                    </a:lnTo>
                    <a:lnTo>
                      <a:pt x="1404" y="1938"/>
                    </a:lnTo>
                    <a:cubicBezTo>
                      <a:pt x="1587" y="1938"/>
                      <a:pt x="1587" y="1755"/>
                      <a:pt x="1587" y="1755"/>
                    </a:cubicBezTo>
                    <a:cubicBezTo>
                      <a:pt x="1587" y="1755"/>
                      <a:pt x="1587" y="1587"/>
                      <a:pt x="1755" y="1587"/>
                    </a:cubicBezTo>
                    <a:lnTo>
                      <a:pt x="9307" y="1587"/>
                    </a:lnTo>
                    <a:cubicBezTo>
                      <a:pt x="9307" y="1587"/>
                      <a:pt x="9307" y="1755"/>
                      <a:pt x="9125" y="1755"/>
                    </a:cubicBezTo>
                    <a:lnTo>
                      <a:pt x="9125" y="2106"/>
                    </a:lnTo>
                    <a:cubicBezTo>
                      <a:pt x="8956" y="2289"/>
                      <a:pt x="8956" y="2289"/>
                      <a:pt x="8956" y="2457"/>
                    </a:cubicBezTo>
                    <a:lnTo>
                      <a:pt x="8956" y="2640"/>
                    </a:lnTo>
                    <a:cubicBezTo>
                      <a:pt x="9125" y="2640"/>
                      <a:pt x="9125" y="2808"/>
                      <a:pt x="9125" y="2808"/>
                    </a:cubicBezTo>
                    <a:lnTo>
                      <a:pt x="7903" y="2808"/>
                    </a:lnTo>
                    <a:cubicBezTo>
                      <a:pt x="7019" y="2991"/>
                      <a:pt x="6149" y="2991"/>
                      <a:pt x="5264" y="2991"/>
                    </a:cubicBezTo>
                    <a:lnTo>
                      <a:pt x="1236" y="2991"/>
                    </a:lnTo>
                    <a:lnTo>
                      <a:pt x="1236" y="3159"/>
                    </a:lnTo>
                    <a:lnTo>
                      <a:pt x="3341" y="3159"/>
                    </a:lnTo>
                    <a:cubicBezTo>
                      <a:pt x="3397" y="3103"/>
                      <a:pt x="3455" y="3084"/>
                      <a:pt x="3513" y="3084"/>
                    </a:cubicBezTo>
                    <a:cubicBezTo>
                      <a:pt x="3630" y="3084"/>
                      <a:pt x="3748" y="3159"/>
                      <a:pt x="3861" y="3159"/>
                    </a:cubicBezTo>
                    <a:lnTo>
                      <a:pt x="5264" y="3159"/>
                    </a:lnTo>
                    <a:cubicBezTo>
                      <a:pt x="6149" y="3159"/>
                      <a:pt x="7019" y="3159"/>
                      <a:pt x="7903" y="2991"/>
                    </a:cubicBezTo>
                    <a:lnTo>
                      <a:pt x="9307" y="2991"/>
                    </a:lnTo>
                    <a:lnTo>
                      <a:pt x="9307" y="2808"/>
                    </a:lnTo>
                    <a:lnTo>
                      <a:pt x="9125" y="2640"/>
                    </a:lnTo>
                    <a:lnTo>
                      <a:pt x="9125" y="2457"/>
                    </a:lnTo>
                    <a:lnTo>
                      <a:pt x="9125" y="2289"/>
                    </a:lnTo>
                    <a:cubicBezTo>
                      <a:pt x="9125" y="2106"/>
                      <a:pt x="9125" y="2106"/>
                      <a:pt x="9307" y="1938"/>
                    </a:cubicBezTo>
                    <a:cubicBezTo>
                      <a:pt x="9307" y="1755"/>
                      <a:pt x="9307" y="1755"/>
                      <a:pt x="9476" y="1587"/>
                    </a:cubicBezTo>
                    <a:lnTo>
                      <a:pt x="9658" y="1587"/>
                    </a:lnTo>
                    <a:cubicBezTo>
                      <a:pt x="9658" y="1755"/>
                      <a:pt x="9476" y="1938"/>
                      <a:pt x="9476" y="2106"/>
                    </a:cubicBezTo>
                    <a:cubicBezTo>
                      <a:pt x="9658" y="2106"/>
                      <a:pt x="9658" y="1938"/>
                      <a:pt x="9658" y="1755"/>
                    </a:cubicBezTo>
                    <a:cubicBezTo>
                      <a:pt x="9658" y="1755"/>
                      <a:pt x="9658" y="1587"/>
                      <a:pt x="9826" y="1587"/>
                    </a:cubicBezTo>
                    <a:lnTo>
                      <a:pt x="10360" y="1587"/>
                    </a:lnTo>
                    <a:lnTo>
                      <a:pt x="10360" y="2106"/>
                    </a:lnTo>
                    <a:lnTo>
                      <a:pt x="10360" y="2457"/>
                    </a:lnTo>
                    <a:lnTo>
                      <a:pt x="10360" y="2640"/>
                    </a:lnTo>
                    <a:cubicBezTo>
                      <a:pt x="10360" y="2808"/>
                      <a:pt x="10360" y="2808"/>
                      <a:pt x="10528" y="2808"/>
                    </a:cubicBezTo>
                    <a:lnTo>
                      <a:pt x="10528" y="2457"/>
                    </a:lnTo>
                    <a:lnTo>
                      <a:pt x="10528" y="2289"/>
                    </a:lnTo>
                    <a:lnTo>
                      <a:pt x="10528" y="2106"/>
                    </a:lnTo>
                    <a:lnTo>
                      <a:pt x="10528" y="1587"/>
                    </a:lnTo>
                    <a:cubicBezTo>
                      <a:pt x="10711" y="1404"/>
                      <a:pt x="10879" y="1404"/>
                      <a:pt x="11062" y="1404"/>
                    </a:cubicBezTo>
                    <a:cubicBezTo>
                      <a:pt x="11230" y="1236"/>
                      <a:pt x="11413" y="1236"/>
                      <a:pt x="11581" y="1054"/>
                    </a:cubicBezTo>
                    <a:cubicBezTo>
                      <a:pt x="11764" y="1054"/>
                      <a:pt x="11932" y="885"/>
                      <a:pt x="12115" y="885"/>
                    </a:cubicBezTo>
                    <a:cubicBezTo>
                      <a:pt x="12283" y="703"/>
                      <a:pt x="12466" y="703"/>
                      <a:pt x="12634" y="534"/>
                    </a:cubicBezTo>
                    <a:cubicBezTo>
                      <a:pt x="12634" y="534"/>
                      <a:pt x="12816" y="534"/>
                      <a:pt x="12816" y="352"/>
                    </a:cubicBezTo>
                    <a:lnTo>
                      <a:pt x="12466" y="352"/>
                    </a:lnTo>
                    <a:cubicBezTo>
                      <a:pt x="12283" y="534"/>
                      <a:pt x="12115" y="534"/>
                      <a:pt x="11932" y="703"/>
                    </a:cubicBezTo>
                    <a:cubicBezTo>
                      <a:pt x="11764" y="885"/>
                      <a:pt x="11581" y="885"/>
                      <a:pt x="11413" y="1054"/>
                    </a:cubicBezTo>
                    <a:cubicBezTo>
                      <a:pt x="11230" y="1054"/>
                      <a:pt x="11062" y="1236"/>
                      <a:pt x="10879" y="1236"/>
                    </a:cubicBezTo>
                    <a:cubicBezTo>
                      <a:pt x="10879" y="1236"/>
                      <a:pt x="10711" y="1236"/>
                      <a:pt x="10528" y="1404"/>
                    </a:cubicBezTo>
                    <a:lnTo>
                      <a:pt x="2990" y="1404"/>
                    </a:lnTo>
                    <a:cubicBezTo>
                      <a:pt x="2288" y="1404"/>
                      <a:pt x="1755" y="1587"/>
                      <a:pt x="1053" y="1587"/>
                    </a:cubicBezTo>
                    <a:cubicBezTo>
                      <a:pt x="1587" y="1404"/>
                      <a:pt x="2106" y="1236"/>
                      <a:pt x="2808" y="1054"/>
                    </a:cubicBezTo>
                    <a:cubicBezTo>
                      <a:pt x="3159" y="885"/>
                      <a:pt x="3510" y="703"/>
                      <a:pt x="3692" y="703"/>
                    </a:cubicBezTo>
                    <a:cubicBezTo>
                      <a:pt x="3861" y="534"/>
                      <a:pt x="4043" y="534"/>
                      <a:pt x="4212" y="352"/>
                    </a:cubicBezTo>
                    <a:lnTo>
                      <a:pt x="4745" y="352"/>
                    </a:lnTo>
                    <a:cubicBezTo>
                      <a:pt x="4913" y="352"/>
                      <a:pt x="4913" y="183"/>
                      <a:pt x="5096" y="183"/>
                    </a:cubicBezTo>
                    <a:lnTo>
                      <a:pt x="7552" y="183"/>
                    </a:lnTo>
                    <a:cubicBezTo>
                      <a:pt x="7202" y="1"/>
                      <a:pt x="7019" y="1"/>
                      <a:pt x="6668" y="1"/>
                    </a:cubicBezTo>
                    <a:close/>
                    <a:moveTo>
                      <a:pt x="12283" y="2991"/>
                    </a:moveTo>
                    <a:lnTo>
                      <a:pt x="12283" y="3159"/>
                    </a:lnTo>
                    <a:lnTo>
                      <a:pt x="12283" y="3342"/>
                    </a:lnTo>
                    <a:lnTo>
                      <a:pt x="12466" y="3342"/>
                    </a:lnTo>
                    <a:lnTo>
                      <a:pt x="12466" y="3159"/>
                    </a:lnTo>
                    <a:lnTo>
                      <a:pt x="12466" y="2991"/>
                    </a:lnTo>
                    <a:close/>
                    <a:moveTo>
                      <a:pt x="10360" y="3159"/>
                    </a:moveTo>
                    <a:cubicBezTo>
                      <a:pt x="10177" y="3342"/>
                      <a:pt x="10177" y="3342"/>
                      <a:pt x="10009" y="3342"/>
                    </a:cubicBezTo>
                    <a:lnTo>
                      <a:pt x="10009" y="3510"/>
                    </a:lnTo>
                    <a:cubicBezTo>
                      <a:pt x="10177" y="3510"/>
                      <a:pt x="10177" y="3342"/>
                      <a:pt x="10360" y="3342"/>
                    </a:cubicBezTo>
                    <a:lnTo>
                      <a:pt x="10528" y="3159"/>
                    </a:lnTo>
                    <a:close/>
                    <a:moveTo>
                      <a:pt x="11581" y="2808"/>
                    </a:moveTo>
                    <a:cubicBezTo>
                      <a:pt x="11581" y="2808"/>
                      <a:pt x="11413" y="2808"/>
                      <a:pt x="11413" y="2991"/>
                    </a:cubicBezTo>
                    <a:cubicBezTo>
                      <a:pt x="11230" y="2991"/>
                      <a:pt x="11230" y="2991"/>
                      <a:pt x="11062" y="3159"/>
                    </a:cubicBezTo>
                    <a:cubicBezTo>
                      <a:pt x="10879" y="3342"/>
                      <a:pt x="10528" y="3342"/>
                      <a:pt x="10360" y="3510"/>
                    </a:cubicBezTo>
                    <a:lnTo>
                      <a:pt x="10177" y="3510"/>
                    </a:lnTo>
                    <a:lnTo>
                      <a:pt x="10177" y="3693"/>
                    </a:lnTo>
                    <a:cubicBezTo>
                      <a:pt x="10360" y="3693"/>
                      <a:pt x="10528" y="3510"/>
                      <a:pt x="10528" y="3510"/>
                    </a:cubicBezTo>
                    <a:cubicBezTo>
                      <a:pt x="10711" y="3342"/>
                      <a:pt x="10879" y="3342"/>
                      <a:pt x="10879" y="3342"/>
                    </a:cubicBezTo>
                    <a:cubicBezTo>
                      <a:pt x="11230" y="3159"/>
                      <a:pt x="11413" y="2991"/>
                      <a:pt x="11764" y="2991"/>
                    </a:cubicBezTo>
                    <a:cubicBezTo>
                      <a:pt x="11764" y="2808"/>
                      <a:pt x="11764" y="2808"/>
                      <a:pt x="11932" y="2808"/>
                    </a:cubicBezTo>
                    <a:close/>
                    <a:moveTo>
                      <a:pt x="10528" y="3693"/>
                    </a:moveTo>
                    <a:cubicBezTo>
                      <a:pt x="10360" y="3693"/>
                      <a:pt x="10360" y="3861"/>
                      <a:pt x="10177" y="3861"/>
                    </a:cubicBezTo>
                    <a:lnTo>
                      <a:pt x="10360" y="3861"/>
                    </a:lnTo>
                    <a:lnTo>
                      <a:pt x="10528" y="3693"/>
                    </a:lnTo>
                    <a:close/>
                    <a:moveTo>
                      <a:pt x="12115" y="2991"/>
                    </a:moveTo>
                    <a:cubicBezTo>
                      <a:pt x="11932" y="2991"/>
                      <a:pt x="11932" y="2991"/>
                      <a:pt x="11764" y="3159"/>
                    </a:cubicBezTo>
                    <a:cubicBezTo>
                      <a:pt x="11764" y="3159"/>
                      <a:pt x="11581" y="3159"/>
                      <a:pt x="11413" y="3342"/>
                    </a:cubicBezTo>
                    <a:cubicBezTo>
                      <a:pt x="11230" y="3342"/>
                      <a:pt x="11062" y="3510"/>
                      <a:pt x="10879" y="3693"/>
                    </a:cubicBezTo>
                    <a:cubicBezTo>
                      <a:pt x="10711" y="3693"/>
                      <a:pt x="10711" y="3693"/>
                      <a:pt x="10711" y="3861"/>
                    </a:cubicBezTo>
                    <a:lnTo>
                      <a:pt x="10879" y="3861"/>
                    </a:lnTo>
                    <a:cubicBezTo>
                      <a:pt x="11062" y="3693"/>
                      <a:pt x="11230" y="3693"/>
                      <a:pt x="11413" y="3510"/>
                    </a:cubicBezTo>
                    <a:cubicBezTo>
                      <a:pt x="11413" y="3510"/>
                      <a:pt x="11581" y="3510"/>
                      <a:pt x="11764" y="3342"/>
                    </a:cubicBezTo>
                    <a:cubicBezTo>
                      <a:pt x="11932" y="3342"/>
                      <a:pt x="11932" y="3159"/>
                      <a:pt x="12115" y="3159"/>
                    </a:cubicBezTo>
                    <a:lnTo>
                      <a:pt x="12115" y="2991"/>
                    </a:lnTo>
                    <a:close/>
                    <a:moveTo>
                      <a:pt x="11230" y="4043"/>
                    </a:moveTo>
                    <a:lnTo>
                      <a:pt x="11062" y="4212"/>
                    </a:lnTo>
                    <a:cubicBezTo>
                      <a:pt x="10879" y="4212"/>
                      <a:pt x="10711" y="4394"/>
                      <a:pt x="10528" y="4394"/>
                    </a:cubicBezTo>
                    <a:cubicBezTo>
                      <a:pt x="10360" y="4394"/>
                      <a:pt x="10177" y="4563"/>
                      <a:pt x="10009" y="4563"/>
                    </a:cubicBezTo>
                    <a:cubicBezTo>
                      <a:pt x="10360" y="4563"/>
                      <a:pt x="10528" y="4394"/>
                      <a:pt x="10879" y="4394"/>
                    </a:cubicBezTo>
                    <a:cubicBezTo>
                      <a:pt x="11062" y="4212"/>
                      <a:pt x="11062" y="4212"/>
                      <a:pt x="11230" y="4212"/>
                    </a:cubicBezTo>
                    <a:lnTo>
                      <a:pt x="11413" y="4212"/>
                    </a:lnTo>
                    <a:cubicBezTo>
                      <a:pt x="11413" y="4212"/>
                      <a:pt x="11413" y="4043"/>
                      <a:pt x="11581" y="4043"/>
                    </a:cubicBezTo>
                    <a:close/>
                    <a:moveTo>
                      <a:pt x="11413" y="4212"/>
                    </a:moveTo>
                    <a:cubicBezTo>
                      <a:pt x="11230" y="4212"/>
                      <a:pt x="11062" y="4394"/>
                      <a:pt x="10879" y="4394"/>
                    </a:cubicBezTo>
                    <a:lnTo>
                      <a:pt x="10879" y="4563"/>
                    </a:lnTo>
                    <a:cubicBezTo>
                      <a:pt x="11062" y="4563"/>
                      <a:pt x="11062" y="4563"/>
                      <a:pt x="11062" y="4394"/>
                    </a:cubicBezTo>
                    <a:lnTo>
                      <a:pt x="11413" y="4394"/>
                    </a:lnTo>
                    <a:lnTo>
                      <a:pt x="11413" y="4212"/>
                    </a:lnTo>
                    <a:close/>
                    <a:moveTo>
                      <a:pt x="11413" y="4745"/>
                    </a:moveTo>
                    <a:cubicBezTo>
                      <a:pt x="11230" y="4745"/>
                      <a:pt x="11230" y="4914"/>
                      <a:pt x="11230" y="4914"/>
                    </a:cubicBezTo>
                    <a:lnTo>
                      <a:pt x="11413" y="4914"/>
                    </a:lnTo>
                    <a:lnTo>
                      <a:pt x="11413" y="4745"/>
                    </a:lnTo>
                    <a:close/>
                    <a:moveTo>
                      <a:pt x="10360" y="4745"/>
                    </a:moveTo>
                    <a:cubicBezTo>
                      <a:pt x="10177" y="4914"/>
                      <a:pt x="10177" y="4914"/>
                      <a:pt x="10009" y="4914"/>
                    </a:cubicBezTo>
                    <a:lnTo>
                      <a:pt x="10009" y="5096"/>
                    </a:lnTo>
                    <a:lnTo>
                      <a:pt x="10177" y="5096"/>
                    </a:lnTo>
                    <a:cubicBezTo>
                      <a:pt x="10177" y="5096"/>
                      <a:pt x="10360" y="4914"/>
                      <a:pt x="10528" y="4914"/>
                    </a:cubicBezTo>
                    <a:cubicBezTo>
                      <a:pt x="10528" y="4914"/>
                      <a:pt x="10711" y="4914"/>
                      <a:pt x="10711" y="4745"/>
                    </a:cubicBezTo>
                    <a:close/>
                    <a:moveTo>
                      <a:pt x="8254" y="5096"/>
                    </a:moveTo>
                    <a:cubicBezTo>
                      <a:pt x="8254" y="5096"/>
                      <a:pt x="8072" y="5096"/>
                      <a:pt x="8072" y="5265"/>
                    </a:cubicBezTo>
                    <a:lnTo>
                      <a:pt x="8254" y="5265"/>
                    </a:lnTo>
                    <a:lnTo>
                      <a:pt x="8254" y="5096"/>
                    </a:lnTo>
                    <a:close/>
                    <a:moveTo>
                      <a:pt x="11062" y="4914"/>
                    </a:moveTo>
                    <a:cubicBezTo>
                      <a:pt x="10879" y="4914"/>
                      <a:pt x="10711" y="5096"/>
                      <a:pt x="10711" y="5096"/>
                    </a:cubicBezTo>
                    <a:cubicBezTo>
                      <a:pt x="10528" y="5096"/>
                      <a:pt x="10528" y="5265"/>
                      <a:pt x="10360" y="5265"/>
                    </a:cubicBezTo>
                    <a:cubicBezTo>
                      <a:pt x="10177" y="5265"/>
                      <a:pt x="10177" y="5447"/>
                      <a:pt x="10009" y="5447"/>
                    </a:cubicBezTo>
                    <a:cubicBezTo>
                      <a:pt x="10177" y="5447"/>
                      <a:pt x="10360" y="5265"/>
                      <a:pt x="10528" y="5265"/>
                    </a:cubicBezTo>
                    <a:cubicBezTo>
                      <a:pt x="10711" y="5265"/>
                      <a:pt x="10879" y="5096"/>
                      <a:pt x="10879" y="5096"/>
                    </a:cubicBezTo>
                    <a:cubicBezTo>
                      <a:pt x="11062" y="5096"/>
                      <a:pt x="11062" y="5096"/>
                      <a:pt x="11230" y="4914"/>
                    </a:cubicBezTo>
                    <a:close/>
                    <a:moveTo>
                      <a:pt x="1404" y="5447"/>
                    </a:moveTo>
                    <a:cubicBezTo>
                      <a:pt x="1404" y="5447"/>
                      <a:pt x="1236" y="5447"/>
                      <a:pt x="1404" y="5616"/>
                    </a:cubicBezTo>
                    <a:lnTo>
                      <a:pt x="1404" y="5447"/>
                    </a:lnTo>
                    <a:close/>
                    <a:moveTo>
                      <a:pt x="8423" y="5096"/>
                    </a:moveTo>
                    <a:lnTo>
                      <a:pt x="8423" y="5265"/>
                    </a:lnTo>
                    <a:lnTo>
                      <a:pt x="8423" y="5447"/>
                    </a:lnTo>
                    <a:lnTo>
                      <a:pt x="8072" y="5447"/>
                    </a:lnTo>
                    <a:cubicBezTo>
                      <a:pt x="8072" y="5616"/>
                      <a:pt x="8254" y="5616"/>
                      <a:pt x="8254" y="5616"/>
                    </a:cubicBezTo>
                    <a:lnTo>
                      <a:pt x="8423" y="5616"/>
                    </a:lnTo>
                    <a:cubicBezTo>
                      <a:pt x="8605" y="5447"/>
                      <a:pt x="8605" y="5447"/>
                      <a:pt x="8605" y="5265"/>
                    </a:cubicBezTo>
                    <a:lnTo>
                      <a:pt x="8605" y="5096"/>
                    </a:lnTo>
                    <a:close/>
                    <a:moveTo>
                      <a:pt x="1404" y="5265"/>
                    </a:moveTo>
                    <a:lnTo>
                      <a:pt x="1404" y="5447"/>
                    </a:lnTo>
                    <a:lnTo>
                      <a:pt x="1755" y="5447"/>
                    </a:lnTo>
                    <a:lnTo>
                      <a:pt x="1755" y="5616"/>
                    </a:lnTo>
                    <a:lnTo>
                      <a:pt x="1404" y="5616"/>
                    </a:lnTo>
                    <a:lnTo>
                      <a:pt x="1404" y="5798"/>
                    </a:lnTo>
                    <a:lnTo>
                      <a:pt x="1755" y="5798"/>
                    </a:lnTo>
                    <a:cubicBezTo>
                      <a:pt x="1937" y="5798"/>
                      <a:pt x="1937" y="5616"/>
                      <a:pt x="1937" y="5616"/>
                    </a:cubicBezTo>
                    <a:lnTo>
                      <a:pt x="1937" y="5447"/>
                    </a:lnTo>
                    <a:cubicBezTo>
                      <a:pt x="1937" y="5265"/>
                      <a:pt x="1755" y="5265"/>
                      <a:pt x="1755" y="5265"/>
                    </a:cubicBezTo>
                    <a:close/>
                    <a:moveTo>
                      <a:pt x="12115" y="4043"/>
                    </a:moveTo>
                    <a:lnTo>
                      <a:pt x="12115" y="4394"/>
                    </a:lnTo>
                    <a:lnTo>
                      <a:pt x="12115" y="4563"/>
                    </a:lnTo>
                    <a:lnTo>
                      <a:pt x="11932" y="4563"/>
                    </a:lnTo>
                    <a:lnTo>
                      <a:pt x="11932" y="4745"/>
                    </a:lnTo>
                    <a:cubicBezTo>
                      <a:pt x="11764" y="4745"/>
                      <a:pt x="11764" y="4745"/>
                      <a:pt x="11581" y="4914"/>
                    </a:cubicBezTo>
                    <a:cubicBezTo>
                      <a:pt x="11413" y="4914"/>
                      <a:pt x="11230" y="5096"/>
                      <a:pt x="11062" y="5096"/>
                    </a:cubicBezTo>
                    <a:cubicBezTo>
                      <a:pt x="10879" y="5265"/>
                      <a:pt x="10711" y="5265"/>
                      <a:pt x="10528" y="5447"/>
                    </a:cubicBezTo>
                    <a:lnTo>
                      <a:pt x="10177" y="5798"/>
                    </a:lnTo>
                    <a:lnTo>
                      <a:pt x="10360" y="5798"/>
                    </a:lnTo>
                    <a:cubicBezTo>
                      <a:pt x="10360" y="5798"/>
                      <a:pt x="10528" y="5798"/>
                      <a:pt x="10528" y="5616"/>
                    </a:cubicBezTo>
                    <a:cubicBezTo>
                      <a:pt x="10711" y="5616"/>
                      <a:pt x="11062" y="5447"/>
                      <a:pt x="11413" y="5265"/>
                    </a:cubicBezTo>
                    <a:lnTo>
                      <a:pt x="11581" y="5265"/>
                    </a:lnTo>
                    <a:cubicBezTo>
                      <a:pt x="11764" y="5265"/>
                      <a:pt x="11764" y="5265"/>
                      <a:pt x="11932" y="5096"/>
                    </a:cubicBezTo>
                    <a:lnTo>
                      <a:pt x="12283" y="5096"/>
                    </a:lnTo>
                    <a:cubicBezTo>
                      <a:pt x="12283" y="5096"/>
                      <a:pt x="12283" y="4914"/>
                      <a:pt x="12466" y="4914"/>
                    </a:cubicBezTo>
                    <a:lnTo>
                      <a:pt x="12466" y="4745"/>
                    </a:lnTo>
                    <a:cubicBezTo>
                      <a:pt x="12466" y="4914"/>
                      <a:pt x="12283" y="4914"/>
                      <a:pt x="12283" y="4914"/>
                    </a:cubicBezTo>
                    <a:lnTo>
                      <a:pt x="12115" y="4914"/>
                    </a:lnTo>
                    <a:cubicBezTo>
                      <a:pt x="11994" y="5034"/>
                      <a:pt x="11880" y="5075"/>
                      <a:pt x="11764" y="5089"/>
                    </a:cubicBezTo>
                    <a:lnTo>
                      <a:pt x="11764" y="5089"/>
                    </a:lnTo>
                    <a:cubicBezTo>
                      <a:pt x="11768" y="4914"/>
                      <a:pt x="11932" y="4914"/>
                      <a:pt x="11932" y="4914"/>
                    </a:cubicBezTo>
                    <a:lnTo>
                      <a:pt x="12115" y="4745"/>
                    </a:lnTo>
                    <a:lnTo>
                      <a:pt x="12466" y="4745"/>
                    </a:lnTo>
                    <a:lnTo>
                      <a:pt x="12466" y="4563"/>
                    </a:lnTo>
                    <a:lnTo>
                      <a:pt x="12283" y="4563"/>
                    </a:lnTo>
                    <a:lnTo>
                      <a:pt x="12283" y="4394"/>
                    </a:lnTo>
                    <a:cubicBezTo>
                      <a:pt x="12283" y="4212"/>
                      <a:pt x="12283" y="4212"/>
                      <a:pt x="12115" y="4043"/>
                    </a:cubicBezTo>
                    <a:close/>
                    <a:moveTo>
                      <a:pt x="9658" y="2991"/>
                    </a:moveTo>
                    <a:lnTo>
                      <a:pt x="9658" y="3693"/>
                    </a:lnTo>
                    <a:lnTo>
                      <a:pt x="9658" y="4043"/>
                    </a:lnTo>
                    <a:lnTo>
                      <a:pt x="9658" y="4212"/>
                    </a:lnTo>
                    <a:cubicBezTo>
                      <a:pt x="9476" y="4394"/>
                      <a:pt x="9307" y="4394"/>
                      <a:pt x="9125" y="4394"/>
                    </a:cubicBezTo>
                    <a:cubicBezTo>
                      <a:pt x="9125" y="4212"/>
                      <a:pt x="8956" y="4212"/>
                      <a:pt x="8956" y="4212"/>
                    </a:cubicBezTo>
                    <a:lnTo>
                      <a:pt x="8605" y="4212"/>
                    </a:lnTo>
                    <a:cubicBezTo>
                      <a:pt x="8254" y="4212"/>
                      <a:pt x="7903" y="4394"/>
                      <a:pt x="7552" y="4394"/>
                    </a:cubicBezTo>
                    <a:lnTo>
                      <a:pt x="2288" y="4394"/>
                    </a:lnTo>
                    <a:cubicBezTo>
                      <a:pt x="2106" y="4394"/>
                      <a:pt x="2106" y="4563"/>
                      <a:pt x="1937" y="4563"/>
                    </a:cubicBezTo>
                    <a:lnTo>
                      <a:pt x="1053" y="4563"/>
                    </a:lnTo>
                    <a:lnTo>
                      <a:pt x="1053" y="4394"/>
                    </a:lnTo>
                    <a:lnTo>
                      <a:pt x="1053" y="4212"/>
                    </a:lnTo>
                    <a:lnTo>
                      <a:pt x="1053" y="4043"/>
                    </a:lnTo>
                    <a:lnTo>
                      <a:pt x="1053" y="3861"/>
                    </a:lnTo>
                    <a:lnTo>
                      <a:pt x="1053" y="3693"/>
                    </a:lnTo>
                    <a:lnTo>
                      <a:pt x="1053" y="3159"/>
                    </a:lnTo>
                    <a:lnTo>
                      <a:pt x="885" y="3159"/>
                    </a:lnTo>
                    <a:lnTo>
                      <a:pt x="885" y="3693"/>
                    </a:lnTo>
                    <a:lnTo>
                      <a:pt x="885" y="4043"/>
                    </a:lnTo>
                    <a:lnTo>
                      <a:pt x="885" y="4212"/>
                    </a:lnTo>
                    <a:lnTo>
                      <a:pt x="885" y="4563"/>
                    </a:lnTo>
                    <a:lnTo>
                      <a:pt x="702" y="4563"/>
                    </a:lnTo>
                    <a:lnTo>
                      <a:pt x="702" y="4745"/>
                    </a:lnTo>
                    <a:lnTo>
                      <a:pt x="1587" y="4745"/>
                    </a:lnTo>
                    <a:cubicBezTo>
                      <a:pt x="1755" y="4745"/>
                      <a:pt x="2106" y="4563"/>
                      <a:pt x="2288" y="4563"/>
                    </a:cubicBezTo>
                    <a:lnTo>
                      <a:pt x="9658" y="4563"/>
                    </a:lnTo>
                    <a:lnTo>
                      <a:pt x="9658" y="5265"/>
                    </a:lnTo>
                    <a:lnTo>
                      <a:pt x="9658" y="5616"/>
                    </a:lnTo>
                    <a:lnTo>
                      <a:pt x="9658" y="5798"/>
                    </a:lnTo>
                    <a:lnTo>
                      <a:pt x="9658" y="5967"/>
                    </a:lnTo>
                    <a:cubicBezTo>
                      <a:pt x="9658" y="5967"/>
                      <a:pt x="9658" y="5798"/>
                      <a:pt x="9826" y="5798"/>
                    </a:cubicBezTo>
                    <a:lnTo>
                      <a:pt x="9826" y="5616"/>
                    </a:lnTo>
                    <a:lnTo>
                      <a:pt x="9826" y="5265"/>
                    </a:lnTo>
                    <a:cubicBezTo>
                      <a:pt x="9658" y="4914"/>
                      <a:pt x="9658" y="4745"/>
                      <a:pt x="9658" y="4394"/>
                    </a:cubicBezTo>
                    <a:lnTo>
                      <a:pt x="9826" y="4394"/>
                    </a:lnTo>
                    <a:cubicBezTo>
                      <a:pt x="10009" y="4394"/>
                      <a:pt x="10177" y="4394"/>
                      <a:pt x="10177" y="4212"/>
                    </a:cubicBezTo>
                    <a:lnTo>
                      <a:pt x="10528" y="4212"/>
                    </a:lnTo>
                    <a:cubicBezTo>
                      <a:pt x="10711" y="4212"/>
                      <a:pt x="10711" y="4043"/>
                      <a:pt x="10879" y="4043"/>
                    </a:cubicBezTo>
                    <a:cubicBezTo>
                      <a:pt x="11230" y="3861"/>
                      <a:pt x="11581" y="3861"/>
                      <a:pt x="11932" y="3693"/>
                    </a:cubicBezTo>
                    <a:cubicBezTo>
                      <a:pt x="11932" y="3510"/>
                      <a:pt x="11932" y="3510"/>
                      <a:pt x="12115" y="3510"/>
                    </a:cubicBezTo>
                    <a:cubicBezTo>
                      <a:pt x="12283" y="3510"/>
                      <a:pt x="12283" y="3510"/>
                      <a:pt x="12283" y="3342"/>
                    </a:cubicBezTo>
                    <a:cubicBezTo>
                      <a:pt x="12115" y="3342"/>
                      <a:pt x="12115" y="3342"/>
                      <a:pt x="11932" y="3510"/>
                    </a:cubicBezTo>
                    <a:cubicBezTo>
                      <a:pt x="11581" y="3693"/>
                      <a:pt x="11413" y="3693"/>
                      <a:pt x="11062" y="3861"/>
                    </a:cubicBezTo>
                    <a:cubicBezTo>
                      <a:pt x="11062" y="3861"/>
                      <a:pt x="10879" y="3861"/>
                      <a:pt x="10711" y="4043"/>
                    </a:cubicBezTo>
                    <a:lnTo>
                      <a:pt x="10711" y="3861"/>
                    </a:lnTo>
                    <a:lnTo>
                      <a:pt x="10360" y="3861"/>
                    </a:lnTo>
                    <a:cubicBezTo>
                      <a:pt x="10177" y="4043"/>
                      <a:pt x="10009" y="4212"/>
                      <a:pt x="9826" y="4212"/>
                    </a:cubicBezTo>
                    <a:lnTo>
                      <a:pt x="9826" y="4043"/>
                    </a:lnTo>
                    <a:lnTo>
                      <a:pt x="9826" y="3693"/>
                    </a:lnTo>
                    <a:lnTo>
                      <a:pt x="9826" y="2991"/>
                    </a:lnTo>
                    <a:close/>
                    <a:moveTo>
                      <a:pt x="534" y="4745"/>
                    </a:moveTo>
                    <a:lnTo>
                      <a:pt x="534" y="4914"/>
                    </a:lnTo>
                    <a:lnTo>
                      <a:pt x="534" y="5616"/>
                    </a:lnTo>
                    <a:cubicBezTo>
                      <a:pt x="534" y="5798"/>
                      <a:pt x="702" y="5967"/>
                      <a:pt x="702" y="6149"/>
                    </a:cubicBezTo>
                    <a:lnTo>
                      <a:pt x="702" y="5967"/>
                    </a:lnTo>
                    <a:lnTo>
                      <a:pt x="702" y="5265"/>
                    </a:lnTo>
                    <a:lnTo>
                      <a:pt x="702" y="5096"/>
                    </a:lnTo>
                    <a:lnTo>
                      <a:pt x="702" y="4745"/>
                    </a:lnTo>
                    <a:close/>
                    <a:moveTo>
                      <a:pt x="10009" y="5798"/>
                    </a:moveTo>
                    <a:cubicBezTo>
                      <a:pt x="9826" y="5798"/>
                      <a:pt x="9826" y="5967"/>
                      <a:pt x="9826" y="5967"/>
                    </a:cubicBezTo>
                    <a:lnTo>
                      <a:pt x="6149" y="5967"/>
                    </a:lnTo>
                    <a:cubicBezTo>
                      <a:pt x="5447" y="5967"/>
                      <a:pt x="4913" y="6149"/>
                      <a:pt x="4212" y="6149"/>
                    </a:cubicBezTo>
                    <a:lnTo>
                      <a:pt x="702" y="6149"/>
                    </a:lnTo>
                    <a:lnTo>
                      <a:pt x="702" y="6318"/>
                    </a:lnTo>
                    <a:lnTo>
                      <a:pt x="885" y="6318"/>
                    </a:lnTo>
                    <a:cubicBezTo>
                      <a:pt x="969" y="6233"/>
                      <a:pt x="1011" y="6191"/>
                      <a:pt x="1055" y="6191"/>
                    </a:cubicBezTo>
                    <a:cubicBezTo>
                      <a:pt x="1099" y="6191"/>
                      <a:pt x="1144" y="6233"/>
                      <a:pt x="1236" y="6318"/>
                    </a:cubicBezTo>
                    <a:lnTo>
                      <a:pt x="3510" y="6318"/>
                    </a:lnTo>
                    <a:cubicBezTo>
                      <a:pt x="3692" y="6149"/>
                      <a:pt x="4043" y="6149"/>
                      <a:pt x="4394" y="6149"/>
                    </a:cubicBezTo>
                    <a:lnTo>
                      <a:pt x="9826" y="6149"/>
                    </a:lnTo>
                    <a:cubicBezTo>
                      <a:pt x="9826" y="5967"/>
                      <a:pt x="10009" y="5967"/>
                      <a:pt x="10177" y="57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47" name="Google Shape;1147;p51"/>
            <p:cNvSpPr/>
            <p:nvPr/>
          </p:nvSpPr>
          <p:spPr>
            <a:xfrm rot="607069">
              <a:off x="7642285" y="3296658"/>
              <a:ext cx="97684" cy="107464"/>
            </a:xfrm>
            <a:custGeom>
              <a:avLst/>
              <a:gdLst/>
              <a:ahLst/>
              <a:cxnLst/>
              <a:rect l="l" t="t" r="r" b="b"/>
              <a:pathLst>
                <a:path w="8857" h="10477" extrusionOk="0">
                  <a:moveTo>
                    <a:pt x="5812" y="1128"/>
                  </a:moveTo>
                  <a:cubicBezTo>
                    <a:pt x="6503" y="1128"/>
                    <a:pt x="6848" y="1542"/>
                    <a:pt x="6848" y="2661"/>
                  </a:cubicBezTo>
                  <a:cubicBezTo>
                    <a:pt x="6848" y="2935"/>
                    <a:pt x="5707" y="3505"/>
                    <a:pt x="5433" y="3802"/>
                  </a:cubicBezTo>
                  <a:cubicBezTo>
                    <a:pt x="3424" y="4943"/>
                    <a:pt x="2283" y="6358"/>
                    <a:pt x="2009" y="8367"/>
                  </a:cubicBezTo>
                  <a:cubicBezTo>
                    <a:pt x="1438" y="6929"/>
                    <a:pt x="1438" y="5514"/>
                    <a:pt x="2283" y="3802"/>
                  </a:cubicBezTo>
                  <a:cubicBezTo>
                    <a:pt x="2853" y="2364"/>
                    <a:pt x="3995" y="1519"/>
                    <a:pt x="5136" y="1223"/>
                  </a:cubicBezTo>
                  <a:cubicBezTo>
                    <a:pt x="5390" y="1162"/>
                    <a:pt x="5615" y="1128"/>
                    <a:pt x="5812" y="1128"/>
                  </a:cubicBezTo>
                  <a:close/>
                  <a:moveTo>
                    <a:pt x="5416" y="1"/>
                  </a:moveTo>
                  <a:cubicBezTo>
                    <a:pt x="3567" y="1"/>
                    <a:pt x="1631" y="2255"/>
                    <a:pt x="868" y="3802"/>
                  </a:cubicBezTo>
                  <a:cubicBezTo>
                    <a:pt x="0" y="6358"/>
                    <a:pt x="297" y="7796"/>
                    <a:pt x="1712" y="9782"/>
                  </a:cubicBezTo>
                  <a:lnTo>
                    <a:pt x="1712" y="10079"/>
                  </a:lnTo>
                  <a:cubicBezTo>
                    <a:pt x="1712" y="10353"/>
                    <a:pt x="2009" y="10353"/>
                    <a:pt x="2283" y="10353"/>
                  </a:cubicBezTo>
                  <a:cubicBezTo>
                    <a:pt x="2370" y="10440"/>
                    <a:pt x="2482" y="10476"/>
                    <a:pt x="2588" y="10476"/>
                  </a:cubicBezTo>
                  <a:cubicBezTo>
                    <a:pt x="2841" y="10476"/>
                    <a:pt x="3062" y="10272"/>
                    <a:pt x="2853" y="10079"/>
                  </a:cubicBezTo>
                  <a:cubicBezTo>
                    <a:pt x="2579" y="9782"/>
                    <a:pt x="2579" y="9508"/>
                    <a:pt x="2579" y="9211"/>
                  </a:cubicBezTo>
                  <a:cubicBezTo>
                    <a:pt x="2579" y="8070"/>
                    <a:pt x="3150" y="6655"/>
                    <a:pt x="4291" y="6084"/>
                  </a:cubicBezTo>
                  <a:cubicBezTo>
                    <a:pt x="4862" y="5788"/>
                    <a:pt x="4862" y="5217"/>
                    <a:pt x="5433" y="4943"/>
                  </a:cubicBezTo>
                  <a:cubicBezTo>
                    <a:pt x="6003" y="4646"/>
                    <a:pt x="6574" y="4373"/>
                    <a:pt x="7145" y="3802"/>
                  </a:cubicBezTo>
                  <a:cubicBezTo>
                    <a:pt x="8856" y="2090"/>
                    <a:pt x="8286" y="652"/>
                    <a:pt x="6003" y="81"/>
                  </a:cubicBezTo>
                  <a:cubicBezTo>
                    <a:pt x="5809" y="26"/>
                    <a:pt x="5613" y="1"/>
                    <a:pt x="5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54"/>
          <p:cNvSpPr txBox="1">
            <a:spLocks noGrp="1"/>
          </p:cNvSpPr>
          <p:nvPr>
            <p:ph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Historie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Nyní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Budoucnost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5" name="Google Shape;1225;p54"/>
          <p:cNvSpPr txBox="1"/>
          <p:nvPr/>
        </p:nvSpPr>
        <p:spPr>
          <a:xfrm>
            <a:off x="1365725" y="3304586"/>
            <a:ext cx="17670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Počátky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filozofické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fyziky</a:t>
            </a:r>
            <a:endParaRPr dirty="0">
              <a:solidFill>
                <a:srgbClr val="252528"/>
              </a:solidFill>
              <a:latin typeface="Calibri" panose="020F0502020204030204" pitchFamily="34" charset="0"/>
              <a:ea typeface="Anaheim"/>
              <a:cs typeface="Calibri" panose="020F0502020204030204" pitchFamily="34" charset="0"/>
              <a:sym typeface="Anaheim"/>
            </a:endParaRPr>
          </a:p>
        </p:txBody>
      </p:sp>
      <p:sp>
        <p:nvSpPr>
          <p:cNvPr id="1226" name="Google Shape;1226;p54"/>
          <p:cNvSpPr txBox="1"/>
          <p:nvPr/>
        </p:nvSpPr>
        <p:spPr>
          <a:xfrm>
            <a:off x="1743206" y="1615425"/>
            <a:ext cx="1059900" cy="4800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252000" rIns="9000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 err="1">
                <a:solidFill>
                  <a:schemeClr val="dk1"/>
                </a:solidFill>
                <a:latin typeface="Calibri" panose="020F0502020204030204" pitchFamily="34" charset="0"/>
                <a:ea typeface="Gochi Hand"/>
                <a:cs typeface="Calibri" panose="020F0502020204030204" pitchFamily="34" charset="0"/>
                <a:sym typeface="Gochi Hand"/>
              </a:rPr>
              <a:t>Aristotelés</a:t>
            </a:r>
            <a:endParaRPr dirty="0">
              <a:solidFill>
                <a:schemeClr val="dk1"/>
              </a:solidFill>
              <a:latin typeface="Calibri" panose="020F0502020204030204" pitchFamily="34" charset="0"/>
              <a:ea typeface="Gochi Hand"/>
              <a:cs typeface="Calibri" panose="020F0502020204030204" pitchFamily="34" charset="0"/>
              <a:sym typeface="Gochi Hand"/>
            </a:endParaRPr>
          </a:p>
        </p:txBody>
      </p:sp>
      <p:cxnSp>
        <p:nvCxnSpPr>
          <p:cNvPr id="1227" name="Google Shape;1227;p54"/>
          <p:cNvCxnSpPr>
            <a:endCxn id="1226" idx="2"/>
          </p:cNvCxnSpPr>
          <p:nvPr/>
        </p:nvCxnSpPr>
        <p:spPr>
          <a:xfrm rot="10800000" flipH="1">
            <a:off x="2272556" y="2095425"/>
            <a:ext cx="600" cy="856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28" name="Google Shape;1228;p54"/>
          <p:cNvSpPr txBox="1"/>
          <p:nvPr/>
        </p:nvSpPr>
        <p:spPr>
          <a:xfrm>
            <a:off x="3688500" y="1697491"/>
            <a:ext cx="1767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Moderní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pomůcky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ve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školních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laboratořích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,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st</a:t>
            </a:r>
            <a:r>
              <a:rPr lang="cs-CZ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á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le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využití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,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již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zastaralých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pomůcek</a:t>
            </a:r>
            <a:endParaRPr dirty="0">
              <a:solidFill>
                <a:srgbClr val="252528"/>
              </a:solidFill>
              <a:latin typeface="Calibri" panose="020F0502020204030204" pitchFamily="34" charset="0"/>
              <a:ea typeface="Anaheim"/>
              <a:cs typeface="Calibri" panose="020F0502020204030204" pitchFamily="34" charset="0"/>
              <a:sym typeface="Anaheim"/>
            </a:endParaRPr>
          </a:p>
        </p:txBody>
      </p:sp>
      <p:sp>
        <p:nvSpPr>
          <p:cNvPr id="1229" name="Google Shape;1229;p54"/>
          <p:cNvSpPr txBox="1"/>
          <p:nvPr/>
        </p:nvSpPr>
        <p:spPr>
          <a:xfrm>
            <a:off x="4139850" y="3773950"/>
            <a:ext cx="1005600" cy="4800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252000" rIns="9000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 dirty="0">
                <a:solidFill>
                  <a:srgbClr val="252528"/>
                </a:solidFill>
                <a:latin typeface="Calibri" panose="020F0502020204030204" pitchFamily="34" charset="0"/>
                <a:ea typeface="Gochi Hand"/>
                <a:cs typeface="Calibri" panose="020F0502020204030204" pitchFamily="34" charset="0"/>
                <a:sym typeface="Gochi Hand"/>
              </a:rPr>
              <a:t>21.st</a:t>
            </a:r>
            <a:endParaRPr sz="3000" dirty="0">
              <a:solidFill>
                <a:srgbClr val="252528"/>
              </a:solidFill>
              <a:latin typeface="Calibri" panose="020F0502020204030204" pitchFamily="34" charset="0"/>
              <a:ea typeface="Gochi Hand"/>
              <a:cs typeface="Calibri" panose="020F0502020204030204" pitchFamily="34" charset="0"/>
              <a:sym typeface="Gochi Hand"/>
            </a:endParaRPr>
          </a:p>
        </p:txBody>
      </p:sp>
      <p:cxnSp>
        <p:nvCxnSpPr>
          <p:cNvPr id="1230" name="Google Shape;1230;p54"/>
          <p:cNvCxnSpPr>
            <a:stCxn id="1229" idx="0"/>
          </p:cNvCxnSpPr>
          <p:nvPr/>
        </p:nvCxnSpPr>
        <p:spPr>
          <a:xfrm rot="10800000">
            <a:off x="4642650" y="3025750"/>
            <a:ext cx="0" cy="748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1" name="Google Shape;1231;p54"/>
          <p:cNvSpPr txBox="1"/>
          <p:nvPr/>
        </p:nvSpPr>
        <p:spPr>
          <a:xfrm>
            <a:off x="6011325" y="3304586"/>
            <a:ext cx="17670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Plné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využití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moderních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technologií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. 3D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prostředí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a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tisk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,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umělá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inte</a:t>
            </a:r>
            <a:r>
              <a:rPr lang="cs-CZ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l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igence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.</a:t>
            </a:r>
            <a:b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</a:b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Možný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zánik</a:t>
            </a:r>
            <a:r>
              <a:rPr lang="en" dirty="0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 </a:t>
            </a:r>
            <a:r>
              <a:rPr lang="en" dirty="0" err="1">
                <a:solidFill>
                  <a:srgbClr val="252528"/>
                </a:solidFill>
                <a:latin typeface="Calibri" panose="020F0502020204030204" pitchFamily="34" charset="0"/>
                <a:ea typeface="Anaheim"/>
                <a:cs typeface="Calibri" panose="020F0502020204030204" pitchFamily="34" charset="0"/>
                <a:sym typeface="Anaheim"/>
              </a:rPr>
              <a:t>Fy</a:t>
            </a:r>
            <a:endParaRPr dirty="0">
              <a:solidFill>
                <a:srgbClr val="252528"/>
              </a:solidFill>
              <a:latin typeface="Calibri" panose="020F0502020204030204" pitchFamily="34" charset="0"/>
              <a:ea typeface="Anaheim"/>
              <a:cs typeface="Calibri" panose="020F0502020204030204" pitchFamily="34" charset="0"/>
              <a:sym typeface="Anaheim"/>
            </a:endParaRPr>
          </a:p>
        </p:txBody>
      </p:sp>
      <p:sp>
        <p:nvSpPr>
          <p:cNvPr id="1232" name="Google Shape;1232;p54"/>
          <p:cNvSpPr txBox="1"/>
          <p:nvPr/>
        </p:nvSpPr>
        <p:spPr>
          <a:xfrm>
            <a:off x="6479100" y="1615425"/>
            <a:ext cx="1005600" cy="4800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252000" rIns="9000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Calibri" panose="020F0502020204030204" pitchFamily="34" charset="0"/>
                <a:ea typeface="Gochi Hand"/>
                <a:cs typeface="Calibri" panose="020F0502020204030204" pitchFamily="34" charset="0"/>
                <a:sym typeface="Gochi Hand"/>
              </a:rPr>
              <a:t>22.st</a:t>
            </a:r>
            <a:endParaRPr sz="3200" dirty="0">
              <a:solidFill>
                <a:schemeClr val="dk1"/>
              </a:solidFill>
              <a:latin typeface="Calibri" panose="020F0502020204030204" pitchFamily="34" charset="0"/>
              <a:ea typeface="Gochi Hand"/>
              <a:cs typeface="Calibri" panose="020F0502020204030204" pitchFamily="34" charset="0"/>
              <a:sym typeface="Gochi Hand"/>
            </a:endParaRPr>
          </a:p>
        </p:txBody>
      </p:sp>
      <p:cxnSp>
        <p:nvCxnSpPr>
          <p:cNvPr id="1233" name="Google Shape;1233;p54"/>
          <p:cNvCxnSpPr/>
          <p:nvPr/>
        </p:nvCxnSpPr>
        <p:spPr>
          <a:xfrm rot="10800000" flipH="1">
            <a:off x="6981600" y="2095425"/>
            <a:ext cx="600" cy="856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4" name="Google Shape;1234;p54"/>
          <p:cNvSpPr/>
          <p:nvPr/>
        </p:nvSpPr>
        <p:spPr>
          <a:xfrm>
            <a:off x="1122450" y="2751350"/>
            <a:ext cx="6899100" cy="364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5" name="Google Shape;1235;p54"/>
          <p:cNvGrpSpPr/>
          <p:nvPr/>
        </p:nvGrpSpPr>
        <p:grpSpPr>
          <a:xfrm>
            <a:off x="1167275" y="2842125"/>
            <a:ext cx="2170400" cy="183225"/>
            <a:chOff x="1167275" y="2937375"/>
            <a:chExt cx="2170400" cy="183225"/>
          </a:xfrm>
        </p:grpSpPr>
        <p:grpSp>
          <p:nvGrpSpPr>
            <p:cNvPr id="1236" name="Google Shape;1236;p54"/>
            <p:cNvGrpSpPr/>
            <p:nvPr/>
          </p:nvGrpSpPr>
          <p:grpSpPr>
            <a:xfrm>
              <a:off x="1167275" y="2937375"/>
              <a:ext cx="2170400" cy="183225"/>
              <a:chOff x="-2678100" y="3427788"/>
              <a:chExt cx="2170400" cy="183225"/>
            </a:xfrm>
          </p:grpSpPr>
          <p:sp>
            <p:nvSpPr>
              <p:cNvPr id="1237" name="Google Shape;1237;p54"/>
              <p:cNvSpPr/>
              <p:nvPr/>
            </p:nvSpPr>
            <p:spPr>
              <a:xfrm>
                <a:off x="-2676650" y="3442050"/>
                <a:ext cx="2141575" cy="154700"/>
              </a:xfrm>
              <a:custGeom>
                <a:avLst/>
                <a:gdLst/>
                <a:ahLst/>
                <a:cxnLst/>
                <a:rect l="l" t="t" r="r" b="b"/>
                <a:pathLst>
                  <a:path w="85663" h="6188" extrusionOk="0">
                    <a:moveTo>
                      <a:pt x="1593" y="0"/>
                    </a:moveTo>
                    <a:cubicBezTo>
                      <a:pt x="1" y="0"/>
                      <a:pt x="1568" y="2267"/>
                      <a:pt x="1118" y="4156"/>
                    </a:cubicBezTo>
                    <a:cubicBezTo>
                      <a:pt x="754" y="5669"/>
                      <a:pt x="1335" y="5961"/>
                      <a:pt x="2092" y="5961"/>
                    </a:cubicBezTo>
                    <a:cubicBezTo>
                      <a:pt x="2568" y="5961"/>
                      <a:pt x="3114" y="5845"/>
                      <a:pt x="3538" y="5845"/>
                    </a:cubicBezTo>
                    <a:cubicBezTo>
                      <a:pt x="4581" y="5844"/>
                      <a:pt x="5711" y="5843"/>
                      <a:pt x="6919" y="5843"/>
                    </a:cubicBezTo>
                    <a:cubicBezTo>
                      <a:pt x="24569" y="5843"/>
                      <a:pt x="58826" y="5995"/>
                      <a:pt x="83266" y="6187"/>
                    </a:cubicBezTo>
                    <a:cubicBezTo>
                      <a:pt x="83997" y="6187"/>
                      <a:pt x="85663" y="6187"/>
                      <a:pt x="85663" y="3836"/>
                    </a:cubicBezTo>
                    <a:cubicBezTo>
                      <a:pt x="85663" y="3836"/>
                      <a:pt x="85641" y="546"/>
                      <a:pt x="84457" y="546"/>
                    </a:cubicBezTo>
                    <a:cubicBezTo>
                      <a:pt x="84434" y="546"/>
                      <a:pt x="84409" y="547"/>
                      <a:pt x="84385" y="550"/>
                    </a:cubicBezTo>
                    <a:cubicBezTo>
                      <a:pt x="83311" y="661"/>
                      <a:pt x="75119" y="722"/>
                      <a:pt x="64141" y="722"/>
                    </a:cubicBezTo>
                    <a:cubicBezTo>
                      <a:pt x="43612" y="722"/>
                      <a:pt x="13341" y="507"/>
                      <a:pt x="1666" y="2"/>
                    </a:cubicBezTo>
                    <a:cubicBezTo>
                      <a:pt x="1641" y="1"/>
                      <a:pt x="1617" y="0"/>
                      <a:pt x="1593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54"/>
              <p:cNvSpPr/>
              <p:nvPr/>
            </p:nvSpPr>
            <p:spPr>
              <a:xfrm>
                <a:off x="-2678100" y="3427788"/>
                <a:ext cx="2170400" cy="183225"/>
              </a:xfrm>
              <a:custGeom>
                <a:avLst/>
                <a:gdLst/>
                <a:ahLst/>
                <a:cxnLst/>
                <a:rect l="l" t="t" r="r" b="b"/>
                <a:pathLst>
                  <a:path w="86816" h="7329" extrusionOk="0">
                    <a:moveTo>
                      <a:pt x="1934" y="1134"/>
                    </a:moveTo>
                    <a:cubicBezTo>
                      <a:pt x="1968" y="1134"/>
                      <a:pt x="2022" y="1142"/>
                      <a:pt x="2111" y="1142"/>
                    </a:cubicBezTo>
                    <a:cubicBezTo>
                      <a:pt x="6402" y="1325"/>
                      <a:pt x="10670" y="1416"/>
                      <a:pt x="14962" y="1485"/>
                    </a:cubicBezTo>
                    <a:cubicBezTo>
                      <a:pt x="20805" y="1599"/>
                      <a:pt x="26671" y="1667"/>
                      <a:pt x="32537" y="1713"/>
                    </a:cubicBezTo>
                    <a:cubicBezTo>
                      <a:pt x="38860" y="1782"/>
                      <a:pt x="45182" y="1827"/>
                      <a:pt x="51528" y="1850"/>
                    </a:cubicBezTo>
                    <a:cubicBezTo>
                      <a:pt x="57257" y="1873"/>
                      <a:pt x="63009" y="1873"/>
                      <a:pt x="68738" y="1873"/>
                    </a:cubicBezTo>
                    <a:cubicBezTo>
                      <a:pt x="72824" y="1850"/>
                      <a:pt x="76887" y="1850"/>
                      <a:pt x="80972" y="1782"/>
                    </a:cubicBezTo>
                    <a:cubicBezTo>
                      <a:pt x="82022" y="1782"/>
                      <a:pt x="83095" y="1759"/>
                      <a:pt x="84168" y="1713"/>
                    </a:cubicBezTo>
                    <a:cubicBezTo>
                      <a:pt x="84305" y="1713"/>
                      <a:pt x="84442" y="1713"/>
                      <a:pt x="84602" y="1690"/>
                    </a:cubicBezTo>
                    <a:lnTo>
                      <a:pt x="84738" y="1690"/>
                    </a:lnTo>
                    <a:cubicBezTo>
                      <a:pt x="84758" y="1690"/>
                      <a:pt x="84900" y="1673"/>
                      <a:pt x="84890" y="1668"/>
                    </a:cubicBezTo>
                    <a:lnTo>
                      <a:pt x="84890" y="1668"/>
                    </a:lnTo>
                    <a:cubicBezTo>
                      <a:pt x="84974" y="1680"/>
                      <a:pt x="85041" y="1793"/>
                      <a:pt x="85149" y="1987"/>
                    </a:cubicBezTo>
                    <a:cubicBezTo>
                      <a:pt x="85263" y="2261"/>
                      <a:pt x="85332" y="2558"/>
                      <a:pt x="85378" y="2854"/>
                    </a:cubicBezTo>
                    <a:cubicBezTo>
                      <a:pt x="85469" y="3311"/>
                      <a:pt x="85515" y="3790"/>
                      <a:pt x="85537" y="4269"/>
                    </a:cubicBezTo>
                    <a:cubicBezTo>
                      <a:pt x="85537" y="4772"/>
                      <a:pt x="85515" y="5365"/>
                      <a:pt x="85149" y="5753"/>
                    </a:cubicBezTo>
                    <a:cubicBezTo>
                      <a:pt x="84830" y="6095"/>
                      <a:pt x="84373" y="6164"/>
                      <a:pt x="83985" y="6187"/>
                    </a:cubicBezTo>
                    <a:cubicBezTo>
                      <a:pt x="83546" y="6198"/>
                      <a:pt x="83107" y="6202"/>
                      <a:pt x="82668" y="6202"/>
                    </a:cubicBezTo>
                    <a:cubicBezTo>
                      <a:pt x="81282" y="6202"/>
                      <a:pt x="79900" y="6158"/>
                      <a:pt x="78530" y="6141"/>
                    </a:cubicBezTo>
                    <a:cubicBezTo>
                      <a:pt x="74421" y="6118"/>
                      <a:pt x="70336" y="6095"/>
                      <a:pt x="66250" y="6073"/>
                    </a:cubicBezTo>
                    <a:cubicBezTo>
                      <a:pt x="57690" y="6004"/>
                      <a:pt x="49108" y="5981"/>
                      <a:pt x="40549" y="5936"/>
                    </a:cubicBezTo>
                    <a:cubicBezTo>
                      <a:pt x="32742" y="5913"/>
                      <a:pt x="24936" y="5867"/>
                      <a:pt x="17130" y="5867"/>
                    </a:cubicBezTo>
                    <a:cubicBezTo>
                      <a:pt x="14026" y="5844"/>
                      <a:pt x="10899" y="5844"/>
                      <a:pt x="7794" y="5844"/>
                    </a:cubicBezTo>
                    <a:cubicBezTo>
                      <a:pt x="6942" y="5844"/>
                      <a:pt x="6100" y="5834"/>
                      <a:pt x="5255" y="5834"/>
                    </a:cubicBezTo>
                    <a:cubicBezTo>
                      <a:pt x="4832" y="5834"/>
                      <a:pt x="4409" y="5837"/>
                      <a:pt x="3983" y="5844"/>
                    </a:cubicBezTo>
                    <a:cubicBezTo>
                      <a:pt x="3549" y="5863"/>
                      <a:pt x="3100" y="5975"/>
                      <a:pt x="2661" y="5975"/>
                    </a:cubicBezTo>
                    <a:cubicBezTo>
                      <a:pt x="2568" y="5975"/>
                      <a:pt x="2476" y="5970"/>
                      <a:pt x="2385" y="5959"/>
                    </a:cubicBezTo>
                    <a:cubicBezTo>
                      <a:pt x="2225" y="5936"/>
                      <a:pt x="2111" y="5913"/>
                      <a:pt x="2088" y="5844"/>
                    </a:cubicBezTo>
                    <a:cubicBezTo>
                      <a:pt x="1951" y="5593"/>
                      <a:pt x="2065" y="5160"/>
                      <a:pt x="2111" y="4886"/>
                    </a:cubicBezTo>
                    <a:cubicBezTo>
                      <a:pt x="2293" y="4018"/>
                      <a:pt x="2179" y="3174"/>
                      <a:pt x="2020" y="2307"/>
                    </a:cubicBezTo>
                    <a:cubicBezTo>
                      <a:pt x="1951" y="1987"/>
                      <a:pt x="1860" y="1667"/>
                      <a:pt x="1883" y="1325"/>
                    </a:cubicBezTo>
                    <a:cubicBezTo>
                      <a:pt x="1883" y="1163"/>
                      <a:pt x="1873" y="1134"/>
                      <a:pt x="1934" y="1134"/>
                    </a:cubicBezTo>
                    <a:close/>
                    <a:moveTo>
                      <a:pt x="2089" y="1"/>
                    </a:moveTo>
                    <a:cubicBezTo>
                      <a:pt x="2084" y="1"/>
                      <a:pt x="2078" y="1"/>
                      <a:pt x="2073" y="1"/>
                    </a:cubicBezTo>
                    <a:lnTo>
                      <a:pt x="2073" y="1"/>
                    </a:lnTo>
                    <a:cubicBezTo>
                      <a:pt x="0" y="8"/>
                      <a:pt x="1016" y="2496"/>
                      <a:pt x="1061" y="3699"/>
                    </a:cubicBezTo>
                    <a:cubicBezTo>
                      <a:pt x="1107" y="4543"/>
                      <a:pt x="696" y="5388"/>
                      <a:pt x="992" y="6210"/>
                    </a:cubicBezTo>
                    <a:cubicBezTo>
                      <a:pt x="1244" y="6849"/>
                      <a:pt x="1860" y="7100"/>
                      <a:pt x="2499" y="7100"/>
                    </a:cubicBezTo>
                    <a:cubicBezTo>
                      <a:pt x="2539" y="7102"/>
                      <a:pt x="2580" y="7102"/>
                      <a:pt x="2620" y="7102"/>
                    </a:cubicBezTo>
                    <a:cubicBezTo>
                      <a:pt x="3105" y="7102"/>
                      <a:pt x="3589" y="6986"/>
                      <a:pt x="4074" y="6986"/>
                    </a:cubicBezTo>
                    <a:lnTo>
                      <a:pt x="10328" y="6986"/>
                    </a:lnTo>
                    <a:cubicBezTo>
                      <a:pt x="17655" y="6986"/>
                      <a:pt x="25005" y="7009"/>
                      <a:pt x="32332" y="7054"/>
                    </a:cubicBezTo>
                    <a:cubicBezTo>
                      <a:pt x="41096" y="7077"/>
                      <a:pt x="49861" y="7123"/>
                      <a:pt x="58626" y="7168"/>
                    </a:cubicBezTo>
                    <a:cubicBezTo>
                      <a:pt x="67003" y="7214"/>
                      <a:pt x="75380" y="7328"/>
                      <a:pt x="83757" y="7328"/>
                    </a:cubicBezTo>
                    <a:cubicBezTo>
                      <a:pt x="85081" y="7328"/>
                      <a:pt x="86268" y="6757"/>
                      <a:pt x="86587" y="5365"/>
                    </a:cubicBezTo>
                    <a:cubicBezTo>
                      <a:pt x="86816" y="4315"/>
                      <a:pt x="86656" y="3037"/>
                      <a:pt x="86359" y="2033"/>
                    </a:cubicBezTo>
                    <a:cubicBezTo>
                      <a:pt x="86120" y="1205"/>
                      <a:pt x="85652" y="544"/>
                      <a:pt x="84777" y="544"/>
                    </a:cubicBezTo>
                    <a:cubicBezTo>
                      <a:pt x="84735" y="544"/>
                      <a:pt x="84692" y="546"/>
                      <a:pt x="84647" y="549"/>
                    </a:cubicBezTo>
                    <a:cubicBezTo>
                      <a:pt x="84305" y="572"/>
                      <a:pt x="83962" y="595"/>
                      <a:pt x="83643" y="595"/>
                    </a:cubicBezTo>
                    <a:cubicBezTo>
                      <a:pt x="80379" y="686"/>
                      <a:pt x="77138" y="686"/>
                      <a:pt x="73874" y="709"/>
                    </a:cubicBezTo>
                    <a:cubicBezTo>
                      <a:pt x="71169" y="720"/>
                      <a:pt x="68458" y="726"/>
                      <a:pt x="65748" y="726"/>
                    </a:cubicBezTo>
                    <a:cubicBezTo>
                      <a:pt x="63037" y="726"/>
                      <a:pt x="60327" y="720"/>
                      <a:pt x="57622" y="709"/>
                    </a:cubicBezTo>
                    <a:cubicBezTo>
                      <a:pt x="51162" y="709"/>
                      <a:pt x="44703" y="686"/>
                      <a:pt x="38243" y="640"/>
                    </a:cubicBezTo>
                    <a:cubicBezTo>
                      <a:pt x="31989" y="572"/>
                      <a:pt x="25735" y="526"/>
                      <a:pt x="19481" y="435"/>
                    </a:cubicBezTo>
                    <a:cubicBezTo>
                      <a:pt x="14551" y="344"/>
                      <a:pt x="9598" y="275"/>
                      <a:pt x="4667" y="92"/>
                    </a:cubicBezTo>
                    <a:cubicBezTo>
                      <a:pt x="3833" y="70"/>
                      <a:pt x="2999" y="47"/>
                      <a:pt x="2143" y="3"/>
                    </a:cubicBezTo>
                    <a:lnTo>
                      <a:pt x="2143" y="3"/>
                    </a:lnTo>
                    <a:cubicBezTo>
                      <a:pt x="2133" y="2"/>
                      <a:pt x="2122" y="1"/>
                      <a:pt x="2111" y="1"/>
                    </a:cubicBezTo>
                    <a:cubicBezTo>
                      <a:pt x="2104" y="1"/>
                      <a:pt x="2096" y="1"/>
                      <a:pt x="20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9" name="Google Shape;1239;p54"/>
            <p:cNvGrpSpPr/>
            <p:nvPr/>
          </p:nvGrpSpPr>
          <p:grpSpPr>
            <a:xfrm>
              <a:off x="1414375" y="2965038"/>
              <a:ext cx="1669700" cy="127900"/>
              <a:chOff x="3359475" y="3095125"/>
              <a:chExt cx="1669700" cy="127900"/>
            </a:xfrm>
          </p:grpSpPr>
          <p:sp>
            <p:nvSpPr>
              <p:cNvPr id="1240" name="Google Shape;1240;p54"/>
              <p:cNvSpPr/>
              <p:nvPr/>
            </p:nvSpPr>
            <p:spPr>
              <a:xfrm>
                <a:off x="3762350" y="3100250"/>
                <a:ext cx="28550" cy="914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3656" extrusionOk="0">
                    <a:moveTo>
                      <a:pt x="603" y="1"/>
                    </a:moveTo>
                    <a:cubicBezTo>
                      <a:pt x="592" y="1"/>
                      <a:pt x="582" y="1"/>
                      <a:pt x="571" y="2"/>
                    </a:cubicBezTo>
                    <a:cubicBezTo>
                      <a:pt x="251" y="25"/>
                      <a:pt x="0" y="253"/>
                      <a:pt x="0" y="573"/>
                    </a:cubicBezTo>
                    <a:lnTo>
                      <a:pt x="0" y="3084"/>
                    </a:lnTo>
                    <a:cubicBezTo>
                      <a:pt x="0" y="3369"/>
                      <a:pt x="233" y="3655"/>
                      <a:pt x="536" y="3655"/>
                    </a:cubicBezTo>
                    <a:cubicBezTo>
                      <a:pt x="548" y="3655"/>
                      <a:pt x="559" y="3655"/>
                      <a:pt x="571" y="3654"/>
                    </a:cubicBezTo>
                    <a:cubicBezTo>
                      <a:pt x="867" y="3631"/>
                      <a:pt x="1141" y="3403"/>
                      <a:pt x="1141" y="3084"/>
                    </a:cubicBezTo>
                    <a:lnTo>
                      <a:pt x="1141" y="573"/>
                    </a:lnTo>
                    <a:cubicBezTo>
                      <a:pt x="1141" y="287"/>
                      <a:pt x="887" y="1"/>
                      <a:pt x="6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41" name="Google Shape;1241;p54"/>
              <p:cNvGrpSpPr/>
              <p:nvPr/>
            </p:nvGrpSpPr>
            <p:grpSpPr>
              <a:xfrm>
                <a:off x="3359475" y="3095125"/>
                <a:ext cx="1669700" cy="127900"/>
                <a:chOff x="3359475" y="3095125"/>
                <a:chExt cx="1669700" cy="127900"/>
              </a:xfrm>
            </p:grpSpPr>
            <p:sp>
              <p:nvSpPr>
                <p:cNvPr id="1242" name="Google Shape;1242;p54"/>
                <p:cNvSpPr/>
                <p:nvPr/>
              </p:nvSpPr>
              <p:spPr>
                <a:xfrm>
                  <a:off x="3359475" y="3121375"/>
                  <a:ext cx="28550" cy="10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66" extrusionOk="0">
                      <a:moveTo>
                        <a:pt x="606" y="0"/>
                      </a:moveTo>
                      <a:cubicBezTo>
                        <a:pt x="594" y="0"/>
                        <a:pt x="583" y="1"/>
                        <a:pt x="571" y="2"/>
                      </a:cubicBezTo>
                      <a:cubicBezTo>
                        <a:pt x="274" y="2"/>
                        <a:pt x="0" y="253"/>
                        <a:pt x="0" y="572"/>
                      </a:cubicBezTo>
                      <a:lnTo>
                        <a:pt x="0" y="3494"/>
                      </a:lnTo>
                      <a:cubicBezTo>
                        <a:pt x="0" y="3780"/>
                        <a:pt x="255" y="4066"/>
                        <a:pt x="539" y="4066"/>
                      </a:cubicBezTo>
                      <a:cubicBezTo>
                        <a:pt x="550" y="4066"/>
                        <a:pt x="560" y="4065"/>
                        <a:pt x="571" y="4065"/>
                      </a:cubicBezTo>
                      <a:cubicBezTo>
                        <a:pt x="891" y="4042"/>
                        <a:pt x="1142" y="3814"/>
                        <a:pt x="1142" y="3494"/>
                      </a:cubicBezTo>
                      <a:lnTo>
                        <a:pt x="1142" y="572"/>
                      </a:lnTo>
                      <a:cubicBezTo>
                        <a:pt x="1142" y="286"/>
                        <a:pt x="909" y="0"/>
                        <a:pt x="60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3" name="Google Shape;1243;p54"/>
                <p:cNvSpPr/>
                <p:nvPr/>
              </p:nvSpPr>
              <p:spPr>
                <a:xfrm>
                  <a:off x="3506125" y="3121375"/>
                  <a:ext cx="28550" cy="8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222" extrusionOk="0">
                      <a:moveTo>
                        <a:pt x="603" y="0"/>
                      </a:moveTo>
                      <a:cubicBezTo>
                        <a:pt x="593" y="0"/>
                        <a:pt x="582" y="1"/>
                        <a:pt x="571" y="2"/>
                      </a:cubicBezTo>
                      <a:cubicBezTo>
                        <a:pt x="252" y="2"/>
                        <a:pt x="1" y="253"/>
                        <a:pt x="1" y="572"/>
                      </a:cubicBezTo>
                      <a:lnTo>
                        <a:pt x="1" y="2649"/>
                      </a:lnTo>
                      <a:cubicBezTo>
                        <a:pt x="1" y="2935"/>
                        <a:pt x="234" y="3221"/>
                        <a:pt x="537" y="3221"/>
                      </a:cubicBezTo>
                      <a:cubicBezTo>
                        <a:pt x="548" y="3221"/>
                        <a:pt x="560" y="3221"/>
                        <a:pt x="571" y="3220"/>
                      </a:cubicBezTo>
                      <a:cubicBezTo>
                        <a:pt x="868" y="3220"/>
                        <a:pt x="1142" y="2969"/>
                        <a:pt x="1142" y="2649"/>
                      </a:cubicBezTo>
                      <a:lnTo>
                        <a:pt x="1142" y="572"/>
                      </a:lnTo>
                      <a:cubicBezTo>
                        <a:pt x="1142" y="286"/>
                        <a:pt x="887" y="0"/>
                        <a:pt x="6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4" name="Google Shape;1244;p54"/>
                <p:cNvSpPr/>
                <p:nvPr/>
              </p:nvSpPr>
              <p:spPr>
                <a:xfrm>
                  <a:off x="3625950" y="3110575"/>
                  <a:ext cx="28575" cy="10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4292" extrusionOk="0">
                      <a:moveTo>
                        <a:pt x="571" y="0"/>
                      </a:moveTo>
                      <a:cubicBezTo>
                        <a:pt x="275" y="23"/>
                        <a:pt x="1" y="251"/>
                        <a:pt x="1" y="571"/>
                      </a:cubicBezTo>
                      <a:lnTo>
                        <a:pt x="1" y="3721"/>
                      </a:lnTo>
                      <a:cubicBezTo>
                        <a:pt x="1" y="4017"/>
                        <a:pt x="275" y="4291"/>
                        <a:pt x="571" y="4291"/>
                      </a:cubicBezTo>
                      <a:cubicBezTo>
                        <a:pt x="891" y="4268"/>
                        <a:pt x="1142" y="4040"/>
                        <a:pt x="1142" y="3721"/>
                      </a:cubicBezTo>
                      <a:lnTo>
                        <a:pt x="1142" y="571"/>
                      </a:lnTo>
                      <a:cubicBezTo>
                        <a:pt x="1142" y="274"/>
                        <a:pt x="891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5" name="Google Shape;1245;p54"/>
                <p:cNvSpPr/>
                <p:nvPr/>
              </p:nvSpPr>
              <p:spPr>
                <a:xfrm>
                  <a:off x="3871900" y="3110575"/>
                  <a:ext cx="28550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654" extrusionOk="0">
                      <a:moveTo>
                        <a:pt x="571" y="0"/>
                      </a:moveTo>
                      <a:cubicBezTo>
                        <a:pt x="274" y="23"/>
                        <a:pt x="1" y="251"/>
                        <a:pt x="1" y="571"/>
                      </a:cubicBezTo>
                      <a:lnTo>
                        <a:pt x="1" y="3081"/>
                      </a:lnTo>
                      <a:cubicBezTo>
                        <a:pt x="1" y="3367"/>
                        <a:pt x="255" y="3653"/>
                        <a:pt x="539" y="3653"/>
                      </a:cubicBezTo>
                      <a:cubicBezTo>
                        <a:pt x="550" y="3653"/>
                        <a:pt x="560" y="3653"/>
                        <a:pt x="571" y="3652"/>
                      </a:cubicBezTo>
                      <a:cubicBezTo>
                        <a:pt x="891" y="3652"/>
                        <a:pt x="1142" y="3401"/>
                        <a:pt x="1142" y="3081"/>
                      </a:cubicBezTo>
                      <a:lnTo>
                        <a:pt x="1142" y="571"/>
                      </a:lnTo>
                      <a:cubicBezTo>
                        <a:pt x="1142" y="274"/>
                        <a:pt x="891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6" name="Google Shape;1246;p54"/>
                <p:cNvSpPr/>
                <p:nvPr/>
              </p:nvSpPr>
              <p:spPr>
                <a:xfrm>
                  <a:off x="3982025" y="3110550"/>
                  <a:ext cx="35975" cy="9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3860" extrusionOk="0">
                      <a:moveTo>
                        <a:pt x="629" y="0"/>
                      </a:moveTo>
                      <a:cubicBezTo>
                        <a:pt x="579" y="0"/>
                        <a:pt x="528" y="8"/>
                        <a:pt x="480" y="24"/>
                      </a:cubicBezTo>
                      <a:cubicBezTo>
                        <a:pt x="161" y="115"/>
                        <a:pt x="1" y="412"/>
                        <a:pt x="69" y="709"/>
                      </a:cubicBezTo>
                      <a:cubicBezTo>
                        <a:pt x="92" y="846"/>
                        <a:pt x="115" y="960"/>
                        <a:pt x="138" y="1074"/>
                      </a:cubicBezTo>
                      <a:cubicBezTo>
                        <a:pt x="161" y="1119"/>
                        <a:pt x="161" y="1188"/>
                        <a:pt x="161" y="1234"/>
                      </a:cubicBezTo>
                      <a:cubicBezTo>
                        <a:pt x="161" y="1234"/>
                        <a:pt x="173" y="1330"/>
                        <a:pt x="179" y="1330"/>
                      </a:cubicBezTo>
                      <a:cubicBezTo>
                        <a:pt x="182" y="1330"/>
                        <a:pt x="183" y="1317"/>
                        <a:pt x="183" y="1279"/>
                      </a:cubicBezTo>
                      <a:cubicBezTo>
                        <a:pt x="206" y="1507"/>
                        <a:pt x="229" y="1736"/>
                        <a:pt x="229" y="1964"/>
                      </a:cubicBezTo>
                      <a:cubicBezTo>
                        <a:pt x="252" y="2398"/>
                        <a:pt x="229" y="2854"/>
                        <a:pt x="183" y="3288"/>
                      </a:cubicBezTo>
                      <a:cubicBezTo>
                        <a:pt x="139" y="3574"/>
                        <a:pt x="435" y="3860"/>
                        <a:pt x="722" y="3860"/>
                      </a:cubicBezTo>
                      <a:cubicBezTo>
                        <a:pt x="732" y="3860"/>
                        <a:pt x="743" y="3859"/>
                        <a:pt x="754" y="3858"/>
                      </a:cubicBezTo>
                      <a:cubicBezTo>
                        <a:pt x="1096" y="3858"/>
                        <a:pt x="1279" y="3607"/>
                        <a:pt x="1325" y="3288"/>
                      </a:cubicBezTo>
                      <a:cubicBezTo>
                        <a:pt x="1439" y="2329"/>
                        <a:pt x="1370" y="1371"/>
                        <a:pt x="1165" y="412"/>
                      </a:cubicBezTo>
                      <a:cubicBezTo>
                        <a:pt x="1108" y="167"/>
                        <a:pt x="866" y="0"/>
                        <a:pt x="62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7" name="Google Shape;1247;p54"/>
                <p:cNvSpPr/>
                <p:nvPr/>
              </p:nvSpPr>
              <p:spPr>
                <a:xfrm>
                  <a:off x="4128125" y="3105425"/>
                  <a:ext cx="28550" cy="1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87" extrusionOk="0">
                      <a:moveTo>
                        <a:pt x="571" y="1"/>
                      </a:moveTo>
                      <a:cubicBezTo>
                        <a:pt x="251" y="23"/>
                        <a:pt x="0" y="252"/>
                        <a:pt x="0" y="571"/>
                      </a:cubicBezTo>
                      <a:lnTo>
                        <a:pt x="0" y="3516"/>
                      </a:lnTo>
                      <a:cubicBezTo>
                        <a:pt x="0" y="3812"/>
                        <a:pt x="274" y="4086"/>
                        <a:pt x="571" y="4086"/>
                      </a:cubicBezTo>
                      <a:cubicBezTo>
                        <a:pt x="890" y="4063"/>
                        <a:pt x="1141" y="3835"/>
                        <a:pt x="1141" y="3516"/>
                      </a:cubicBezTo>
                      <a:lnTo>
                        <a:pt x="1141" y="571"/>
                      </a:lnTo>
                      <a:cubicBezTo>
                        <a:pt x="1141" y="274"/>
                        <a:pt x="890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8" name="Google Shape;1248;p54"/>
                <p:cNvSpPr/>
                <p:nvPr/>
              </p:nvSpPr>
              <p:spPr>
                <a:xfrm>
                  <a:off x="4243375" y="3105425"/>
                  <a:ext cx="2857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3654" extrusionOk="0">
                      <a:moveTo>
                        <a:pt x="571" y="1"/>
                      </a:moveTo>
                      <a:cubicBezTo>
                        <a:pt x="252" y="23"/>
                        <a:pt x="1" y="252"/>
                        <a:pt x="1" y="571"/>
                      </a:cubicBezTo>
                      <a:lnTo>
                        <a:pt x="1" y="3082"/>
                      </a:lnTo>
                      <a:cubicBezTo>
                        <a:pt x="1" y="3368"/>
                        <a:pt x="234" y="3654"/>
                        <a:pt x="537" y="3654"/>
                      </a:cubicBezTo>
                      <a:cubicBezTo>
                        <a:pt x="548" y="3654"/>
                        <a:pt x="560" y="3653"/>
                        <a:pt x="571" y="3653"/>
                      </a:cubicBezTo>
                      <a:cubicBezTo>
                        <a:pt x="868" y="3653"/>
                        <a:pt x="1142" y="3402"/>
                        <a:pt x="1142" y="3082"/>
                      </a:cubicBezTo>
                      <a:lnTo>
                        <a:pt x="1142" y="571"/>
                      </a:lnTo>
                      <a:cubicBezTo>
                        <a:pt x="1142" y="274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9" name="Google Shape;1249;p54"/>
                <p:cNvSpPr/>
                <p:nvPr/>
              </p:nvSpPr>
              <p:spPr>
                <a:xfrm>
                  <a:off x="4360925" y="3105450"/>
                  <a:ext cx="43975" cy="10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9" h="4291" extrusionOk="0">
                      <a:moveTo>
                        <a:pt x="670" y="1"/>
                      </a:moveTo>
                      <a:cubicBezTo>
                        <a:pt x="623" y="1"/>
                        <a:pt x="574" y="8"/>
                        <a:pt x="526" y="22"/>
                      </a:cubicBezTo>
                      <a:cubicBezTo>
                        <a:pt x="252" y="114"/>
                        <a:pt x="1" y="433"/>
                        <a:pt x="115" y="730"/>
                      </a:cubicBezTo>
                      <a:cubicBezTo>
                        <a:pt x="206" y="981"/>
                        <a:pt x="298" y="1232"/>
                        <a:pt x="366" y="1483"/>
                      </a:cubicBezTo>
                      <a:cubicBezTo>
                        <a:pt x="389" y="1620"/>
                        <a:pt x="435" y="1757"/>
                        <a:pt x="457" y="1871"/>
                      </a:cubicBezTo>
                      <a:cubicBezTo>
                        <a:pt x="457" y="1940"/>
                        <a:pt x="480" y="1985"/>
                        <a:pt x="480" y="2054"/>
                      </a:cubicBezTo>
                      <a:cubicBezTo>
                        <a:pt x="480" y="2077"/>
                        <a:pt x="480" y="2122"/>
                        <a:pt x="503" y="2168"/>
                      </a:cubicBezTo>
                      <a:cubicBezTo>
                        <a:pt x="503" y="2196"/>
                        <a:pt x="503" y="2216"/>
                        <a:pt x="503" y="2216"/>
                      </a:cubicBezTo>
                      <a:cubicBezTo>
                        <a:pt x="503" y="2222"/>
                        <a:pt x="503" y="2229"/>
                        <a:pt x="503" y="2236"/>
                      </a:cubicBezTo>
                      <a:cubicBezTo>
                        <a:pt x="503" y="2259"/>
                        <a:pt x="503" y="2305"/>
                        <a:pt x="526" y="2351"/>
                      </a:cubicBezTo>
                      <a:cubicBezTo>
                        <a:pt x="526" y="2396"/>
                        <a:pt x="526" y="2465"/>
                        <a:pt x="526" y="2510"/>
                      </a:cubicBezTo>
                      <a:cubicBezTo>
                        <a:pt x="549" y="2647"/>
                        <a:pt x="549" y="2784"/>
                        <a:pt x="549" y="2921"/>
                      </a:cubicBezTo>
                      <a:cubicBezTo>
                        <a:pt x="549" y="3172"/>
                        <a:pt x="549" y="3446"/>
                        <a:pt x="503" y="3720"/>
                      </a:cubicBezTo>
                      <a:cubicBezTo>
                        <a:pt x="480" y="4017"/>
                        <a:pt x="800" y="4291"/>
                        <a:pt x="1074" y="4291"/>
                      </a:cubicBezTo>
                      <a:cubicBezTo>
                        <a:pt x="1416" y="4268"/>
                        <a:pt x="1621" y="4040"/>
                        <a:pt x="1644" y="3720"/>
                      </a:cubicBezTo>
                      <a:cubicBezTo>
                        <a:pt x="1758" y="2602"/>
                        <a:pt x="1621" y="1460"/>
                        <a:pt x="1211" y="433"/>
                      </a:cubicBezTo>
                      <a:cubicBezTo>
                        <a:pt x="1134" y="185"/>
                        <a:pt x="91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0" name="Google Shape;1250;p54"/>
                <p:cNvSpPr/>
                <p:nvPr/>
              </p:nvSpPr>
              <p:spPr>
                <a:xfrm>
                  <a:off x="4492175" y="3100300"/>
                  <a:ext cx="37700" cy="10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" h="4063" extrusionOk="0">
                      <a:moveTo>
                        <a:pt x="640" y="0"/>
                      </a:moveTo>
                      <a:cubicBezTo>
                        <a:pt x="320" y="23"/>
                        <a:pt x="92" y="251"/>
                        <a:pt x="69" y="571"/>
                      </a:cubicBezTo>
                      <a:cubicBezTo>
                        <a:pt x="1" y="1598"/>
                        <a:pt x="92" y="2648"/>
                        <a:pt x="343" y="3652"/>
                      </a:cubicBezTo>
                      <a:cubicBezTo>
                        <a:pt x="400" y="3881"/>
                        <a:pt x="649" y="4062"/>
                        <a:pt x="889" y="4062"/>
                      </a:cubicBezTo>
                      <a:cubicBezTo>
                        <a:pt x="936" y="4062"/>
                        <a:pt x="983" y="4055"/>
                        <a:pt x="1028" y="4040"/>
                      </a:cubicBezTo>
                      <a:cubicBezTo>
                        <a:pt x="1347" y="3949"/>
                        <a:pt x="1507" y="3652"/>
                        <a:pt x="1439" y="3333"/>
                      </a:cubicBezTo>
                      <a:cubicBezTo>
                        <a:pt x="1370" y="3104"/>
                        <a:pt x="1325" y="2876"/>
                        <a:pt x="1302" y="2625"/>
                      </a:cubicBezTo>
                      <a:cubicBezTo>
                        <a:pt x="1279" y="2579"/>
                        <a:pt x="1279" y="2534"/>
                        <a:pt x="1279" y="2465"/>
                      </a:cubicBezTo>
                      <a:cubicBezTo>
                        <a:pt x="1279" y="2492"/>
                        <a:pt x="1278" y="2503"/>
                        <a:pt x="1276" y="2503"/>
                      </a:cubicBezTo>
                      <a:cubicBezTo>
                        <a:pt x="1269" y="2503"/>
                        <a:pt x="1256" y="2391"/>
                        <a:pt x="1256" y="2374"/>
                      </a:cubicBezTo>
                      <a:cubicBezTo>
                        <a:pt x="1256" y="2260"/>
                        <a:pt x="1233" y="2146"/>
                        <a:pt x="1233" y="2009"/>
                      </a:cubicBezTo>
                      <a:cubicBezTo>
                        <a:pt x="1188" y="1529"/>
                        <a:pt x="1188" y="1050"/>
                        <a:pt x="1210" y="571"/>
                      </a:cubicBezTo>
                      <a:cubicBezTo>
                        <a:pt x="1233" y="274"/>
                        <a:pt x="936" y="0"/>
                        <a:pt x="64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1" name="Google Shape;1251;p54"/>
                <p:cNvSpPr/>
                <p:nvPr/>
              </p:nvSpPr>
              <p:spPr>
                <a:xfrm>
                  <a:off x="4609150" y="3105425"/>
                  <a:ext cx="28575" cy="9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3860" extrusionOk="0">
                      <a:moveTo>
                        <a:pt x="571" y="1"/>
                      </a:moveTo>
                      <a:cubicBezTo>
                        <a:pt x="252" y="23"/>
                        <a:pt x="1" y="252"/>
                        <a:pt x="1" y="571"/>
                      </a:cubicBezTo>
                      <a:lnTo>
                        <a:pt x="1" y="3287"/>
                      </a:lnTo>
                      <a:cubicBezTo>
                        <a:pt x="1" y="3573"/>
                        <a:pt x="234" y="3859"/>
                        <a:pt x="537" y="3859"/>
                      </a:cubicBezTo>
                      <a:cubicBezTo>
                        <a:pt x="548" y="3859"/>
                        <a:pt x="560" y="3859"/>
                        <a:pt x="571" y="3858"/>
                      </a:cubicBezTo>
                      <a:cubicBezTo>
                        <a:pt x="868" y="3858"/>
                        <a:pt x="1142" y="3607"/>
                        <a:pt x="1142" y="3287"/>
                      </a:cubicBezTo>
                      <a:lnTo>
                        <a:pt x="1142" y="571"/>
                      </a:lnTo>
                      <a:cubicBezTo>
                        <a:pt x="1142" y="274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2" name="Google Shape;1252;p54"/>
                <p:cNvSpPr/>
                <p:nvPr/>
              </p:nvSpPr>
              <p:spPr>
                <a:xfrm>
                  <a:off x="4738125" y="3105450"/>
                  <a:ext cx="37100" cy="9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4" h="3653" extrusionOk="0">
                      <a:moveTo>
                        <a:pt x="618" y="1"/>
                      </a:moveTo>
                      <a:cubicBezTo>
                        <a:pt x="571" y="1"/>
                        <a:pt x="524" y="8"/>
                        <a:pt x="480" y="22"/>
                      </a:cubicBezTo>
                      <a:cubicBezTo>
                        <a:pt x="183" y="137"/>
                        <a:pt x="0" y="433"/>
                        <a:pt x="69" y="730"/>
                      </a:cubicBezTo>
                      <a:cubicBezTo>
                        <a:pt x="137" y="935"/>
                        <a:pt x="183" y="1141"/>
                        <a:pt x="206" y="1346"/>
                      </a:cubicBezTo>
                      <a:cubicBezTo>
                        <a:pt x="229" y="1392"/>
                        <a:pt x="229" y="1438"/>
                        <a:pt x="229" y="1483"/>
                      </a:cubicBezTo>
                      <a:cubicBezTo>
                        <a:pt x="229" y="1483"/>
                        <a:pt x="245" y="1613"/>
                        <a:pt x="250" y="1613"/>
                      </a:cubicBezTo>
                      <a:cubicBezTo>
                        <a:pt x="251" y="1613"/>
                        <a:pt x="251" y="1608"/>
                        <a:pt x="251" y="1597"/>
                      </a:cubicBezTo>
                      <a:cubicBezTo>
                        <a:pt x="251" y="1579"/>
                        <a:pt x="251" y="1572"/>
                        <a:pt x="252" y="1572"/>
                      </a:cubicBezTo>
                      <a:cubicBezTo>
                        <a:pt x="252" y="1572"/>
                        <a:pt x="256" y="1693"/>
                        <a:pt x="274" y="1711"/>
                      </a:cubicBezTo>
                      <a:cubicBezTo>
                        <a:pt x="274" y="1757"/>
                        <a:pt x="274" y="1803"/>
                        <a:pt x="274" y="1848"/>
                      </a:cubicBezTo>
                      <a:cubicBezTo>
                        <a:pt x="320" y="2259"/>
                        <a:pt x="320" y="2670"/>
                        <a:pt x="274" y="3081"/>
                      </a:cubicBezTo>
                      <a:cubicBezTo>
                        <a:pt x="252" y="3367"/>
                        <a:pt x="527" y="3653"/>
                        <a:pt x="813" y="3653"/>
                      </a:cubicBezTo>
                      <a:cubicBezTo>
                        <a:pt x="823" y="3653"/>
                        <a:pt x="834" y="3652"/>
                        <a:pt x="845" y="3652"/>
                      </a:cubicBezTo>
                      <a:cubicBezTo>
                        <a:pt x="1164" y="3652"/>
                        <a:pt x="1393" y="3401"/>
                        <a:pt x="1416" y="3081"/>
                      </a:cubicBezTo>
                      <a:cubicBezTo>
                        <a:pt x="1484" y="2191"/>
                        <a:pt x="1416" y="1301"/>
                        <a:pt x="1164" y="433"/>
                      </a:cubicBezTo>
                      <a:cubicBezTo>
                        <a:pt x="1107" y="185"/>
                        <a:pt x="858" y="1"/>
                        <a:pt x="61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3" name="Google Shape;1253;p54"/>
                <p:cNvSpPr/>
                <p:nvPr/>
              </p:nvSpPr>
              <p:spPr>
                <a:xfrm>
                  <a:off x="4865375" y="3095125"/>
                  <a:ext cx="28550" cy="10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66" extrusionOk="0">
                      <a:moveTo>
                        <a:pt x="603" y="0"/>
                      </a:moveTo>
                      <a:cubicBezTo>
                        <a:pt x="593" y="0"/>
                        <a:pt x="582" y="1"/>
                        <a:pt x="571" y="2"/>
                      </a:cubicBezTo>
                      <a:cubicBezTo>
                        <a:pt x="251" y="25"/>
                        <a:pt x="0" y="253"/>
                        <a:pt x="0" y="572"/>
                      </a:cubicBezTo>
                      <a:lnTo>
                        <a:pt x="0" y="3494"/>
                      </a:lnTo>
                      <a:cubicBezTo>
                        <a:pt x="0" y="3780"/>
                        <a:pt x="234" y="4066"/>
                        <a:pt x="536" y="4066"/>
                      </a:cubicBezTo>
                      <a:cubicBezTo>
                        <a:pt x="548" y="4066"/>
                        <a:pt x="559" y="4065"/>
                        <a:pt x="571" y="4065"/>
                      </a:cubicBezTo>
                      <a:cubicBezTo>
                        <a:pt x="868" y="4065"/>
                        <a:pt x="1142" y="3814"/>
                        <a:pt x="1142" y="3494"/>
                      </a:cubicBezTo>
                      <a:lnTo>
                        <a:pt x="1142" y="572"/>
                      </a:lnTo>
                      <a:cubicBezTo>
                        <a:pt x="1142" y="286"/>
                        <a:pt x="887" y="0"/>
                        <a:pt x="6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4" name="Google Shape;1254;p54"/>
                <p:cNvSpPr/>
                <p:nvPr/>
              </p:nvSpPr>
              <p:spPr>
                <a:xfrm>
                  <a:off x="4993775" y="3095125"/>
                  <a:ext cx="35400" cy="1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" h="4087" extrusionOk="0">
                      <a:moveTo>
                        <a:pt x="715" y="0"/>
                      </a:moveTo>
                      <a:cubicBezTo>
                        <a:pt x="705" y="0"/>
                        <a:pt x="695" y="1"/>
                        <a:pt x="685" y="2"/>
                      </a:cubicBezTo>
                      <a:cubicBezTo>
                        <a:pt x="342" y="25"/>
                        <a:pt x="137" y="253"/>
                        <a:pt x="114" y="572"/>
                      </a:cubicBezTo>
                      <a:cubicBezTo>
                        <a:pt x="0" y="1599"/>
                        <a:pt x="46" y="2649"/>
                        <a:pt x="251" y="3654"/>
                      </a:cubicBezTo>
                      <a:cubicBezTo>
                        <a:pt x="308" y="3902"/>
                        <a:pt x="574" y="4087"/>
                        <a:pt x="819" y="4087"/>
                      </a:cubicBezTo>
                      <a:cubicBezTo>
                        <a:pt x="867" y="4087"/>
                        <a:pt x="914" y="4080"/>
                        <a:pt x="959" y="4065"/>
                      </a:cubicBezTo>
                      <a:cubicBezTo>
                        <a:pt x="1278" y="3950"/>
                        <a:pt x="1415" y="3677"/>
                        <a:pt x="1347" y="3357"/>
                      </a:cubicBezTo>
                      <a:cubicBezTo>
                        <a:pt x="1324" y="3243"/>
                        <a:pt x="1301" y="3129"/>
                        <a:pt x="1301" y="2992"/>
                      </a:cubicBezTo>
                      <a:cubicBezTo>
                        <a:pt x="1282" y="2935"/>
                        <a:pt x="1279" y="2879"/>
                        <a:pt x="1266" y="2835"/>
                      </a:cubicBezTo>
                      <a:lnTo>
                        <a:pt x="1266" y="2835"/>
                      </a:lnTo>
                      <a:cubicBezTo>
                        <a:pt x="1267" y="2819"/>
                        <a:pt x="1255" y="2734"/>
                        <a:pt x="1255" y="2718"/>
                      </a:cubicBezTo>
                      <a:cubicBezTo>
                        <a:pt x="1233" y="2490"/>
                        <a:pt x="1210" y="2261"/>
                        <a:pt x="1187" y="2010"/>
                      </a:cubicBezTo>
                      <a:cubicBezTo>
                        <a:pt x="1187" y="1531"/>
                        <a:pt x="1187" y="1052"/>
                        <a:pt x="1255" y="572"/>
                      </a:cubicBezTo>
                      <a:cubicBezTo>
                        <a:pt x="1277" y="286"/>
                        <a:pt x="982" y="0"/>
                        <a:pt x="71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55" name="Google Shape;1255;p54"/>
          <p:cNvGrpSpPr/>
          <p:nvPr/>
        </p:nvGrpSpPr>
        <p:grpSpPr>
          <a:xfrm>
            <a:off x="3486800" y="2842138"/>
            <a:ext cx="2170400" cy="183225"/>
            <a:chOff x="3486800" y="2937388"/>
            <a:chExt cx="2170400" cy="183225"/>
          </a:xfrm>
        </p:grpSpPr>
        <p:grpSp>
          <p:nvGrpSpPr>
            <p:cNvPr id="1256" name="Google Shape;1256;p54"/>
            <p:cNvGrpSpPr/>
            <p:nvPr/>
          </p:nvGrpSpPr>
          <p:grpSpPr>
            <a:xfrm>
              <a:off x="3486800" y="2937388"/>
              <a:ext cx="2170400" cy="183225"/>
              <a:chOff x="-2678100" y="3427788"/>
              <a:chExt cx="2170400" cy="183225"/>
            </a:xfrm>
          </p:grpSpPr>
          <p:sp>
            <p:nvSpPr>
              <p:cNvPr id="1257" name="Google Shape;1257;p54"/>
              <p:cNvSpPr/>
              <p:nvPr/>
            </p:nvSpPr>
            <p:spPr>
              <a:xfrm>
                <a:off x="-2676650" y="3442050"/>
                <a:ext cx="2141575" cy="154700"/>
              </a:xfrm>
              <a:custGeom>
                <a:avLst/>
                <a:gdLst/>
                <a:ahLst/>
                <a:cxnLst/>
                <a:rect l="l" t="t" r="r" b="b"/>
                <a:pathLst>
                  <a:path w="85663" h="6188" extrusionOk="0">
                    <a:moveTo>
                      <a:pt x="1593" y="0"/>
                    </a:moveTo>
                    <a:cubicBezTo>
                      <a:pt x="1" y="0"/>
                      <a:pt x="1568" y="2267"/>
                      <a:pt x="1118" y="4156"/>
                    </a:cubicBezTo>
                    <a:cubicBezTo>
                      <a:pt x="754" y="5669"/>
                      <a:pt x="1335" y="5961"/>
                      <a:pt x="2092" y="5961"/>
                    </a:cubicBezTo>
                    <a:cubicBezTo>
                      <a:pt x="2568" y="5961"/>
                      <a:pt x="3114" y="5845"/>
                      <a:pt x="3538" y="5845"/>
                    </a:cubicBezTo>
                    <a:cubicBezTo>
                      <a:pt x="4581" y="5844"/>
                      <a:pt x="5711" y="5843"/>
                      <a:pt x="6919" y="5843"/>
                    </a:cubicBezTo>
                    <a:cubicBezTo>
                      <a:pt x="24569" y="5843"/>
                      <a:pt x="58826" y="5995"/>
                      <a:pt x="83266" y="6187"/>
                    </a:cubicBezTo>
                    <a:cubicBezTo>
                      <a:pt x="83997" y="6187"/>
                      <a:pt x="85663" y="6187"/>
                      <a:pt x="85663" y="3836"/>
                    </a:cubicBezTo>
                    <a:cubicBezTo>
                      <a:pt x="85663" y="3836"/>
                      <a:pt x="85641" y="546"/>
                      <a:pt x="84457" y="546"/>
                    </a:cubicBezTo>
                    <a:cubicBezTo>
                      <a:pt x="84434" y="546"/>
                      <a:pt x="84409" y="547"/>
                      <a:pt x="84385" y="550"/>
                    </a:cubicBezTo>
                    <a:cubicBezTo>
                      <a:pt x="83311" y="661"/>
                      <a:pt x="75119" y="722"/>
                      <a:pt x="64141" y="722"/>
                    </a:cubicBezTo>
                    <a:cubicBezTo>
                      <a:pt x="43612" y="722"/>
                      <a:pt x="13341" y="507"/>
                      <a:pt x="1666" y="2"/>
                    </a:cubicBezTo>
                    <a:cubicBezTo>
                      <a:pt x="1641" y="1"/>
                      <a:pt x="1617" y="0"/>
                      <a:pt x="1593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54"/>
              <p:cNvSpPr/>
              <p:nvPr/>
            </p:nvSpPr>
            <p:spPr>
              <a:xfrm>
                <a:off x="-2678100" y="3427788"/>
                <a:ext cx="2170400" cy="183225"/>
              </a:xfrm>
              <a:custGeom>
                <a:avLst/>
                <a:gdLst/>
                <a:ahLst/>
                <a:cxnLst/>
                <a:rect l="l" t="t" r="r" b="b"/>
                <a:pathLst>
                  <a:path w="86816" h="7329" extrusionOk="0">
                    <a:moveTo>
                      <a:pt x="1934" y="1134"/>
                    </a:moveTo>
                    <a:cubicBezTo>
                      <a:pt x="1968" y="1134"/>
                      <a:pt x="2022" y="1142"/>
                      <a:pt x="2111" y="1142"/>
                    </a:cubicBezTo>
                    <a:cubicBezTo>
                      <a:pt x="6402" y="1325"/>
                      <a:pt x="10670" y="1416"/>
                      <a:pt x="14962" y="1485"/>
                    </a:cubicBezTo>
                    <a:cubicBezTo>
                      <a:pt x="20805" y="1599"/>
                      <a:pt x="26671" y="1667"/>
                      <a:pt x="32537" y="1713"/>
                    </a:cubicBezTo>
                    <a:cubicBezTo>
                      <a:pt x="38860" y="1782"/>
                      <a:pt x="45182" y="1827"/>
                      <a:pt x="51528" y="1850"/>
                    </a:cubicBezTo>
                    <a:cubicBezTo>
                      <a:pt x="57257" y="1873"/>
                      <a:pt x="63009" y="1873"/>
                      <a:pt x="68738" y="1873"/>
                    </a:cubicBezTo>
                    <a:cubicBezTo>
                      <a:pt x="72824" y="1850"/>
                      <a:pt x="76887" y="1850"/>
                      <a:pt x="80972" y="1782"/>
                    </a:cubicBezTo>
                    <a:cubicBezTo>
                      <a:pt x="82022" y="1782"/>
                      <a:pt x="83095" y="1759"/>
                      <a:pt x="84168" y="1713"/>
                    </a:cubicBezTo>
                    <a:cubicBezTo>
                      <a:pt x="84305" y="1713"/>
                      <a:pt x="84442" y="1713"/>
                      <a:pt x="84602" y="1690"/>
                    </a:cubicBezTo>
                    <a:lnTo>
                      <a:pt x="84738" y="1690"/>
                    </a:lnTo>
                    <a:cubicBezTo>
                      <a:pt x="84758" y="1690"/>
                      <a:pt x="84900" y="1673"/>
                      <a:pt x="84890" y="1668"/>
                    </a:cubicBezTo>
                    <a:lnTo>
                      <a:pt x="84890" y="1668"/>
                    </a:lnTo>
                    <a:cubicBezTo>
                      <a:pt x="84974" y="1680"/>
                      <a:pt x="85041" y="1793"/>
                      <a:pt x="85149" y="1987"/>
                    </a:cubicBezTo>
                    <a:cubicBezTo>
                      <a:pt x="85263" y="2261"/>
                      <a:pt x="85332" y="2558"/>
                      <a:pt x="85378" y="2854"/>
                    </a:cubicBezTo>
                    <a:cubicBezTo>
                      <a:pt x="85469" y="3311"/>
                      <a:pt x="85515" y="3790"/>
                      <a:pt x="85537" y="4269"/>
                    </a:cubicBezTo>
                    <a:cubicBezTo>
                      <a:pt x="85537" y="4772"/>
                      <a:pt x="85515" y="5365"/>
                      <a:pt x="85149" y="5753"/>
                    </a:cubicBezTo>
                    <a:cubicBezTo>
                      <a:pt x="84830" y="6095"/>
                      <a:pt x="84373" y="6164"/>
                      <a:pt x="83985" y="6187"/>
                    </a:cubicBezTo>
                    <a:cubicBezTo>
                      <a:pt x="83546" y="6198"/>
                      <a:pt x="83107" y="6202"/>
                      <a:pt x="82668" y="6202"/>
                    </a:cubicBezTo>
                    <a:cubicBezTo>
                      <a:pt x="81282" y="6202"/>
                      <a:pt x="79900" y="6158"/>
                      <a:pt x="78530" y="6141"/>
                    </a:cubicBezTo>
                    <a:cubicBezTo>
                      <a:pt x="74421" y="6118"/>
                      <a:pt x="70336" y="6095"/>
                      <a:pt x="66250" y="6073"/>
                    </a:cubicBezTo>
                    <a:cubicBezTo>
                      <a:pt x="57690" y="6004"/>
                      <a:pt x="49108" y="5981"/>
                      <a:pt x="40549" y="5936"/>
                    </a:cubicBezTo>
                    <a:cubicBezTo>
                      <a:pt x="32742" y="5913"/>
                      <a:pt x="24936" y="5867"/>
                      <a:pt x="17130" y="5867"/>
                    </a:cubicBezTo>
                    <a:cubicBezTo>
                      <a:pt x="14026" y="5844"/>
                      <a:pt x="10899" y="5844"/>
                      <a:pt x="7794" y="5844"/>
                    </a:cubicBezTo>
                    <a:cubicBezTo>
                      <a:pt x="6942" y="5844"/>
                      <a:pt x="6100" y="5834"/>
                      <a:pt x="5255" y="5834"/>
                    </a:cubicBezTo>
                    <a:cubicBezTo>
                      <a:pt x="4832" y="5834"/>
                      <a:pt x="4409" y="5837"/>
                      <a:pt x="3983" y="5844"/>
                    </a:cubicBezTo>
                    <a:cubicBezTo>
                      <a:pt x="3549" y="5863"/>
                      <a:pt x="3100" y="5975"/>
                      <a:pt x="2661" y="5975"/>
                    </a:cubicBezTo>
                    <a:cubicBezTo>
                      <a:pt x="2568" y="5975"/>
                      <a:pt x="2476" y="5970"/>
                      <a:pt x="2385" y="5959"/>
                    </a:cubicBezTo>
                    <a:cubicBezTo>
                      <a:pt x="2225" y="5936"/>
                      <a:pt x="2111" y="5913"/>
                      <a:pt x="2088" y="5844"/>
                    </a:cubicBezTo>
                    <a:cubicBezTo>
                      <a:pt x="1951" y="5593"/>
                      <a:pt x="2065" y="5160"/>
                      <a:pt x="2111" y="4886"/>
                    </a:cubicBezTo>
                    <a:cubicBezTo>
                      <a:pt x="2293" y="4018"/>
                      <a:pt x="2179" y="3174"/>
                      <a:pt x="2020" y="2307"/>
                    </a:cubicBezTo>
                    <a:cubicBezTo>
                      <a:pt x="1951" y="1987"/>
                      <a:pt x="1860" y="1667"/>
                      <a:pt x="1883" y="1325"/>
                    </a:cubicBezTo>
                    <a:cubicBezTo>
                      <a:pt x="1883" y="1163"/>
                      <a:pt x="1873" y="1134"/>
                      <a:pt x="1934" y="1134"/>
                    </a:cubicBezTo>
                    <a:close/>
                    <a:moveTo>
                      <a:pt x="2089" y="1"/>
                    </a:moveTo>
                    <a:cubicBezTo>
                      <a:pt x="2084" y="1"/>
                      <a:pt x="2078" y="1"/>
                      <a:pt x="2073" y="1"/>
                    </a:cubicBezTo>
                    <a:lnTo>
                      <a:pt x="2073" y="1"/>
                    </a:lnTo>
                    <a:cubicBezTo>
                      <a:pt x="0" y="8"/>
                      <a:pt x="1016" y="2496"/>
                      <a:pt x="1061" y="3699"/>
                    </a:cubicBezTo>
                    <a:cubicBezTo>
                      <a:pt x="1107" y="4543"/>
                      <a:pt x="696" y="5388"/>
                      <a:pt x="992" y="6210"/>
                    </a:cubicBezTo>
                    <a:cubicBezTo>
                      <a:pt x="1244" y="6849"/>
                      <a:pt x="1860" y="7100"/>
                      <a:pt x="2499" y="7100"/>
                    </a:cubicBezTo>
                    <a:cubicBezTo>
                      <a:pt x="2539" y="7102"/>
                      <a:pt x="2580" y="7102"/>
                      <a:pt x="2620" y="7102"/>
                    </a:cubicBezTo>
                    <a:cubicBezTo>
                      <a:pt x="3105" y="7102"/>
                      <a:pt x="3589" y="6986"/>
                      <a:pt x="4074" y="6986"/>
                    </a:cubicBezTo>
                    <a:lnTo>
                      <a:pt x="10328" y="6986"/>
                    </a:lnTo>
                    <a:cubicBezTo>
                      <a:pt x="17655" y="6986"/>
                      <a:pt x="25005" y="7009"/>
                      <a:pt x="32332" y="7054"/>
                    </a:cubicBezTo>
                    <a:cubicBezTo>
                      <a:pt x="41096" y="7077"/>
                      <a:pt x="49861" y="7123"/>
                      <a:pt x="58626" y="7168"/>
                    </a:cubicBezTo>
                    <a:cubicBezTo>
                      <a:pt x="67003" y="7214"/>
                      <a:pt x="75380" y="7328"/>
                      <a:pt x="83757" y="7328"/>
                    </a:cubicBezTo>
                    <a:cubicBezTo>
                      <a:pt x="85081" y="7328"/>
                      <a:pt x="86268" y="6757"/>
                      <a:pt x="86587" y="5365"/>
                    </a:cubicBezTo>
                    <a:cubicBezTo>
                      <a:pt x="86816" y="4315"/>
                      <a:pt x="86656" y="3037"/>
                      <a:pt x="86359" y="2033"/>
                    </a:cubicBezTo>
                    <a:cubicBezTo>
                      <a:pt x="86120" y="1205"/>
                      <a:pt x="85652" y="544"/>
                      <a:pt x="84777" y="544"/>
                    </a:cubicBezTo>
                    <a:cubicBezTo>
                      <a:pt x="84735" y="544"/>
                      <a:pt x="84692" y="546"/>
                      <a:pt x="84647" y="549"/>
                    </a:cubicBezTo>
                    <a:cubicBezTo>
                      <a:pt x="84305" y="572"/>
                      <a:pt x="83962" y="595"/>
                      <a:pt x="83643" y="595"/>
                    </a:cubicBezTo>
                    <a:cubicBezTo>
                      <a:pt x="80379" y="686"/>
                      <a:pt x="77138" y="686"/>
                      <a:pt x="73874" y="709"/>
                    </a:cubicBezTo>
                    <a:cubicBezTo>
                      <a:pt x="71169" y="720"/>
                      <a:pt x="68458" y="726"/>
                      <a:pt x="65748" y="726"/>
                    </a:cubicBezTo>
                    <a:cubicBezTo>
                      <a:pt x="63037" y="726"/>
                      <a:pt x="60327" y="720"/>
                      <a:pt x="57622" y="709"/>
                    </a:cubicBezTo>
                    <a:cubicBezTo>
                      <a:pt x="51162" y="709"/>
                      <a:pt x="44703" y="686"/>
                      <a:pt x="38243" y="640"/>
                    </a:cubicBezTo>
                    <a:cubicBezTo>
                      <a:pt x="31989" y="572"/>
                      <a:pt x="25735" y="526"/>
                      <a:pt x="19481" y="435"/>
                    </a:cubicBezTo>
                    <a:cubicBezTo>
                      <a:pt x="14551" y="344"/>
                      <a:pt x="9598" y="275"/>
                      <a:pt x="4667" y="92"/>
                    </a:cubicBezTo>
                    <a:cubicBezTo>
                      <a:pt x="3833" y="70"/>
                      <a:pt x="2999" y="47"/>
                      <a:pt x="2143" y="3"/>
                    </a:cubicBezTo>
                    <a:lnTo>
                      <a:pt x="2143" y="3"/>
                    </a:lnTo>
                    <a:cubicBezTo>
                      <a:pt x="2133" y="2"/>
                      <a:pt x="2122" y="1"/>
                      <a:pt x="2111" y="1"/>
                    </a:cubicBezTo>
                    <a:cubicBezTo>
                      <a:pt x="2104" y="1"/>
                      <a:pt x="2096" y="1"/>
                      <a:pt x="20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9" name="Google Shape;1259;p54"/>
            <p:cNvGrpSpPr/>
            <p:nvPr/>
          </p:nvGrpSpPr>
          <p:grpSpPr>
            <a:xfrm>
              <a:off x="3688500" y="2965063"/>
              <a:ext cx="1669700" cy="127900"/>
              <a:chOff x="3359475" y="3095125"/>
              <a:chExt cx="1669700" cy="127900"/>
            </a:xfrm>
          </p:grpSpPr>
          <p:sp>
            <p:nvSpPr>
              <p:cNvPr id="1260" name="Google Shape;1260;p54"/>
              <p:cNvSpPr/>
              <p:nvPr/>
            </p:nvSpPr>
            <p:spPr>
              <a:xfrm>
                <a:off x="3762350" y="3100250"/>
                <a:ext cx="28550" cy="914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3656" extrusionOk="0">
                    <a:moveTo>
                      <a:pt x="603" y="1"/>
                    </a:moveTo>
                    <a:cubicBezTo>
                      <a:pt x="592" y="1"/>
                      <a:pt x="582" y="1"/>
                      <a:pt x="571" y="2"/>
                    </a:cubicBezTo>
                    <a:cubicBezTo>
                      <a:pt x="251" y="25"/>
                      <a:pt x="0" y="253"/>
                      <a:pt x="0" y="573"/>
                    </a:cubicBezTo>
                    <a:lnTo>
                      <a:pt x="0" y="3084"/>
                    </a:lnTo>
                    <a:cubicBezTo>
                      <a:pt x="0" y="3369"/>
                      <a:pt x="233" y="3655"/>
                      <a:pt x="536" y="3655"/>
                    </a:cubicBezTo>
                    <a:cubicBezTo>
                      <a:pt x="548" y="3655"/>
                      <a:pt x="559" y="3655"/>
                      <a:pt x="571" y="3654"/>
                    </a:cubicBezTo>
                    <a:cubicBezTo>
                      <a:pt x="867" y="3631"/>
                      <a:pt x="1141" y="3403"/>
                      <a:pt x="1141" y="3084"/>
                    </a:cubicBezTo>
                    <a:lnTo>
                      <a:pt x="1141" y="573"/>
                    </a:lnTo>
                    <a:cubicBezTo>
                      <a:pt x="1141" y="287"/>
                      <a:pt x="887" y="1"/>
                      <a:pt x="6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61" name="Google Shape;1261;p54"/>
              <p:cNvGrpSpPr/>
              <p:nvPr/>
            </p:nvGrpSpPr>
            <p:grpSpPr>
              <a:xfrm>
                <a:off x="3359475" y="3095125"/>
                <a:ext cx="1669700" cy="127900"/>
                <a:chOff x="3359475" y="3095125"/>
                <a:chExt cx="1669700" cy="127900"/>
              </a:xfrm>
            </p:grpSpPr>
            <p:sp>
              <p:nvSpPr>
                <p:cNvPr id="1262" name="Google Shape;1262;p54"/>
                <p:cNvSpPr/>
                <p:nvPr/>
              </p:nvSpPr>
              <p:spPr>
                <a:xfrm>
                  <a:off x="3359475" y="3121375"/>
                  <a:ext cx="28550" cy="10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66" extrusionOk="0">
                      <a:moveTo>
                        <a:pt x="606" y="0"/>
                      </a:moveTo>
                      <a:cubicBezTo>
                        <a:pt x="594" y="0"/>
                        <a:pt x="583" y="1"/>
                        <a:pt x="571" y="2"/>
                      </a:cubicBezTo>
                      <a:cubicBezTo>
                        <a:pt x="274" y="2"/>
                        <a:pt x="0" y="253"/>
                        <a:pt x="0" y="572"/>
                      </a:cubicBezTo>
                      <a:lnTo>
                        <a:pt x="0" y="3494"/>
                      </a:lnTo>
                      <a:cubicBezTo>
                        <a:pt x="0" y="3780"/>
                        <a:pt x="255" y="4066"/>
                        <a:pt x="539" y="4066"/>
                      </a:cubicBezTo>
                      <a:cubicBezTo>
                        <a:pt x="550" y="4066"/>
                        <a:pt x="560" y="4065"/>
                        <a:pt x="571" y="4065"/>
                      </a:cubicBezTo>
                      <a:cubicBezTo>
                        <a:pt x="891" y="4042"/>
                        <a:pt x="1142" y="3814"/>
                        <a:pt x="1142" y="3494"/>
                      </a:cubicBezTo>
                      <a:lnTo>
                        <a:pt x="1142" y="572"/>
                      </a:lnTo>
                      <a:cubicBezTo>
                        <a:pt x="1142" y="286"/>
                        <a:pt x="909" y="0"/>
                        <a:pt x="60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3" name="Google Shape;1263;p54"/>
                <p:cNvSpPr/>
                <p:nvPr/>
              </p:nvSpPr>
              <p:spPr>
                <a:xfrm>
                  <a:off x="3506125" y="3121375"/>
                  <a:ext cx="28550" cy="8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222" extrusionOk="0">
                      <a:moveTo>
                        <a:pt x="603" y="0"/>
                      </a:moveTo>
                      <a:cubicBezTo>
                        <a:pt x="593" y="0"/>
                        <a:pt x="582" y="1"/>
                        <a:pt x="571" y="2"/>
                      </a:cubicBezTo>
                      <a:cubicBezTo>
                        <a:pt x="252" y="2"/>
                        <a:pt x="1" y="253"/>
                        <a:pt x="1" y="572"/>
                      </a:cubicBezTo>
                      <a:lnTo>
                        <a:pt x="1" y="2649"/>
                      </a:lnTo>
                      <a:cubicBezTo>
                        <a:pt x="1" y="2935"/>
                        <a:pt x="234" y="3221"/>
                        <a:pt x="537" y="3221"/>
                      </a:cubicBezTo>
                      <a:cubicBezTo>
                        <a:pt x="548" y="3221"/>
                        <a:pt x="560" y="3221"/>
                        <a:pt x="571" y="3220"/>
                      </a:cubicBezTo>
                      <a:cubicBezTo>
                        <a:pt x="868" y="3220"/>
                        <a:pt x="1142" y="2969"/>
                        <a:pt x="1142" y="2649"/>
                      </a:cubicBezTo>
                      <a:lnTo>
                        <a:pt x="1142" y="572"/>
                      </a:lnTo>
                      <a:cubicBezTo>
                        <a:pt x="1142" y="286"/>
                        <a:pt x="887" y="0"/>
                        <a:pt x="6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4" name="Google Shape;1264;p54"/>
                <p:cNvSpPr/>
                <p:nvPr/>
              </p:nvSpPr>
              <p:spPr>
                <a:xfrm>
                  <a:off x="3625950" y="3110575"/>
                  <a:ext cx="28575" cy="10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4292" extrusionOk="0">
                      <a:moveTo>
                        <a:pt x="571" y="0"/>
                      </a:moveTo>
                      <a:cubicBezTo>
                        <a:pt x="275" y="23"/>
                        <a:pt x="1" y="251"/>
                        <a:pt x="1" y="571"/>
                      </a:cubicBezTo>
                      <a:lnTo>
                        <a:pt x="1" y="3721"/>
                      </a:lnTo>
                      <a:cubicBezTo>
                        <a:pt x="1" y="4017"/>
                        <a:pt x="275" y="4291"/>
                        <a:pt x="571" y="4291"/>
                      </a:cubicBezTo>
                      <a:cubicBezTo>
                        <a:pt x="891" y="4268"/>
                        <a:pt x="1142" y="4040"/>
                        <a:pt x="1142" y="3721"/>
                      </a:cubicBezTo>
                      <a:lnTo>
                        <a:pt x="1142" y="571"/>
                      </a:lnTo>
                      <a:cubicBezTo>
                        <a:pt x="1142" y="274"/>
                        <a:pt x="891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5" name="Google Shape;1265;p54"/>
                <p:cNvSpPr/>
                <p:nvPr/>
              </p:nvSpPr>
              <p:spPr>
                <a:xfrm>
                  <a:off x="3871900" y="3110575"/>
                  <a:ext cx="28550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654" extrusionOk="0">
                      <a:moveTo>
                        <a:pt x="571" y="0"/>
                      </a:moveTo>
                      <a:cubicBezTo>
                        <a:pt x="274" y="23"/>
                        <a:pt x="1" y="251"/>
                        <a:pt x="1" y="571"/>
                      </a:cubicBezTo>
                      <a:lnTo>
                        <a:pt x="1" y="3081"/>
                      </a:lnTo>
                      <a:cubicBezTo>
                        <a:pt x="1" y="3367"/>
                        <a:pt x="255" y="3653"/>
                        <a:pt x="539" y="3653"/>
                      </a:cubicBezTo>
                      <a:cubicBezTo>
                        <a:pt x="550" y="3653"/>
                        <a:pt x="560" y="3653"/>
                        <a:pt x="571" y="3652"/>
                      </a:cubicBezTo>
                      <a:cubicBezTo>
                        <a:pt x="891" y="3652"/>
                        <a:pt x="1142" y="3401"/>
                        <a:pt x="1142" y="3081"/>
                      </a:cubicBezTo>
                      <a:lnTo>
                        <a:pt x="1142" y="571"/>
                      </a:lnTo>
                      <a:cubicBezTo>
                        <a:pt x="1142" y="274"/>
                        <a:pt x="891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6" name="Google Shape;1266;p54"/>
                <p:cNvSpPr/>
                <p:nvPr/>
              </p:nvSpPr>
              <p:spPr>
                <a:xfrm>
                  <a:off x="3982025" y="3110550"/>
                  <a:ext cx="35975" cy="9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3860" extrusionOk="0">
                      <a:moveTo>
                        <a:pt x="629" y="0"/>
                      </a:moveTo>
                      <a:cubicBezTo>
                        <a:pt x="579" y="0"/>
                        <a:pt x="528" y="8"/>
                        <a:pt x="480" y="24"/>
                      </a:cubicBezTo>
                      <a:cubicBezTo>
                        <a:pt x="161" y="115"/>
                        <a:pt x="1" y="412"/>
                        <a:pt x="69" y="709"/>
                      </a:cubicBezTo>
                      <a:cubicBezTo>
                        <a:pt x="92" y="846"/>
                        <a:pt x="115" y="960"/>
                        <a:pt x="138" y="1074"/>
                      </a:cubicBezTo>
                      <a:cubicBezTo>
                        <a:pt x="161" y="1119"/>
                        <a:pt x="161" y="1188"/>
                        <a:pt x="161" y="1234"/>
                      </a:cubicBezTo>
                      <a:cubicBezTo>
                        <a:pt x="161" y="1234"/>
                        <a:pt x="173" y="1330"/>
                        <a:pt x="179" y="1330"/>
                      </a:cubicBezTo>
                      <a:cubicBezTo>
                        <a:pt x="182" y="1330"/>
                        <a:pt x="183" y="1317"/>
                        <a:pt x="183" y="1279"/>
                      </a:cubicBezTo>
                      <a:cubicBezTo>
                        <a:pt x="206" y="1507"/>
                        <a:pt x="229" y="1736"/>
                        <a:pt x="229" y="1964"/>
                      </a:cubicBezTo>
                      <a:cubicBezTo>
                        <a:pt x="252" y="2398"/>
                        <a:pt x="229" y="2854"/>
                        <a:pt x="183" y="3288"/>
                      </a:cubicBezTo>
                      <a:cubicBezTo>
                        <a:pt x="139" y="3574"/>
                        <a:pt x="435" y="3860"/>
                        <a:pt x="722" y="3860"/>
                      </a:cubicBezTo>
                      <a:cubicBezTo>
                        <a:pt x="732" y="3860"/>
                        <a:pt x="743" y="3859"/>
                        <a:pt x="754" y="3858"/>
                      </a:cubicBezTo>
                      <a:cubicBezTo>
                        <a:pt x="1096" y="3858"/>
                        <a:pt x="1279" y="3607"/>
                        <a:pt x="1325" y="3288"/>
                      </a:cubicBezTo>
                      <a:cubicBezTo>
                        <a:pt x="1439" y="2329"/>
                        <a:pt x="1370" y="1371"/>
                        <a:pt x="1165" y="412"/>
                      </a:cubicBezTo>
                      <a:cubicBezTo>
                        <a:pt x="1108" y="167"/>
                        <a:pt x="866" y="0"/>
                        <a:pt x="62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7" name="Google Shape;1267;p54"/>
                <p:cNvSpPr/>
                <p:nvPr/>
              </p:nvSpPr>
              <p:spPr>
                <a:xfrm>
                  <a:off x="4128125" y="3105425"/>
                  <a:ext cx="28550" cy="1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87" extrusionOk="0">
                      <a:moveTo>
                        <a:pt x="571" y="1"/>
                      </a:moveTo>
                      <a:cubicBezTo>
                        <a:pt x="251" y="23"/>
                        <a:pt x="0" y="252"/>
                        <a:pt x="0" y="571"/>
                      </a:cubicBezTo>
                      <a:lnTo>
                        <a:pt x="0" y="3516"/>
                      </a:lnTo>
                      <a:cubicBezTo>
                        <a:pt x="0" y="3812"/>
                        <a:pt x="274" y="4086"/>
                        <a:pt x="571" y="4086"/>
                      </a:cubicBezTo>
                      <a:cubicBezTo>
                        <a:pt x="890" y="4063"/>
                        <a:pt x="1141" y="3835"/>
                        <a:pt x="1141" y="3516"/>
                      </a:cubicBezTo>
                      <a:lnTo>
                        <a:pt x="1141" y="571"/>
                      </a:lnTo>
                      <a:cubicBezTo>
                        <a:pt x="1141" y="274"/>
                        <a:pt x="890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8" name="Google Shape;1268;p54"/>
                <p:cNvSpPr/>
                <p:nvPr/>
              </p:nvSpPr>
              <p:spPr>
                <a:xfrm>
                  <a:off x="4243375" y="3105425"/>
                  <a:ext cx="2857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3654" extrusionOk="0">
                      <a:moveTo>
                        <a:pt x="571" y="1"/>
                      </a:moveTo>
                      <a:cubicBezTo>
                        <a:pt x="252" y="23"/>
                        <a:pt x="1" y="252"/>
                        <a:pt x="1" y="571"/>
                      </a:cubicBezTo>
                      <a:lnTo>
                        <a:pt x="1" y="3082"/>
                      </a:lnTo>
                      <a:cubicBezTo>
                        <a:pt x="1" y="3368"/>
                        <a:pt x="234" y="3654"/>
                        <a:pt x="537" y="3654"/>
                      </a:cubicBezTo>
                      <a:cubicBezTo>
                        <a:pt x="548" y="3654"/>
                        <a:pt x="560" y="3653"/>
                        <a:pt x="571" y="3653"/>
                      </a:cubicBezTo>
                      <a:cubicBezTo>
                        <a:pt x="868" y="3653"/>
                        <a:pt x="1142" y="3402"/>
                        <a:pt x="1142" y="3082"/>
                      </a:cubicBezTo>
                      <a:lnTo>
                        <a:pt x="1142" y="571"/>
                      </a:lnTo>
                      <a:cubicBezTo>
                        <a:pt x="1142" y="274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9" name="Google Shape;1269;p54"/>
                <p:cNvSpPr/>
                <p:nvPr/>
              </p:nvSpPr>
              <p:spPr>
                <a:xfrm>
                  <a:off x="4360925" y="3105450"/>
                  <a:ext cx="43975" cy="10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9" h="4291" extrusionOk="0">
                      <a:moveTo>
                        <a:pt x="670" y="1"/>
                      </a:moveTo>
                      <a:cubicBezTo>
                        <a:pt x="623" y="1"/>
                        <a:pt x="574" y="8"/>
                        <a:pt x="526" y="22"/>
                      </a:cubicBezTo>
                      <a:cubicBezTo>
                        <a:pt x="252" y="114"/>
                        <a:pt x="1" y="433"/>
                        <a:pt x="115" y="730"/>
                      </a:cubicBezTo>
                      <a:cubicBezTo>
                        <a:pt x="206" y="981"/>
                        <a:pt x="298" y="1232"/>
                        <a:pt x="366" y="1483"/>
                      </a:cubicBezTo>
                      <a:cubicBezTo>
                        <a:pt x="389" y="1620"/>
                        <a:pt x="435" y="1757"/>
                        <a:pt x="457" y="1871"/>
                      </a:cubicBezTo>
                      <a:cubicBezTo>
                        <a:pt x="457" y="1940"/>
                        <a:pt x="480" y="1985"/>
                        <a:pt x="480" y="2054"/>
                      </a:cubicBezTo>
                      <a:cubicBezTo>
                        <a:pt x="480" y="2077"/>
                        <a:pt x="480" y="2122"/>
                        <a:pt x="503" y="2168"/>
                      </a:cubicBezTo>
                      <a:cubicBezTo>
                        <a:pt x="503" y="2196"/>
                        <a:pt x="503" y="2216"/>
                        <a:pt x="503" y="2216"/>
                      </a:cubicBezTo>
                      <a:cubicBezTo>
                        <a:pt x="503" y="2222"/>
                        <a:pt x="503" y="2229"/>
                        <a:pt x="503" y="2236"/>
                      </a:cubicBezTo>
                      <a:cubicBezTo>
                        <a:pt x="503" y="2259"/>
                        <a:pt x="503" y="2305"/>
                        <a:pt x="526" y="2351"/>
                      </a:cubicBezTo>
                      <a:cubicBezTo>
                        <a:pt x="526" y="2396"/>
                        <a:pt x="526" y="2465"/>
                        <a:pt x="526" y="2510"/>
                      </a:cubicBezTo>
                      <a:cubicBezTo>
                        <a:pt x="549" y="2647"/>
                        <a:pt x="549" y="2784"/>
                        <a:pt x="549" y="2921"/>
                      </a:cubicBezTo>
                      <a:cubicBezTo>
                        <a:pt x="549" y="3172"/>
                        <a:pt x="549" y="3446"/>
                        <a:pt x="503" y="3720"/>
                      </a:cubicBezTo>
                      <a:cubicBezTo>
                        <a:pt x="480" y="4017"/>
                        <a:pt x="800" y="4291"/>
                        <a:pt x="1074" y="4291"/>
                      </a:cubicBezTo>
                      <a:cubicBezTo>
                        <a:pt x="1416" y="4268"/>
                        <a:pt x="1621" y="4040"/>
                        <a:pt x="1644" y="3720"/>
                      </a:cubicBezTo>
                      <a:cubicBezTo>
                        <a:pt x="1758" y="2602"/>
                        <a:pt x="1621" y="1460"/>
                        <a:pt x="1211" y="433"/>
                      </a:cubicBezTo>
                      <a:cubicBezTo>
                        <a:pt x="1134" y="185"/>
                        <a:pt x="91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0" name="Google Shape;1270;p54"/>
                <p:cNvSpPr/>
                <p:nvPr/>
              </p:nvSpPr>
              <p:spPr>
                <a:xfrm>
                  <a:off x="4492175" y="3100300"/>
                  <a:ext cx="37700" cy="10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" h="4063" extrusionOk="0">
                      <a:moveTo>
                        <a:pt x="640" y="0"/>
                      </a:moveTo>
                      <a:cubicBezTo>
                        <a:pt x="320" y="23"/>
                        <a:pt x="92" y="251"/>
                        <a:pt x="69" y="571"/>
                      </a:cubicBezTo>
                      <a:cubicBezTo>
                        <a:pt x="1" y="1598"/>
                        <a:pt x="92" y="2648"/>
                        <a:pt x="343" y="3652"/>
                      </a:cubicBezTo>
                      <a:cubicBezTo>
                        <a:pt x="400" y="3881"/>
                        <a:pt x="649" y="4062"/>
                        <a:pt x="889" y="4062"/>
                      </a:cubicBezTo>
                      <a:cubicBezTo>
                        <a:pt x="936" y="4062"/>
                        <a:pt x="983" y="4055"/>
                        <a:pt x="1028" y="4040"/>
                      </a:cubicBezTo>
                      <a:cubicBezTo>
                        <a:pt x="1347" y="3949"/>
                        <a:pt x="1507" y="3652"/>
                        <a:pt x="1439" y="3333"/>
                      </a:cubicBezTo>
                      <a:cubicBezTo>
                        <a:pt x="1370" y="3104"/>
                        <a:pt x="1325" y="2876"/>
                        <a:pt x="1302" y="2625"/>
                      </a:cubicBezTo>
                      <a:cubicBezTo>
                        <a:pt x="1279" y="2579"/>
                        <a:pt x="1279" y="2534"/>
                        <a:pt x="1279" y="2465"/>
                      </a:cubicBezTo>
                      <a:cubicBezTo>
                        <a:pt x="1279" y="2492"/>
                        <a:pt x="1278" y="2503"/>
                        <a:pt x="1276" y="2503"/>
                      </a:cubicBezTo>
                      <a:cubicBezTo>
                        <a:pt x="1269" y="2503"/>
                        <a:pt x="1256" y="2391"/>
                        <a:pt x="1256" y="2374"/>
                      </a:cubicBezTo>
                      <a:cubicBezTo>
                        <a:pt x="1256" y="2260"/>
                        <a:pt x="1233" y="2146"/>
                        <a:pt x="1233" y="2009"/>
                      </a:cubicBezTo>
                      <a:cubicBezTo>
                        <a:pt x="1188" y="1529"/>
                        <a:pt x="1188" y="1050"/>
                        <a:pt x="1210" y="571"/>
                      </a:cubicBezTo>
                      <a:cubicBezTo>
                        <a:pt x="1233" y="274"/>
                        <a:pt x="936" y="0"/>
                        <a:pt x="64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1" name="Google Shape;1271;p54"/>
                <p:cNvSpPr/>
                <p:nvPr/>
              </p:nvSpPr>
              <p:spPr>
                <a:xfrm>
                  <a:off x="4609150" y="3105425"/>
                  <a:ext cx="28575" cy="9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3860" extrusionOk="0">
                      <a:moveTo>
                        <a:pt x="571" y="1"/>
                      </a:moveTo>
                      <a:cubicBezTo>
                        <a:pt x="252" y="23"/>
                        <a:pt x="1" y="252"/>
                        <a:pt x="1" y="571"/>
                      </a:cubicBezTo>
                      <a:lnTo>
                        <a:pt x="1" y="3287"/>
                      </a:lnTo>
                      <a:cubicBezTo>
                        <a:pt x="1" y="3573"/>
                        <a:pt x="234" y="3859"/>
                        <a:pt x="537" y="3859"/>
                      </a:cubicBezTo>
                      <a:cubicBezTo>
                        <a:pt x="548" y="3859"/>
                        <a:pt x="560" y="3859"/>
                        <a:pt x="571" y="3858"/>
                      </a:cubicBezTo>
                      <a:cubicBezTo>
                        <a:pt x="868" y="3858"/>
                        <a:pt x="1142" y="3607"/>
                        <a:pt x="1142" y="3287"/>
                      </a:cubicBezTo>
                      <a:lnTo>
                        <a:pt x="1142" y="571"/>
                      </a:lnTo>
                      <a:cubicBezTo>
                        <a:pt x="1142" y="274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2" name="Google Shape;1272;p54"/>
                <p:cNvSpPr/>
                <p:nvPr/>
              </p:nvSpPr>
              <p:spPr>
                <a:xfrm>
                  <a:off x="4738125" y="3105450"/>
                  <a:ext cx="37100" cy="9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4" h="3653" extrusionOk="0">
                      <a:moveTo>
                        <a:pt x="618" y="1"/>
                      </a:moveTo>
                      <a:cubicBezTo>
                        <a:pt x="571" y="1"/>
                        <a:pt x="524" y="8"/>
                        <a:pt x="480" y="22"/>
                      </a:cubicBezTo>
                      <a:cubicBezTo>
                        <a:pt x="183" y="137"/>
                        <a:pt x="0" y="433"/>
                        <a:pt x="69" y="730"/>
                      </a:cubicBezTo>
                      <a:cubicBezTo>
                        <a:pt x="137" y="935"/>
                        <a:pt x="183" y="1141"/>
                        <a:pt x="206" y="1346"/>
                      </a:cubicBezTo>
                      <a:cubicBezTo>
                        <a:pt x="229" y="1392"/>
                        <a:pt x="229" y="1438"/>
                        <a:pt x="229" y="1483"/>
                      </a:cubicBezTo>
                      <a:cubicBezTo>
                        <a:pt x="229" y="1483"/>
                        <a:pt x="245" y="1613"/>
                        <a:pt x="250" y="1613"/>
                      </a:cubicBezTo>
                      <a:cubicBezTo>
                        <a:pt x="251" y="1613"/>
                        <a:pt x="251" y="1608"/>
                        <a:pt x="251" y="1597"/>
                      </a:cubicBezTo>
                      <a:cubicBezTo>
                        <a:pt x="251" y="1579"/>
                        <a:pt x="251" y="1572"/>
                        <a:pt x="252" y="1572"/>
                      </a:cubicBezTo>
                      <a:cubicBezTo>
                        <a:pt x="252" y="1572"/>
                        <a:pt x="256" y="1693"/>
                        <a:pt x="274" y="1711"/>
                      </a:cubicBezTo>
                      <a:cubicBezTo>
                        <a:pt x="274" y="1757"/>
                        <a:pt x="274" y="1803"/>
                        <a:pt x="274" y="1848"/>
                      </a:cubicBezTo>
                      <a:cubicBezTo>
                        <a:pt x="320" y="2259"/>
                        <a:pt x="320" y="2670"/>
                        <a:pt x="274" y="3081"/>
                      </a:cubicBezTo>
                      <a:cubicBezTo>
                        <a:pt x="252" y="3367"/>
                        <a:pt x="527" y="3653"/>
                        <a:pt x="813" y="3653"/>
                      </a:cubicBezTo>
                      <a:cubicBezTo>
                        <a:pt x="823" y="3653"/>
                        <a:pt x="834" y="3652"/>
                        <a:pt x="845" y="3652"/>
                      </a:cubicBezTo>
                      <a:cubicBezTo>
                        <a:pt x="1164" y="3652"/>
                        <a:pt x="1393" y="3401"/>
                        <a:pt x="1416" y="3081"/>
                      </a:cubicBezTo>
                      <a:cubicBezTo>
                        <a:pt x="1484" y="2191"/>
                        <a:pt x="1416" y="1301"/>
                        <a:pt x="1164" y="433"/>
                      </a:cubicBezTo>
                      <a:cubicBezTo>
                        <a:pt x="1107" y="185"/>
                        <a:pt x="858" y="1"/>
                        <a:pt x="61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3" name="Google Shape;1273;p54"/>
                <p:cNvSpPr/>
                <p:nvPr/>
              </p:nvSpPr>
              <p:spPr>
                <a:xfrm>
                  <a:off x="4865375" y="3095125"/>
                  <a:ext cx="28550" cy="10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66" extrusionOk="0">
                      <a:moveTo>
                        <a:pt x="603" y="0"/>
                      </a:moveTo>
                      <a:cubicBezTo>
                        <a:pt x="593" y="0"/>
                        <a:pt x="582" y="1"/>
                        <a:pt x="571" y="2"/>
                      </a:cubicBezTo>
                      <a:cubicBezTo>
                        <a:pt x="251" y="25"/>
                        <a:pt x="0" y="253"/>
                        <a:pt x="0" y="572"/>
                      </a:cubicBezTo>
                      <a:lnTo>
                        <a:pt x="0" y="3494"/>
                      </a:lnTo>
                      <a:cubicBezTo>
                        <a:pt x="0" y="3780"/>
                        <a:pt x="234" y="4066"/>
                        <a:pt x="536" y="4066"/>
                      </a:cubicBezTo>
                      <a:cubicBezTo>
                        <a:pt x="548" y="4066"/>
                        <a:pt x="559" y="4065"/>
                        <a:pt x="571" y="4065"/>
                      </a:cubicBezTo>
                      <a:cubicBezTo>
                        <a:pt x="868" y="4065"/>
                        <a:pt x="1142" y="3814"/>
                        <a:pt x="1142" y="3494"/>
                      </a:cubicBezTo>
                      <a:lnTo>
                        <a:pt x="1142" y="572"/>
                      </a:lnTo>
                      <a:cubicBezTo>
                        <a:pt x="1142" y="286"/>
                        <a:pt x="887" y="0"/>
                        <a:pt x="6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4" name="Google Shape;1274;p54"/>
                <p:cNvSpPr/>
                <p:nvPr/>
              </p:nvSpPr>
              <p:spPr>
                <a:xfrm>
                  <a:off x="4993775" y="3095125"/>
                  <a:ext cx="35400" cy="1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" h="4087" extrusionOk="0">
                      <a:moveTo>
                        <a:pt x="715" y="0"/>
                      </a:moveTo>
                      <a:cubicBezTo>
                        <a:pt x="705" y="0"/>
                        <a:pt x="695" y="1"/>
                        <a:pt x="685" y="2"/>
                      </a:cubicBezTo>
                      <a:cubicBezTo>
                        <a:pt x="342" y="25"/>
                        <a:pt x="137" y="253"/>
                        <a:pt x="114" y="572"/>
                      </a:cubicBezTo>
                      <a:cubicBezTo>
                        <a:pt x="0" y="1599"/>
                        <a:pt x="46" y="2649"/>
                        <a:pt x="251" y="3654"/>
                      </a:cubicBezTo>
                      <a:cubicBezTo>
                        <a:pt x="308" y="3902"/>
                        <a:pt x="574" y="4087"/>
                        <a:pt x="819" y="4087"/>
                      </a:cubicBezTo>
                      <a:cubicBezTo>
                        <a:pt x="867" y="4087"/>
                        <a:pt x="914" y="4080"/>
                        <a:pt x="959" y="4065"/>
                      </a:cubicBezTo>
                      <a:cubicBezTo>
                        <a:pt x="1278" y="3950"/>
                        <a:pt x="1415" y="3677"/>
                        <a:pt x="1347" y="3357"/>
                      </a:cubicBezTo>
                      <a:cubicBezTo>
                        <a:pt x="1324" y="3243"/>
                        <a:pt x="1301" y="3129"/>
                        <a:pt x="1301" y="2992"/>
                      </a:cubicBezTo>
                      <a:cubicBezTo>
                        <a:pt x="1282" y="2935"/>
                        <a:pt x="1279" y="2879"/>
                        <a:pt x="1266" y="2835"/>
                      </a:cubicBezTo>
                      <a:lnTo>
                        <a:pt x="1266" y="2835"/>
                      </a:lnTo>
                      <a:cubicBezTo>
                        <a:pt x="1267" y="2819"/>
                        <a:pt x="1255" y="2734"/>
                        <a:pt x="1255" y="2718"/>
                      </a:cubicBezTo>
                      <a:cubicBezTo>
                        <a:pt x="1233" y="2490"/>
                        <a:pt x="1210" y="2261"/>
                        <a:pt x="1187" y="2010"/>
                      </a:cubicBezTo>
                      <a:cubicBezTo>
                        <a:pt x="1187" y="1531"/>
                        <a:pt x="1187" y="1052"/>
                        <a:pt x="1255" y="572"/>
                      </a:cubicBezTo>
                      <a:cubicBezTo>
                        <a:pt x="1277" y="286"/>
                        <a:pt x="982" y="0"/>
                        <a:pt x="71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75" name="Google Shape;1275;p54"/>
          <p:cNvGrpSpPr/>
          <p:nvPr/>
        </p:nvGrpSpPr>
        <p:grpSpPr>
          <a:xfrm>
            <a:off x="5806325" y="2842150"/>
            <a:ext cx="2170400" cy="183225"/>
            <a:chOff x="5806325" y="2937400"/>
            <a:chExt cx="2170400" cy="183225"/>
          </a:xfrm>
        </p:grpSpPr>
        <p:grpSp>
          <p:nvGrpSpPr>
            <p:cNvPr id="1276" name="Google Shape;1276;p54"/>
            <p:cNvGrpSpPr/>
            <p:nvPr/>
          </p:nvGrpSpPr>
          <p:grpSpPr>
            <a:xfrm>
              <a:off x="5806325" y="2937400"/>
              <a:ext cx="2170400" cy="183225"/>
              <a:chOff x="-2678100" y="3427788"/>
              <a:chExt cx="2170400" cy="183225"/>
            </a:xfrm>
          </p:grpSpPr>
          <p:sp>
            <p:nvSpPr>
              <p:cNvPr id="1277" name="Google Shape;1277;p54"/>
              <p:cNvSpPr/>
              <p:nvPr/>
            </p:nvSpPr>
            <p:spPr>
              <a:xfrm>
                <a:off x="-2676650" y="3442050"/>
                <a:ext cx="2141575" cy="154700"/>
              </a:xfrm>
              <a:custGeom>
                <a:avLst/>
                <a:gdLst/>
                <a:ahLst/>
                <a:cxnLst/>
                <a:rect l="l" t="t" r="r" b="b"/>
                <a:pathLst>
                  <a:path w="85663" h="6188" extrusionOk="0">
                    <a:moveTo>
                      <a:pt x="1593" y="0"/>
                    </a:moveTo>
                    <a:cubicBezTo>
                      <a:pt x="1" y="0"/>
                      <a:pt x="1568" y="2267"/>
                      <a:pt x="1118" y="4156"/>
                    </a:cubicBezTo>
                    <a:cubicBezTo>
                      <a:pt x="754" y="5669"/>
                      <a:pt x="1335" y="5961"/>
                      <a:pt x="2092" y="5961"/>
                    </a:cubicBezTo>
                    <a:cubicBezTo>
                      <a:pt x="2568" y="5961"/>
                      <a:pt x="3114" y="5845"/>
                      <a:pt x="3538" y="5845"/>
                    </a:cubicBezTo>
                    <a:cubicBezTo>
                      <a:pt x="4581" y="5844"/>
                      <a:pt x="5711" y="5843"/>
                      <a:pt x="6919" y="5843"/>
                    </a:cubicBezTo>
                    <a:cubicBezTo>
                      <a:pt x="24569" y="5843"/>
                      <a:pt x="58826" y="5995"/>
                      <a:pt x="83266" y="6187"/>
                    </a:cubicBezTo>
                    <a:cubicBezTo>
                      <a:pt x="83997" y="6187"/>
                      <a:pt x="85663" y="6187"/>
                      <a:pt x="85663" y="3836"/>
                    </a:cubicBezTo>
                    <a:cubicBezTo>
                      <a:pt x="85663" y="3836"/>
                      <a:pt x="85641" y="546"/>
                      <a:pt x="84457" y="546"/>
                    </a:cubicBezTo>
                    <a:cubicBezTo>
                      <a:pt x="84434" y="546"/>
                      <a:pt x="84409" y="547"/>
                      <a:pt x="84385" y="550"/>
                    </a:cubicBezTo>
                    <a:cubicBezTo>
                      <a:pt x="83311" y="661"/>
                      <a:pt x="75119" y="722"/>
                      <a:pt x="64141" y="722"/>
                    </a:cubicBezTo>
                    <a:cubicBezTo>
                      <a:pt x="43612" y="722"/>
                      <a:pt x="13341" y="507"/>
                      <a:pt x="1666" y="2"/>
                    </a:cubicBezTo>
                    <a:cubicBezTo>
                      <a:pt x="1641" y="1"/>
                      <a:pt x="1617" y="0"/>
                      <a:pt x="1593" y="0"/>
                    </a:cubicBezTo>
                    <a:close/>
                  </a:path>
                </a:pathLst>
              </a:custGeom>
              <a:solidFill>
                <a:srgbClr val="BFD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54"/>
              <p:cNvSpPr/>
              <p:nvPr/>
            </p:nvSpPr>
            <p:spPr>
              <a:xfrm>
                <a:off x="-2678100" y="3427788"/>
                <a:ext cx="2170400" cy="183225"/>
              </a:xfrm>
              <a:custGeom>
                <a:avLst/>
                <a:gdLst/>
                <a:ahLst/>
                <a:cxnLst/>
                <a:rect l="l" t="t" r="r" b="b"/>
                <a:pathLst>
                  <a:path w="86816" h="7329" extrusionOk="0">
                    <a:moveTo>
                      <a:pt x="1934" y="1134"/>
                    </a:moveTo>
                    <a:cubicBezTo>
                      <a:pt x="1968" y="1134"/>
                      <a:pt x="2022" y="1142"/>
                      <a:pt x="2111" y="1142"/>
                    </a:cubicBezTo>
                    <a:cubicBezTo>
                      <a:pt x="6402" y="1325"/>
                      <a:pt x="10670" y="1416"/>
                      <a:pt x="14962" y="1485"/>
                    </a:cubicBezTo>
                    <a:cubicBezTo>
                      <a:pt x="20805" y="1599"/>
                      <a:pt x="26671" y="1667"/>
                      <a:pt x="32537" y="1713"/>
                    </a:cubicBezTo>
                    <a:cubicBezTo>
                      <a:pt x="38860" y="1782"/>
                      <a:pt x="45182" y="1827"/>
                      <a:pt x="51528" y="1850"/>
                    </a:cubicBezTo>
                    <a:cubicBezTo>
                      <a:pt x="57257" y="1873"/>
                      <a:pt x="63009" y="1873"/>
                      <a:pt x="68738" y="1873"/>
                    </a:cubicBezTo>
                    <a:cubicBezTo>
                      <a:pt x="72824" y="1850"/>
                      <a:pt x="76887" y="1850"/>
                      <a:pt x="80972" y="1782"/>
                    </a:cubicBezTo>
                    <a:cubicBezTo>
                      <a:pt x="82022" y="1782"/>
                      <a:pt x="83095" y="1759"/>
                      <a:pt x="84168" y="1713"/>
                    </a:cubicBezTo>
                    <a:cubicBezTo>
                      <a:pt x="84305" y="1713"/>
                      <a:pt x="84442" y="1713"/>
                      <a:pt x="84602" y="1690"/>
                    </a:cubicBezTo>
                    <a:lnTo>
                      <a:pt x="84738" y="1690"/>
                    </a:lnTo>
                    <a:cubicBezTo>
                      <a:pt x="84758" y="1690"/>
                      <a:pt x="84900" y="1673"/>
                      <a:pt x="84890" y="1668"/>
                    </a:cubicBezTo>
                    <a:lnTo>
                      <a:pt x="84890" y="1668"/>
                    </a:lnTo>
                    <a:cubicBezTo>
                      <a:pt x="84974" y="1680"/>
                      <a:pt x="85041" y="1793"/>
                      <a:pt x="85149" y="1987"/>
                    </a:cubicBezTo>
                    <a:cubicBezTo>
                      <a:pt x="85263" y="2261"/>
                      <a:pt x="85332" y="2558"/>
                      <a:pt x="85378" y="2854"/>
                    </a:cubicBezTo>
                    <a:cubicBezTo>
                      <a:pt x="85469" y="3311"/>
                      <a:pt x="85515" y="3790"/>
                      <a:pt x="85537" y="4269"/>
                    </a:cubicBezTo>
                    <a:cubicBezTo>
                      <a:pt x="85537" y="4772"/>
                      <a:pt x="85515" y="5365"/>
                      <a:pt x="85149" y="5753"/>
                    </a:cubicBezTo>
                    <a:cubicBezTo>
                      <a:pt x="84830" y="6095"/>
                      <a:pt x="84373" y="6164"/>
                      <a:pt x="83985" y="6187"/>
                    </a:cubicBezTo>
                    <a:cubicBezTo>
                      <a:pt x="83546" y="6198"/>
                      <a:pt x="83107" y="6202"/>
                      <a:pt x="82668" y="6202"/>
                    </a:cubicBezTo>
                    <a:cubicBezTo>
                      <a:pt x="81282" y="6202"/>
                      <a:pt x="79900" y="6158"/>
                      <a:pt x="78530" y="6141"/>
                    </a:cubicBezTo>
                    <a:cubicBezTo>
                      <a:pt x="74421" y="6118"/>
                      <a:pt x="70336" y="6095"/>
                      <a:pt x="66250" y="6073"/>
                    </a:cubicBezTo>
                    <a:cubicBezTo>
                      <a:pt x="57690" y="6004"/>
                      <a:pt x="49108" y="5981"/>
                      <a:pt x="40549" y="5936"/>
                    </a:cubicBezTo>
                    <a:cubicBezTo>
                      <a:pt x="32742" y="5913"/>
                      <a:pt x="24936" y="5867"/>
                      <a:pt x="17130" y="5867"/>
                    </a:cubicBezTo>
                    <a:cubicBezTo>
                      <a:pt x="14026" y="5844"/>
                      <a:pt x="10899" y="5844"/>
                      <a:pt x="7794" y="5844"/>
                    </a:cubicBezTo>
                    <a:cubicBezTo>
                      <a:pt x="6942" y="5844"/>
                      <a:pt x="6100" y="5834"/>
                      <a:pt x="5255" y="5834"/>
                    </a:cubicBezTo>
                    <a:cubicBezTo>
                      <a:pt x="4832" y="5834"/>
                      <a:pt x="4409" y="5837"/>
                      <a:pt x="3983" y="5844"/>
                    </a:cubicBezTo>
                    <a:cubicBezTo>
                      <a:pt x="3549" y="5863"/>
                      <a:pt x="3100" y="5975"/>
                      <a:pt x="2661" y="5975"/>
                    </a:cubicBezTo>
                    <a:cubicBezTo>
                      <a:pt x="2568" y="5975"/>
                      <a:pt x="2476" y="5970"/>
                      <a:pt x="2385" y="5959"/>
                    </a:cubicBezTo>
                    <a:cubicBezTo>
                      <a:pt x="2225" y="5936"/>
                      <a:pt x="2111" y="5913"/>
                      <a:pt x="2088" y="5844"/>
                    </a:cubicBezTo>
                    <a:cubicBezTo>
                      <a:pt x="1951" y="5593"/>
                      <a:pt x="2065" y="5160"/>
                      <a:pt x="2111" y="4886"/>
                    </a:cubicBezTo>
                    <a:cubicBezTo>
                      <a:pt x="2293" y="4018"/>
                      <a:pt x="2179" y="3174"/>
                      <a:pt x="2020" y="2307"/>
                    </a:cubicBezTo>
                    <a:cubicBezTo>
                      <a:pt x="1951" y="1987"/>
                      <a:pt x="1860" y="1667"/>
                      <a:pt x="1883" y="1325"/>
                    </a:cubicBezTo>
                    <a:cubicBezTo>
                      <a:pt x="1883" y="1163"/>
                      <a:pt x="1873" y="1134"/>
                      <a:pt x="1934" y="1134"/>
                    </a:cubicBezTo>
                    <a:close/>
                    <a:moveTo>
                      <a:pt x="2089" y="1"/>
                    </a:moveTo>
                    <a:cubicBezTo>
                      <a:pt x="2084" y="1"/>
                      <a:pt x="2078" y="1"/>
                      <a:pt x="2073" y="1"/>
                    </a:cubicBezTo>
                    <a:lnTo>
                      <a:pt x="2073" y="1"/>
                    </a:lnTo>
                    <a:cubicBezTo>
                      <a:pt x="0" y="8"/>
                      <a:pt x="1016" y="2496"/>
                      <a:pt x="1061" y="3699"/>
                    </a:cubicBezTo>
                    <a:cubicBezTo>
                      <a:pt x="1107" y="4543"/>
                      <a:pt x="696" y="5388"/>
                      <a:pt x="992" y="6210"/>
                    </a:cubicBezTo>
                    <a:cubicBezTo>
                      <a:pt x="1244" y="6849"/>
                      <a:pt x="1860" y="7100"/>
                      <a:pt x="2499" y="7100"/>
                    </a:cubicBezTo>
                    <a:cubicBezTo>
                      <a:pt x="2539" y="7102"/>
                      <a:pt x="2580" y="7102"/>
                      <a:pt x="2620" y="7102"/>
                    </a:cubicBezTo>
                    <a:cubicBezTo>
                      <a:pt x="3105" y="7102"/>
                      <a:pt x="3589" y="6986"/>
                      <a:pt x="4074" y="6986"/>
                    </a:cubicBezTo>
                    <a:lnTo>
                      <a:pt x="10328" y="6986"/>
                    </a:lnTo>
                    <a:cubicBezTo>
                      <a:pt x="17655" y="6986"/>
                      <a:pt x="25005" y="7009"/>
                      <a:pt x="32332" y="7054"/>
                    </a:cubicBezTo>
                    <a:cubicBezTo>
                      <a:pt x="41096" y="7077"/>
                      <a:pt x="49861" y="7123"/>
                      <a:pt x="58626" y="7168"/>
                    </a:cubicBezTo>
                    <a:cubicBezTo>
                      <a:pt x="67003" y="7214"/>
                      <a:pt x="75380" y="7328"/>
                      <a:pt x="83757" y="7328"/>
                    </a:cubicBezTo>
                    <a:cubicBezTo>
                      <a:pt x="85081" y="7328"/>
                      <a:pt x="86268" y="6757"/>
                      <a:pt x="86587" y="5365"/>
                    </a:cubicBezTo>
                    <a:cubicBezTo>
                      <a:pt x="86816" y="4315"/>
                      <a:pt x="86656" y="3037"/>
                      <a:pt x="86359" y="2033"/>
                    </a:cubicBezTo>
                    <a:cubicBezTo>
                      <a:pt x="86120" y="1205"/>
                      <a:pt x="85652" y="544"/>
                      <a:pt x="84777" y="544"/>
                    </a:cubicBezTo>
                    <a:cubicBezTo>
                      <a:pt x="84735" y="544"/>
                      <a:pt x="84692" y="546"/>
                      <a:pt x="84647" y="549"/>
                    </a:cubicBezTo>
                    <a:cubicBezTo>
                      <a:pt x="84305" y="572"/>
                      <a:pt x="83962" y="595"/>
                      <a:pt x="83643" y="595"/>
                    </a:cubicBezTo>
                    <a:cubicBezTo>
                      <a:pt x="80379" y="686"/>
                      <a:pt x="77138" y="686"/>
                      <a:pt x="73874" y="709"/>
                    </a:cubicBezTo>
                    <a:cubicBezTo>
                      <a:pt x="71169" y="720"/>
                      <a:pt x="68458" y="726"/>
                      <a:pt x="65748" y="726"/>
                    </a:cubicBezTo>
                    <a:cubicBezTo>
                      <a:pt x="63037" y="726"/>
                      <a:pt x="60327" y="720"/>
                      <a:pt x="57622" y="709"/>
                    </a:cubicBezTo>
                    <a:cubicBezTo>
                      <a:pt x="51162" y="709"/>
                      <a:pt x="44703" y="686"/>
                      <a:pt x="38243" y="640"/>
                    </a:cubicBezTo>
                    <a:cubicBezTo>
                      <a:pt x="31989" y="572"/>
                      <a:pt x="25735" y="526"/>
                      <a:pt x="19481" y="435"/>
                    </a:cubicBezTo>
                    <a:cubicBezTo>
                      <a:pt x="14551" y="344"/>
                      <a:pt x="9598" y="275"/>
                      <a:pt x="4667" y="92"/>
                    </a:cubicBezTo>
                    <a:cubicBezTo>
                      <a:pt x="3833" y="70"/>
                      <a:pt x="2999" y="47"/>
                      <a:pt x="2143" y="3"/>
                    </a:cubicBezTo>
                    <a:lnTo>
                      <a:pt x="2143" y="3"/>
                    </a:lnTo>
                    <a:cubicBezTo>
                      <a:pt x="2133" y="2"/>
                      <a:pt x="2122" y="1"/>
                      <a:pt x="2111" y="1"/>
                    </a:cubicBezTo>
                    <a:cubicBezTo>
                      <a:pt x="2104" y="1"/>
                      <a:pt x="2096" y="1"/>
                      <a:pt x="20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79" name="Google Shape;1279;p54"/>
            <p:cNvGrpSpPr/>
            <p:nvPr/>
          </p:nvGrpSpPr>
          <p:grpSpPr>
            <a:xfrm>
              <a:off x="6059925" y="2965038"/>
              <a:ext cx="1669700" cy="127900"/>
              <a:chOff x="3359475" y="3095125"/>
              <a:chExt cx="1669700" cy="127900"/>
            </a:xfrm>
          </p:grpSpPr>
          <p:sp>
            <p:nvSpPr>
              <p:cNvPr id="1280" name="Google Shape;1280;p54"/>
              <p:cNvSpPr/>
              <p:nvPr/>
            </p:nvSpPr>
            <p:spPr>
              <a:xfrm>
                <a:off x="3762350" y="3100250"/>
                <a:ext cx="28550" cy="914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3656" extrusionOk="0">
                    <a:moveTo>
                      <a:pt x="603" y="1"/>
                    </a:moveTo>
                    <a:cubicBezTo>
                      <a:pt x="592" y="1"/>
                      <a:pt x="582" y="1"/>
                      <a:pt x="571" y="2"/>
                    </a:cubicBezTo>
                    <a:cubicBezTo>
                      <a:pt x="251" y="25"/>
                      <a:pt x="0" y="253"/>
                      <a:pt x="0" y="573"/>
                    </a:cubicBezTo>
                    <a:lnTo>
                      <a:pt x="0" y="3084"/>
                    </a:lnTo>
                    <a:cubicBezTo>
                      <a:pt x="0" y="3369"/>
                      <a:pt x="233" y="3655"/>
                      <a:pt x="536" y="3655"/>
                    </a:cubicBezTo>
                    <a:cubicBezTo>
                      <a:pt x="548" y="3655"/>
                      <a:pt x="559" y="3655"/>
                      <a:pt x="571" y="3654"/>
                    </a:cubicBezTo>
                    <a:cubicBezTo>
                      <a:pt x="867" y="3631"/>
                      <a:pt x="1141" y="3403"/>
                      <a:pt x="1141" y="3084"/>
                    </a:cubicBezTo>
                    <a:lnTo>
                      <a:pt x="1141" y="573"/>
                    </a:lnTo>
                    <a:cubicBezTo>
                      <a:pt x="1141" y="287"/>
                      <a:pt x="887" y="1"/>
                      <a:pt x="6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81" name="Google Shape;1281;p54"/>
              <p:cNvGrpSpPr/>
              <p:nvPr/>
            </p:nvGrpSpPr>
            <p:grpSpPr>
              <a:xfrm>
                <a:off x="3359475" y="3095125"/>
                <a:ext cx="1669700" cy="127900"/>
                <a:chOff x="3359475" y="3095125"/>
                <a:chExt cx="1669700" cy="127900"/>
              </a:xfrm>
            </p:grpSpPr>
            <p:sp>
              <p:nvSpPr>
                <p:cNvPr id="1282" name="Google Shape;1282;p54"/>
                <p:cNvSpPr/>
                <p:nvPr/>
              </p:nvSpPr>
              <p:spPr>
                <a:xfrm>
                  <a:off x="3359475" y="3121375"/>
                  <a:ext cx="28550" cy="10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66" extrusionOk="0">
                      <a:moveTo>
                        <a:pt x="606" y="0"/>
                      </a:moveTo>
                      <a:cubicBezTo>
                        <a:pt x="594" y="0"/>
                        <a:pt x="583" y="1"/>
                        <a:pt x="571" y="2"/>
                      </a:cubicBezTo>
                      <a:cubicBezTo>
                        <a:pt x="274" y="2"/>
                        <a:pt x="0" y="253"/>
                        <a:pt x="0" y="572"/>
                      </a:cubicBezTo>
                      <a:lnTo>
                        <a:pt x="0" y="3494"/>
                      </a:lnTo>
                      <a:cubicBezTo>
                        <a:pt x="0" y="3780"/>
                        <a:pt x="255" y="4066"/>
                        <a:pt x="539" y="4066"/>
                      </a:cubicBezTo>
                      <a:cubicBezTo>
                        <a:pt x="550" y="4066"/>
                        <a:pt x="560" y="4065"/>
                        <a:pt x="571" y="4065"/>
                      </a:cubicBezTo>
                      <a:cubicBezTo>
                        <a:pt x="891" y="4042"/>
                        <a:pt x="1142" y="3814"/>
                        <a:pt x="1142" y="3494"/>
                      </a:cubicBezTo>
                      <a:lnTo>
                        <a:pt x="1142" y="572"/>
                      </a:lnTo>
                      <a:cubicBezTo>
                        <a:pt x="1142" y="286"/>
                        <a:pt x="909" y="0"/>
                        <a:pt x="60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3" name="Google Shape;1283;p54"/>
                <p:cNvSpPr/>
                <p:nvPr/>
              </p:nvSpPr>
              <p:spPr>
                <a:xfrm>
                  <a:off x="3506125" y="3121375"/>
                  <a:ext cx="28550" cy="80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222" extrusionOk="0">
                      <a:moveTo>
                        <a:pt x="603" y="0"/>
                      </a:moveTo>
                      <a:cubicBezTo>
                        <a:pt x="593" y="0"/>
                        <a:pt x="582" y="1"/>
                        <a:pt x="571" y="2"/>
                      </a:cubicBezTo>
                      <a:cubicBezTo>
                        <a:pt x="252" y="2"/>
                        <a:pt x="1" y="253"/>
                        <a:pt x="1" y="572"/>
                      </a:cubicBezTo>
                      <a:lnTo>
                        <a:pt x="1" y="2649"/>
                      </a:lnTo>
                      <a:cubicBezTo>
                        <a:pt x="1" y="2935"/>
                        <a:pt x="234" y="3221"/>
                        <a:pt x="537" y="3221"/>
                      </a:cubicBezTo>
                      <a:cubicBezTo>
                        <a:pt x="548" y="3221"/>
                        <a:pt x="560" y="3221"/>
                        <a:pt x="571" y="3220"/>
                      </a:cubicBezTo>
                      <a:cubicBezTo>
                        <a:pt x="868" y="3220"/>
                        <a:pt x="1142" y="2969"/>
                        <a:pt x="1142" y="2649"/>
                      </a:cubicBezTo>
                      <a:lnTo>
                        <a:pt x="1142" y="572"/>
                      </a:lnTo>
                      <a:cubicBezTo>
                        <a:pt x="1142" y="286"/>
                        <a:pt x="887" y="0"/>
                        <a:pt x="6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4" name="Google Shape;1284;p54"/>
                <p:cNvSpPr/>
                <p:nvPr/>
              </p:nvSpPr>
              <p:spPr>
                <a:xfrm>
                  <a:off x="3625950" y="3110575"/>
                  <a:ext cx="28575" cy="10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4292" extrusionOk="0">
                      <a:moveTo>
                        <a:pt x="571" y="0"/>
                      </a:moveTo>
                      <a:cubicBezTo>
                        <a:pt x="275" y="23"/>
                        <a:pt x="1" y="251"/>
                        <a:pt x="1" y="571"/>
                      </a:cubicBezTo>
                      <a:lnTo>
                        <a:pt x="1" y="3721"/>
                      </a:lnTo>
                      <a:cubicBezTo>
                        <a:pt x="1" y="4017"/>
                        <a:pt x="275" y="4291"/>
                        <a:pt x="571" y="4291"/>
                      </a:cubicBezTo>
                      <a:cubicBezTo>
                        <a:pt x="891" y="4268"/>
                        <a:pt x="1142" y="4040"/>
                        <a:pt x="1142" y="3721"/>
                      </a:cubicBezTo>
                      <a:lnTo>
                        <a:pt x="1142" y="571"/>
                      </a:lnTo>
                      <a:cubicBezTo>
                        <a:pt x="1142" y="274"/>
                        <a:pt x="891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5" name="Google Shape;1285;p54"/>
                <p:cNvSpPr/>
                <p:nvPr/>
              </p:nvSpPr>
              <p:spPr>
                <a:xfrm>
                  <a:off x="3871900" y="3110575"/>
                  <a:ext cx="28550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654" extrusionOk="0">
                      <a:moveTo>
                        <a:pt x="571" y="0"/>
                      </a:moveTo>
                      <a:cubicBezTo>
                        <a:pt x="274" y="23"/>
                        <a:pt x="1" y="251"/>
                        <a:pt x="1" y="571"/>
                      </a:cubicBezTo>
                      <a:lnTo>
                        <a:pt x="1" y="3081"/>
                      </a:lnTo>
                      <a:cubicBezTo>
                        <a:pt x="1" y="3367"/>
                        <a:pt x="255" y="3653"/>
                        <a:pt x="539" y="3653"/>
                      </a:cubicBezTo>
                      <a:cubicBezTo>
                        <a:pt x="550" y="3653"/>
                        <a:pt x="560" y="3653"/>
                        <a:pt x="571" y="3652"/>
                      </a:cubicBezTo>
                      <a:cubicBezTo>
                        <a:pt x="891" y="3652"/>
                        <a:pt x="1142" y="3401"/>
                        <a:pt x="1142" y="3081"/>
                      </a:cubicBezTo>
                      <a:lnTo>
                        <a:pt x="1142" y="571"/>
                      </a:lnTo>
                      <a:cubicBezTo>
                        <a:pt x="1142" y="274"/>
                        <a:pt x="891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6" name="Google Shape;1286;p54"/>
                <p:cNvSpPr/>
                <p:nvPr/>
              </p:nvSpPr>
              <p:spPr>
                <a:xfrm>
                  <a:off x="3982025" y="3110550"/>
                  <a:ext cx="35975" cy="9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3860" extrusionOk="0">
                      <a:moveTo>
                        <a:pt x="629" y="0"/>
                      </a:moveTo>
                      <a:cubicBezTo>
                        <a:pt x="579" y="0"/>
                        <a:pt x="528" y="8"/>
                        <a:pt x="480" y="24"/>
                      </a:cubicBezTo>
                      <a:cubicBezTo>
                        <a:pt x="161" y="115"/>
                        <a:pt x="1" y="412"/>
                        <a:pt x="69" y="709"/>
                      </a:cubicBezTo>
                      <a:cubicBezTo>
                        <a:pt x="92" y="846"/>
                        <a:pt x="115" y="960"/>
                        <a:pt x="138" y="1074"/>
                      </a:cubicBezTo>
                      <a:cubicBezTo>
                        <a:pt x="161" y="1119"/>
                        <a:pt x="161" y="1188"/>
                        <a:pt x="161" y="1234"/>
                      </a:cubicBezTo>
                      <a:cubicBezTo>
                        <a:pt x="161" y="1234"/>
                        <a:pt x="173" y="1330"/>
                        <a:pt x="179" y="1330"/>
                      </a:cubicBezTo>
                      <a:cubicBezTo>
                        <a:pt x="182" y="1330"/>
                        <a:pt x="183" y="1317"/>
                        <a:pt x="183" y="1279"/>
                      </a:cubicBezTo>
                      <a:cubicBezTo>
                        <a:pt x="206" y="1507"/>
                        <a:pt x="229" y="1736"/>
                        <a:pt x="229" y="1964"/>
                      </a:cubicBezTo>
                      <a:cubicBezTo>
                        <a:pt x="252" y="2398"/>
                        <a:pt x="229" y="2854"/>
                        <a:pt x="183" y="3288"/>
                      </a:cubicBezTo>
                      <a:cubicBezTo>
                        <a:pt x="139" y="3574"/>
                        <a:pt x="435" y="3860"/>
                        <a:pt x="722" y="3860"/>
                      </a:cubicBezTo>
                      <a:cubicBezTo>
                        <a:pt x="732" y="3860"/>
                        <a:pt x="743" y="3859"/>
                        <a:pt x="754" y="3858"/>
                      </a:cubicBezTo>
                      <a:cubicBezTo>
                        <a:pt x="1096" y="3858"/>
                        <a:pt x="1279" y="3607"/>
                        <a:pt x="1325" y="3288"/>
                      </a:cubicBezTo>
                      <a:cubicBezTo>
                        <a:pt x="1439" y="2329"/>
                        <a:pt x="1370" y="1371"/>
                        <a:pt x="1165" y="412"/>
                      </a:cubicBezTo>
                      <a:cubicBezTo>
                        <a:pt x="1108" y="167"/>
                        <a:pt x="866" y="0"/>
                        <a:pt x="62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7" name="Google Shape;1287;p54"/>
                <p:cNvSpPr/>
                <p:nvPr/>
              </p:nvSpPr>
              <p:spPr>
                <a:xfrm>
                  <a:off x="4128125" y="3105425"/>
                  <a:ext cx="28550" cy="1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87" extrusionOk="0">
                      <a:moveTo>
                        <a:pt x="571" y="1"/>
                      </a:moveTo>
                      <a:cubicBezTo>
                        <a:pt x="251" y="23"/>
                        <a:pt x="0" y="252"/>
                        <a:pt x="0" y="571"/>
                      </a:cubicBezTo>
                      <a:lnTo>
                        <a:pt x="0" y="3516"/>
                      </a:lnTo>
                      <a:cubicBezTo>
                        <a:pt x="0" y="3812"/>
                        <a:pt x="274" y="4086"/>
                        <a:pt x="571" y="4086"/>
                      </a:cubicBezTo>
                      <a:cubicBezTo>
                        <a:pt x="890" y="4063"/>
                        <a:pt x="1141" y="3835"/>
                        <a:pt x="1141" y="3516"/>
                      </a:cubicBezTo>
                      <a:lnTo>
                        <a:pt x="1141" y="571"/>
                      </a:lnTo>
                      <a:cubicBezTo>
                        <a:pt x="1141" y="274"/>
                        <a:pt x="890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54"/>
                <p:cNvSpPr/>
                <p:nvPr/>
              </p:nvSpPr>
              <p:spPr>
                <a:xfrm>
                  <a:off x="4243375" y="3105425"/>
                  <a:ext cx="28575" cy="9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3654" extrusionOk="0">
                      <a:moveTo>
                        <a:pt x="571" y="1"/>
                      </a:moveTo>
                      <a:cubicBezTo>
                        <a:pt x="252" y="23"/>
                        <a:pt x="1" y="252"/>
                        <a:pt x="1" y="571"/>
                      </a:cubicBezTo>
                      <a:lnTo>
                        <a:pt x="1" y="3082"/>
                      </a:lnTo>
                      <a:cubicBezTo>
                        <a:pt x="1" y="3368"/>
                        <a:pt x="234" y="3654"/>
                        <a:pt x="537" y="3654"/>
                      </a:cubicBezTo>
                      <a:cubicBezTo>
                        <a:pt x="548" y="3654"/>
                        <a:pt x="560" y="3653"/>
                        <a:pt x="571" y="3653"/>
                      </a:cubicBezTo>
                      <a:cubicBezTo>
                        <a:pt x="868" y="3653"/>
                        <a:pt x="1142" y="3402"/>
                        <a:pt x="1142" y="3082"/>
                      </a:cubicBezTo>
                      <a:lnTo>
                        <a:pt x="1142" y="571"/>
                      </a:lnTo>
                      <a:cubicBezTo>
                        <a:pt x="1142" y="274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54"/>
                <p:cNvSpPr/>
                <p:nvPr/>
              </p:nvSpPr>
              <p:spPr>
                <a:xfrm>
                  <a:off x="4360925" y="3105450"/>
                  <a:ext cx="43975" cy="10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9" h="4291" extrusionOk="0">
                      <a:moveTo>
                        <a:pt x="670" y="1"/>
                      </a:moveTo>
                      <a:cubicBezTo>
                        <a:pt x="623" y="1"/>
                        <a:pt x="574" y="8"/>
                        <a:pt x="526" y="22"/>
                      </a:cubicBezTo>
                      <a:cubicBezTo>
                        <a:pt x="252" y="114"/>
                        <a:pt x="1" y="433"/>
                        <a:pt x="115" y="730"/>
                      </a:cubicBezTo>
                      <a:cubicBezTo>
                        <a:pt x="206" y="981"/>
                        <a:pt x="298" y="1232"/>
                        <a:pt x="366" y="1483"/>
                      </a:cubicBezTo>
                      <a:cubicBezTo>
                        <a:pt x="389" y="1620"/>
                        <a:pt x="435" y="1757"/>
                        <a:pt x="457" y="1871"/>
                      </a:cubicBezTo>
                      <a:cubicBezTo>
                        <a:pt x="457" y="1940"/>
                        <a:pt x="480" y="1985"/>
                        <a:pt x="480" y="2054"/>
                      </a:cubicBezTo>
                      <a:cubicBezTo>
                        <a:pt x="480" y="2077"/>
                        <a:pt x="480" y="2122"/>
                        <a:pt x="503" y="2168"/>
                      </a:cubicBezTo>
                      <a:cubicBezTo>
                        <a:pt x="503" y="2196"/>
                        <a:pt x="503" y="2216"/>
                        <a:pt x="503" y="2216"/>
                      </a:cubicBezTo>
                      <a:cubicBezTo>
                        <a:pt x="503" y="2222"/>
                        <a:pt x="503" y="2229"/>
                        <a:pt x="503" y="2236"/>
                      </a:cubicBezTo>
                      <a:cubicBezTo>
                        <a:pt x="503" y="2259"/>
                        <a:pt x="503" y="2305"/>
                        <a:pt x="526" y="2351"/>
                      </a:cubicBezTo>
                      <a:cubicBezTo>
                        <a:pt x="526" y="2396"/>
                        <a:pt x="526" y="2465"/>
                        <a:pt x="526" y="2510"/>
                      </a:cubicBezTo>
                      <a:cubicBezTo>
                        <a:pt x="549" y="2647"/>
                        <a:pt x="549" y="2784"/>
                        <a:pt x="549" y="2921"/>
                      </a:cubicBezTo>
                      <a:cubicBezTo>
                        <a:pt x="549" y="3172"/>
                        <a:pt x="549" y="3446"/>
                        <a:pt x="503" y="3720"/>
                      </a:cubicBezTo>
                      <a:cubicBezTo>
                        <a:pt x="480" y="4017"/>
                        <a:pt x="800" y="4291"/>
                        <a:pt x="1074" y="4291"/>
                      </a:cubicBezTo>
                      <a:cubicBezTo>
                        <a:pt x="1416" y="4268"/>
                        <a:pt x="1621" y="4040"/>
                        <a:pt x="1644" y="3720"/>
                      </a:cubicBezTo>
                      <a:cubicBezTo>
                        <a:pt x="1758" y="2602"/>
                        <a:pt x="1621" y="1460"/>
                        <a:pt x="1211" y="433"/>
                      </a:cubicBezTo>
                      <a:cubicBezTo>
                        <a:pt x="1134" y="185"/>
                        <a:pt x="914" y="1"/>
                        <a:pt x="67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54"/>
                <p:cNvSpPr/>
                <p:nvPr/>
              </p:nvSpPr>
              <p:spPr>
                <a:xfrm>
                  <a:off x="4492175" y="3100300"/>
                  <a:ext cx="37700" cy="10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8" h="4063" extrusionOk="0">
                      <a:moveTo>
                        <a:pt x="640" y="0"/>
                      </a:moveTo>
                      <a:cubicBezTo>
                        <a:pt x="320" y="23"/>
                        <a:pt x="92" y="251"/>
                        <a:pt x="69" y="571"/>
                      </a:cubicBezTo>
                      <a:cubicBezTo>
                        <a:pt x="1" y="1598"/>
                        <a:pt x="92" y="2648"/>
                        <a:pt x="343" y="3652"/>
                      </a:cubicBezTo>
                      <a:cubicBezTo>
                        <a:pt x="400" y="3881"/>
                        <a:pt x="649" y="4062"/>
                        <a:pt x="889" y="4062"/>
                      </a:cubicBezTo>
                      <a:cubicBezTo>
                        <a:pt x="936" y="4062"/>
                        <a:pt x="983" y="4055"/>
                        <a:pt x="1028" y="4040"/>
                      </a:cubicBezTo>
                      <a:cubicBezTo>
                        <a:pt x="1347" y="3949"/>
                        <a:pt x="1507" y="3652"/>
                        <a:pt x="1439" y="3333"/>
                      </a:cubicBezTo>
                      <a:cubicBezTo>
                        <a:pt x="1370" y="3104"/>
                        <a:pt x="1325" y="2876"/>
                        <a:pt x="1302" y="2625"/>
                      </a:cubicBezTo>
                      <a:cubicBezTo>
                        <a:pt x="1279" y="2579"/>
                        <a:pt x="1279" y="2534"/>
                        <a:pt x="1279" y="2465"/>
                      </a:cubicBezTo>
                      <a:cubicBezTo>
                        <a:pt x="1279" y="2492"/>
                        <a:pt x="1278" y="2503"/>
                        <a:pt x="1276" y="2503"/>
                      </a:cubicBezTo>
                      <a:cubicBezTo>
                        <a:pt x="1269" y="2503"/>
                        <a:pt x="1256" y="2391"/>
                        <a:pt x="1256" y="2374"/>
                      </a:cubicBezTo>
                      <a:cubicBezTo>
                        <a:pt x="1256" y="2260"/>
                        <a:pt x="1233" y="2146"/>
                        <a:pt x="1233" y="2009"/>
                      </a:cubicBezTo>
                      <a:cubicBezTo>
                        <a:pt x="1188" y="1529"/>
                        <a:pt x="1188" y="1050"/>
                        <a:pt x="1210" y="571"/>
                      </a:cubicBezTo>
                      <a:cubicBezTo>
                        <a:pt x="1233" y="274"/>
                        <a:pt x="936" y="0"/>
                        <a:pt x="64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54"/>
                <p:cNvSpPr/>
                <p:nvPr/>
              </p:nvSpPr>
              <p:spPr>
                <a:xfrm>
                  <a:off x="4609150" y="3105425"/>
                  <a:ext cx="28575" cy="9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3860" extrusionOk="0">
                      <a:moveTo>
                        <a:pt x="571" y="1"/>
                      </a:moveTo>
                      <a:cubicBezTo>
                        <a:pt x="252" y="23"/>
                        <a:pt x="1" y="252"/>
                        <a:pt x="1" y="571"/>
                      </a:cubicBezTo>
                      <a:lnTo>
                        <a:pt x="1" y="3287"/>
                      </a:lnTo>
                      <a:cubicBezTo>
                        <a:pt x="1" y="3573"/>
                        <a:pt x="234" y="3859"/>
                        <a:pt x="537" y="3859"/>
                      </a:cubicBezTo>
                      <a:cubicBezTo>
                        <a:pt x="548" y="3859"/>
                        <a:pt x="560" y="3859"/>
                        <a:pt x="571" y="3858"/>
                      </a:cubicBezTo>
                      <a:cubicBezTo>
                        <a:pt x="868" y="3858"/>
                        <a:pt x="1142" y="3607"/>
                        <a:pt x="1142" y="3287"/>
                      </a:cubicBezTo>
                      <a:lnTo>
                        <a:pt x="1142" y="571"/>
                      </a:lnTo>
                      <a:cubicBezTo>
                        <a:pt x="1142" y="274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54"/>
                <p:cNvSpPr/>
                <p:nvPr/>
              </p:nvSpPr>
              <p:spPr>
                <a:xfrm>
                  <a:off x="4738125" y="3105450"/>
                  <a:ext cx="37100" cy="9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4" h="3653" extrusionOk="0">
                      <a:moveTo>
                        <a:pt x="618" y="1"/>
                      </a:moveTo>
                      <a:cubicBezTo>
                        <a:pt x="571" y="1"/>
                        <a:pt x="524" y="8"/>
                        <a:pt x="480" y="22"/>
                      </a:cubicBezTo>
                      <a:cubicBezTo>
                        <a:pt x="183" y="137"/>
                        <a:pt x="0" y="433"/>
                        <a:pt x="69" y="730"/>
                      </a:cubicBezTo>
                      <a:cubicBezTo>
                        <a:pt x="137" y="935"/>
                        <a:pt x="183" y="1141"/>
                        <a:pt x="206" y="1346"/>
                      </a:cubicBezTo>
                      <a:cubicBezTo>
                        <a:pt x="229" y="1392"/>
                        <a:pt x="229" y="1438"/>
                        <a:pt x="229" y="1483"/>
                      </a:cubicBezTo>
                      <a:cubicBezTo>
                        <a:pt x="229" y="1483"/>
                        <a:pt x="245" y="1613"/>
                        <a:pt x="250" y="1613"/>
                      </a:cubicBezTo>
                      <a:cubicBezTo>
                        <a:pt x="251" y="1613"/>
                        <a:pt x="251" y="1608"/>
                        <a:pt x="251" y="1597"/>
                      </a:cubicBezTo>
                      <a:cubicBezTo>
                        <a:pt x="251" y="1579"/>
                        <a:pt x="251" y="1572"/>
                        <a:pt x="252" y="1572"/>
                      </a:cubicBezTo>
                      <a:cubicBezTo>
                        <a:pt x="252" y="1572"/>
                        <a:pt x="256" y="1693"/>
                        <a:pt x="274" y="1711"/>
                      </a:cubicBezTo>
                      <a:cubicBezTo>
                        <a:pt x="274" y="1757"/>
                        <a:pt x="274" y="1803"/>
                        <a:pt x="274" y="1848"/>
                      </a:cubicBezTo>
                      <a:cubicBezTo>
                        <a:pt x="320" y="2259"/>
                        <a:pt x="320" y="2670"/>
                        <a:pt x="274" y="3081"/>
                      </a:cubicBezTo>
                      <a:cubicBezTo>
                        <a:pt x="252" y="3367"/>
                        <a:pt x="527" y="3653"/>
                        <a:pt x="813" y="3653"/>
                      </a:cubicBezTo>
                      <a:cubicBezTo>
                        <a:pt x="823" y="3653"/>
                        <a:pt x="834" y="3652"/>
                        <a:pt x="845" y="3652"/>
                      </a:cubicBezTo>
                      <a:cubicBezTo>
                        <a:pt x="1164" y="3652"/>
                        <a:pt x="1393" y="3401"/>
                        <a:pt x="1416" y="3081"/>
                      </a:cubicBezTo>
                      <a:cubicBezTo>
                        <a:pt x="1484" y="2191"/>
                        <a:pt x="1416" y="1301"/>
                        <a:pt x="1164" y="433"/>
                      </a:cubicBezTo>
                      <a:cubicBezTo>
                        <a:pt x="1107" y="185"/>
                        <a:pt x="858" y="1"/>
                        <a:pt x="61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54"/>
                <p:cNvSpPr/>
                <p:nvPr/>
              </p:nvSpPr>
              <p:spPr>
                <a:xfrm>
                  <a:off x="4865375" y="3095125"/>
                  <a:ext cx="28550" cy="101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4066" extrusionOk="0">
                      <a:moveTo>
                        <a:pt x="603" y="0"/>
                      </a:moveTo>
                      <a:cubicBezTo>
                        <a:pt x="593" y="0"/>
                        <a:pt x="582" y="1"/>
                        <a:pt x="571" y="2"/>
                      </a:cubicBezTo>
                      <a:cubicBezTo>
                        <a:pt x="251" y="25"/>
                        <a:pt x="0" y="253"/>
                        <a:pt x="0" y="572"/>
                      </a:cubicBezTo>
                      <a:lnTo>
                        <a:pt x="0" y="3494"/>
                      </a:lnTo>
                      <a:cubicBezTo>
                        <a:pt x="0" y="3780"/>
                        <a:pt x="234" y="4066"/>
                        <a:pt x="536" y="4066"/>
                      </a:cubicBezTo>
                      <a:cubicBezTo>
                        <a:pt x="548" y="4066"/>
                        <a:pt x="559" y="4065"/>
                        <a:pt x="571" y="4065"/>
                      </a:cubicBezTo>
                      <a:cubicBezTo>
                        <a:pt x="868" y="4065"/>
                        <a:pt x="1142" y="3814"/>
                        <a:pt x="1142" y="3494"/>
                      </a:cubicBezTo>
                      <a:lnTo>
                        <a:pt x="1142" y="572"/>
                      </a:lnTo>
                      <a:cubicBezTo>
                        <a:pt x="1142" y="286"/>
                        <a:pt x="887" y="0"/>
                        <a:pt x="6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54"/>
                <p:cNvSpPr/>
                <p:nvPr/>
              </p:nvSpPr>
              <p:spPr>
                <a:xfrm>
                  <a:off x="4993775" y="3095125"/>
                  <a:ext cx="35400" cy="1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" h="4087" extrusionOk="0">
                      <a:moveTo>
                        <a:pt x="715" y="0"/>
                      </a:moveTo>
                      <a:cubicBezTo>
                        <a:pt x="705" y="0"/>
                        <a:pt x="695" y="1"/>
                        <a:pt x="685" y="2"/>
                      </a:cubicBezTo>
                      <a:cubicBezTo>
                        <a:pt x="342" y="25"/>
                        <a:pt x="137" y="253"/>
                        <a:pt x="114" y="572"/>
                      </a:cubicBezTo>
                      <a:cubicBezTo>
                        <a:pt x="0" y="1599"/>
                        <a:pt x="46" y="2649"/>
                        <a:pt x="251" y="3654"/>
                      </a:cubicBezTo>
                      <a:cubicBezTo>
                        <a:pt x="308" y="3902"/>
                        <a:pt x="574" y="4087"/>
                        <a:pt x="819" y="4087"/>
                      </a:cubicBezTo>
                      <a:cubicBezTo>
                        <a:pt x="867" y="4087"/>
                        <a:pt x="914" y="4080"/>
                        <a:pt x="959" y="4065"/>
                      </a:cubicBezTo>
                      <a:cubicBezTo>
                        <a:pt x="1278" y="3950"/>
                        <a:pt x="1415" y="3677"/>
                        <a:pt x="1347" y="3357"/>
                      </a:cubicBezTo>
                      <a:cubicBezTo>
                        <a:pt x="1324" y="3243"/>
                        <a:pt x="1301" y="3129"/>
                        <a:pt x="1301" y="2992"/>
                      </a:cubicBezTo>
                      <a:cubicBezTo>
                        <a:pt x="1282" y="2935"/>
                        <a:pt x="1279" y="2879"/>
                        <a:pt x="1266" y="2835"/>
                      </a:cubicBezTo>
                      <a:lnTo>
                        <a:pt x="1266" y="2835"/>
                      </a:lnTo>
                      <a:cubicBezTo>
                        <a:pt x="1267" y="2819"/>
                        <a:pt x="1255" y="2734"/>
                        <a:pt x="1255" y="2718"/>
                      </a:cubicBezTo>
                      <a:cubicBezTo>
                        <a:pt x="1233" y="2490"/>
                        <a:pt x="1210" y="2261"/>
                        <a:pt x="1187" y="2010"/>
                      </a:cubicBezTo>
                      <a:cubicBezTo>
                        <a:pt x="1187" y="1531"/>
                        <a:pt x="1187" y="1052"/>
                        <a:pt x="1255" y="572"/>
                      </a:cubicBezTo>
                      <a:cubicBezTo>
                        <a:pt x="1277" y="286"/>
                        <a:pt x="982" y="0"/>
                        <a:pt x="71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56"/>
          <p:cNvSpPr txBox="1">
            <a:spLocks noGrp="1"/>
          </p:cNvSpPr>
          <p:nvPr>
            <p:ph type="ctrTitle"/>
          </p:nvPr>
        </p:nvSpPr>
        <p:spPr>
          <a:xfrm>
            <a:off x="727229" y="2742086"/>
            <a:ext cx="5776200" cy="13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Motivace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53" name="Google Shape;1453;p56"/>
          <p:cNvSpPr txBox="1">
            <a:spLocks noGrp="1"/>
          </p:cNvSpPr>
          <p:nvPr>
            <p:ph type="title" idx="2"/>
          </p:nvPr>
        </p:nvSpPr>
        <p:spPr>
          <a:xfrm>
            <a:off x="732725" y="530275"/>
            <a:ext cx="1245600" cy="165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1454" name="Google Shape;1454;p56"/>
          <p:cNvGrpSpPr/>
          <p:nvPr/>
        </p:nvGrpSpPr>
        <p:grpSpPr>
          <a:xfrm>
            <a:off x="6650400" y="2944700"/>
            <a:ext cx="1777500" cy="768300"/>
            <a:chOff x="6650400" y="2944700"/>
            <a:chExt cx="1777500" cy="768300"/>
          </a:xfrm>
        </p:grpSpPr>
        <p:sp>
          <p:nvSpPr>
            <p:cNvPr id="1455" name="Google Shape;1455;p56"/>
            <p:cNvSpPr/>
            <p:nvPr/>
          </p:nvSpPr>
          <p:spPr>
            <a:xfrm rot="-1215341">
              <a:off x="7875949" y="3354323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56"/>
            <p:cNvSpPr/>
            <p:nvPr/>
          </p:nvSpPr>
          <p:spPr>
            <a:xfrm>
              <a:off x="6650400" y="2944700"/>
              <a:ext cx="1777500" cy="768300"/>
            </a:xfrm>
            <a:prstGeom prst="rect">
              <a:avLst/>
            </a:prstGeom>
            <a:solidFill>
              <a:srgbClr val="B59ECE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57" name="Google Shape;1457;p56"/>
            <p:cNvGrpSpPr/>
            <p:nvPr/>
          </p:nvGrpSpPr>
          <p:grpSpPr>
            <a:xfrm rot="149167">
              <a:off x="6809841" y="3121926"/>
              <a:ext cx="944498" cy="386920"/>
              <a:chOff x="2078400" y="4616450"/>
              <a:chExt cx="1184100" cy="485075"/>
            </a:xfrm>
          </p:grpSpPr>
          <p:sp>
            <p:nvSpPr>
              <p:cNvPr id="1458" name="Google Shape;1458;p56"/>
              <p:cNvSpPr/>
              <p:nvPr/>
            </p:nvSpPr>
            <p:spPr>
              <a:xfrm>
                <a:off x="2078400" y="4616450"/>
                <a:ext cx="1184100" cy="48212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285" extrusionOk="0">
                    <a:moveTo>
                      <a:pt x="2580" y="1"/>
                    </a:moveTo>
                    <a:cubicBezTo>
                      <a:pt x="2283" y="1"/>
                      <a:pt x="1713" y="275"/>
                      <a:pt x="1713" y="275"/>
                    </a:cubicBezTo>
                    <a:cubicBezTo>
                      <a:pt x="1439" y="1142"/>
                      <a:pt x="1142" y="1713"/>
                      <a:pt x="1142" y="2557"/>
                    </a:cubicBezTo>
                    <a:cubicBezTo>
                      <a:pt x="868" y="4269"/>
                      <a:pt x="297" y="6278"/>
                      <a:pt x="1" y="8264"/>
                    </a:cubicBezTo>
                    <a:cubicBezTo>
                      <a:pt x="1" y="8560"/>
                      <a:pt x="1" y="8834"/>
                      <a:pt x="297" y="8834"/>
                    </a:cubicBezTo>
                    <a:cubicBezTo>
                      <a:pt x="571" y="9131"/>
                      <a:pt x="1142" y="9131"/>
                      <a:pt x="1713" y="9405"/>
                    </a:cubicBezTo>
                    <a:cubicBezTo>
                      <a:pt x="2580" y="9702"/>
                      <a:pt x="3721" y="9976"/>
                      <a:pt x="4862" y="10272"/>
                    </a:cubicBezTo>
                    <a:lnTo>
                      <a:pt x="13422" y="11984"/>
                    </a:lnTo>
                    <a:lnTo>
                      <a:pt x="20269" y="13696"/>
                    </a:lnTo>
                    <a:cubicBezTo>
                      <a:pt x="23693" y="14541"/>
                      <a:pt x="27117" y="15408"/>
                      <a:pt x="30815" y="16252"/>
                    </a:cubicBezTo>
                    <a:cubicBezTo>
                      <a:pt x="32823" y="16823"/>
                      <a:pt x="35106" y="17120"/>
                      <a:pt x="37388" y="17690"/>
                    </a:cubicBezTo>
                    <a:cubicBezTo>
                      <a:pt x="39671" y="18261"/>
                      <a:pt x="41954" y="18535"/>
                      <a:pt x="44510" y="19106"/>
                    </a:cubicBezTo>
                    <a:cubicBezTo>
                      <a:pt x="44721" y="19215"/>
                      <a:pt x="44894" y="19284"/>
                      <a:pt x="45042" y="19284"/>
                    </a:cubicBezTo>
                    <a:cubicBezTo>
                      <a:pt x="45296" y="19284"/>
                      <a:pt x="45478" y="19082"/>
                      <a:pt x="45651" y="18535"/>
                    </a:cubicBezTo>
                    <a:cubicBezTo>
                      <a:pt x="45948" y="17690"/>
                      <a:pt x="46222" y="16823"/>
                      <a:pt x="46222" y="15979"/>
                    </a:cubicBezTo>
                    <a:cubicBezTo>
                      <a:pt x="46792" y="14267"/>
                      <a:pt x="47089" y="12555"/>
                      <a:pt x="47363" y="10843"/>
                    </a:cubicBezTo>
                    <a:cubicBezTo>
                      <a:pt x="47363" y="10272"/>
                      <a:pt x="47363" y="10272"/>
                      <a:pt x="46792" y="9976"/>
                    </a:cubicBezTo>
                    <a:cubicBezTo>
                      <a:pt x="46222" y="9976"/>
                      <a:pt x="45377" y="9702"/>
                      <a:pt x="44510" y="9702"/>
                    </a:cubicBezTo>
                    <a:cubicBezTo>
                      <a:pt x="42227" y="9131"/>
                      <a:pt x="39945" y="8834"/>
                      <a:pt x="37959" y="8264"/>
                    </a:cubicBezTo>
                    <a:cubicBezTo>
                      <a:pt x="35950" y="7990"/>
                      <a:pt x="33965" y="7419"/>
                      <a:pt x="31956" y="6848"/>
                    </a:cubicBezTo>
                    <a:cubicBezTo>
                      <a:pt x="29400" y="6278"/>
                      <a:pt x="26546" y="5707"/>
                      <a:pt x="23967" y="4840"/>
                    </a:cubicBezTo>
                    <a:cubicBezTo>
                      <a:pt x="22255" y="4566"/>
                      <a:pt x="20269" y="4269"/>
                      <a:pt x="18558" y="3699"/>
                    </a:cubicBezTo>
                    <a:cubicBezTo>
                      <a:pt x="15408" y="3128"/>
                      <a:pt x="12281" y="2283"/>
                      <a:pt x="9427" y="1416"/>
                    </a:cubicBezTo>
                    <a:cubicBezTo>
                      <a:pt x="7145" y="1142"/>
                      <a:pt x="4862" y="572"/>
                      <a:pt x="2580" y="1"/>
                    </a:cubicBezTo>
                    <a:close/>
                  </a:path>
                </a:pathLst>
              </a:custGeom>
              <a:solidFill>
                <a:srgbClr val="8BCF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56"/>
              <p:cNvSpPr/>
              <p:nvPr/>
            </p:nvSpPr>
            <p:spPr>
              <a:xfrm>
                <a:off x="2078400" y="4616450"/>
                <a:ext cx="1184100" cy="48507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403" extrusionOk="0">
                    <a:moveTo>
                      <a:pt x="1713" y="9405"/>
                    </a:moveTo>
                    <a:cubicBezTo>
                      <a:pt x="1142" y="9131"/>
                      <a:pt x="571" y="9131"/>
                      <a:pt x="297" y="8834"/>
                    </a:cubicBezTo>
                    <a:cubicBezTo>
                      <a:pt x="1" y="8834"/>
                      <a:pt x="1" y="8560"/>
                      <a:pt x="1" y="8264"/>
                    </a:cubicBezTo>
                    <a:cubicBezTo>
                      <a:pt x="297" y="6278"/>
                      <a:pt x="868" y="4269"/>
                      <a:pt x="1142" y="2557"/>
                    </a:cubicBezTo>
                    <a:cubicBezTo>
                      <a:pt x="1142" y="1713"/>
                      <a:pt x="1439" y="1142"/>
                      <a:pt x="1713" y="275"/>
                    </a:cubicBezTo>
                    <a:cubicBezTo>
                      <a:pt x="1713" y="275"/>
                      <a:pt x="2283" y="1"/>
                      <a:pt x="2580" y="1"/>
                    </a:cubicBezTo>
                    <a:cubicBezTo>
                      <a:pt x="4862" y="572"/>
                      <a:pt x="7145" y="1142"/>
                      <a:pt x="9427" y="1416"/>
                    </a:cubicBezTo>
                    <a:cubicBezTo>
                      <a:pt x="12281" y="2283"/>
                      <a:pt x="15408" y="3128"/>
                      <a:pt x="18558" y="3699"/>
                    </a:cubicBezTo>
                    <a:cubicBezTo>
                      <a:pt x="20269" y="4269"/>
                      <a:pt x="22255" y="4566"/>
                      <a:pt x="23967" y="4840"/>
                    </a:cubicBezTo>
                    <a:cubicBezTo>
                      <a:pt x="26546" y="5707"/>
                      <a:pt x="29400" y="6278"/>
                      <a:pt x="31956" y="6848"/>
                    </a:cubicBezTo>
                    <a:cubicBezTo>
                      <a:pt x="33965" y="7419"/>
                      <a:pt x="35950" y="7990"/>
                      <a:pt x="37959" y="8264"/>
                    </a:cubicBezTo>
                    <a:cubicBezTo>
                      <a:pt x="39945" y="8834"/>
                      <a:pt x="42227" y="9131"/>
                      <a:pt x="44510" y="9702"/>
                    </a:cubicBezTo>
                    <a:cubicBezTo>
                      <a:pt x="45377" y="9702"/>
                      <a:pt x="46222" y="9976"/>
                      <a:pt x="46792" y="9976"/>
                    </a:cubicBezTo>
                    <a:cubicBezTo>
                      <a:pt x="47363" y="10272"/>
                      <a:pt x="47363" y="10272"/>
                      <a:pt x="47363" y="10843"/>
                    </a:cubicBezTo>
                    <a:cubicBezTo>
                      <a:pt x="47089" y="12555"/>
                      <a:pt x="46792" y="14267"/>
                      <a:pt x="46222" y="15979"/>
                    </a:cubicBezTo>
                    <a:cubicBezTo>
                      <a:pt x="46222" y="16823"/>
                      <a:pt x="45948" y="17690"/>
                      <a:pt x="45651" y="18535"/>
                    </a:cubicBezTo>
                    <a:cubicBezTo>
                      <a:pt x="45377" y="19402"/>
                      <a:pt x="45081" y="19402"/>
                      <a:pt x="44510" y="19106"/>
                    </a:cubicBezTo>
                    <a:cubicBezTo>
                      <a:pt x="41954" y="18535"/>
                      <a:pt x="39671" y="18261"/>
                      <a:pt x="37388" y="17690"/>
                    </a:cubicBezTo>
                    <a:cubicBezTo>
                      <a:pt x="35106" y="17120"/>
                      <a:pt x="32823" y="16823"/>
                      <a:pt x="30815" y="16252"/>
                    </a:cubicBezTo>
                    <a:cubicBezTo>
                      <a:pt x="27117" y="15408"/>
                      <a:pt x="23693" y="14541"/>
                      <a:pt x="20269" y="13696"/>
                    </a:cubicBezTo>
                    <a:lnTo>
                      <a:pt x="13422" y="11984"/>
                    </a:lnTo>
                    <a:lnTo>
                      <a:pt x="4862" y="10272"/>
                    </a:lnTo>
                    <a:cubicBezTo>
                      <a:pt x="3721" y="9976"/>
                      <a:pt x="2580" y="9702"/>
                      <a:pt x="1713" y="9405"/>
                    </a:cubicBezTo>
                    <a:close/>
                    <a:moveTo>
                      <a:pt x="868" y="8264"/>
                    </a:moveTo>
                    <a:cubicBezTo>
                      <a:pt x="1142" y="8560"/>
                      <a:pt x="1713" y="8834"/>
                      <a:pt x="2283" y="8834"/>
                    </a:cubicBezTo>
                    <a:cubicBezTo>
                      <a:pt x="3721" y="9131"/>
                      <a:pt x="5433" y="9405"/>
                      <a:pt x="7145" y="9702"/>
                    </a:cubicBezTo>
                    <a:cubicBezTo>
                      <a:pt x="9427" y="10272"/>
                      <a:pt x="11413" y="10843"/>
                      <a:pt x="13696" y="11414"/>
                    </a:cubicBezTo>
                    <a:cubicBezTo>
                      <a:pt x="17987" y="12555"/>
                      <a:pt x="21981" y="13399"/>
                      <a:pt x="26250" y="14541"/>
                    </a:cubicBezTo>
                    <a:cubicBezTo>
                      <a:pt x="28258" y="15111"/>
                      <a:pt x="30541" y="15682"/>
                      <a:pt x="32527" y="15979"/>
                    </a:cubicBezTo>
                    <a:cubicBezTo>
                      <a:pt x="35677" y="16823"/>
                      <a:pt x="38530" y="17394"/>
                      <a:pt x="41383" y="17964"/>
                    </a:cubicBezTo>
                    <a:cubicBezTo>
                      <a:pt x="42524" y="18261"/>
                      <a:pt x="43665" y="18261"/>
                      <a:pt x="45081" y="18535"/>
                    </a:cubicBezTo>
                    <a:cubicBezTo>
                      <a:pt x="45377" y="17690"/>
                      <a:pt x="45377" y="16823"/>
                      <a:pt x="45651" y="15682"/>
                    </a:cubicBezTo>
                    <a:cubicBezTo>
                      <a:pt x="45948" y="14267"/>
                      <a:pt x="46222" y="12829"/>
                      <a:pt x="46519" y="11117"/>
                    </a:cubicBezTo>
                    <a:cubicBezTo>
                      <a:pt x="46792" y="10843"/>
                      <a:pt x="46519" y="10546"/>
                      <a:pt x="46222" y="10546"/>
                    </a:cubicBezTo>
                    <a:lnTo>
                      <a:pt x="41954" y="9702"/>
                    </a:lnTo>
                    <a:cubicBezTo>
                      <a:pt x="39374" y="9131"/>
                      <a:pt x="36521" y="8560"/>
                      <a:pt x="33668" y="7990"/>
                    </a:cubicBezTo>
                    <a:lnTo>
                      <a:pt x="30244" y="7122"/>
                    </a:lnTo>
                    <a:cubicBezTo>
                      <a:pt x="28532" y="6552"/>
                      <a:pt x="26546" y="6278"/>
                      <a:pt x="24538" y="5707"/>
                    </a:cubicBezTo>
                    <a:cubicBezTo>
                      <a:pt x="23397" y="5410"/>
                      <a:pt x="21981" y="5137"/>
                      <a:pt x="20840" y="4840"/>
                    </a:cubicBezTo>
                    <a:cubicBezTo>
                      <a:pt x="18558" y="4566"/>
                      <a:pt x="16275" y="3995"/>
                      <a:pt x="13993" y="3425"/>
                    </a:cubicBezTo>
                    <a:cubicBezTo>
                      <a:pt x="11413" y="2854"/>
                      <a:pt x="8857" y="1987"/>
                      <a:pt x="6278" y="1416"/>
                    </a:cubicBezTo>
                    <a:cubicBezTo>
                      <a:pt x="5136" y="1142"/>
                      <a:pt x="3721" y="845"/>
                      <a:pt x="2283" y="572"/>
                    </a:cubicBezTo>
                    <a:cubicBezTo>
                      <a:pt x="1713" y="3128"/>
                      <a:pt x="1142" y="5707"/>
                      <a:pt x="868" y="82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56"/>
              <p:cNvSpPr/>
              <p:nvPr/>
            </p:nvSpPr>
            <p:spPr>
              <a:xfrm>
                <a:off x="2142875" y="4787650"/>
                <a:ext cx="1027175" cy="235125"/>
              </a:xfrm>
              <a:custGeom>
                <a:avLst/>
                <a:gdLst/>
                <a:ahLst/>
                <a:cxnLst/>
                <a:rect l="l" t="t" r="r" b="b"/>
                <a:pathLst>
                  <a:path w="41087" h="9405" extrusionOk="0">
                    <a:moveTo>
                      <a:pt x="40790" y="9404"/>
                    </a:moveTo>
                    <a:cubicBezTo>
                      <a:pt x="40219" y="9404"/>
                      <a:pt x="39375" y="9404"/>
                      <a:pt x="38804" y="9131"/>
                    </a:cubicBezTo>
                    <a:cubicBezTo>
                      <a:pt x="36521" y="8834"/>
                      <a:pt x="34513" y="8263"/>
                      <a:pt x="32230" y="7693"/>
                    </a:cubicBezTo>
                    <a:cubicBezTo>
                      <a:pt x="31089" y="7693"/>
                      <a:pt x="29948" y="7419"/>
                      <a:pt x="28806" y="7122"/>
                    </a:cubicBezTo>
                    <a:cubicBezTo>
                      <a:pt x="24812" y="5981"/>
                      <a:pt x="21114" y="5136"/>
                      <a:pt x="17120" y="4269"/>
                    </a:cubicBezTo>
                    <a:cubicBezTo>
                      <a:pt x="13970" y="3424"/>
                      <a:pt x="10843" y="2854"/>
                      <a:pt x="7419" y="1986"/>
                    </a:cubicBezTo>
                    <a:cubicBezTo>
                      <a:pt x="5410" y="1416"/>
                      <a:pt x="3128" y="1142"/>
                      <a:pt x="845" y="845"/>
                    </a:cubicBezTo>
                    <a:cubicBezTo>
                      <a:pt x="572" y="571"/>
                      <a:pt x="275" y="571"/>
                      <a:pt x="1" y="274"/>
                    </a:cubicBezTo>
                    <a:lnTo>
                      <a:pt x="275" y="0"/>
                    </a:lnTo>
                    <a:cubicBezTo>
                      <a:pt x="1416" y="274"/>
                      <a:pt x="2854" y="274"/>
                      <a:pt x="4269" y="571"/>
                    </a:cubicBezTo>
                    <a:cubicBezTo>
                      <a:pt x="7419" y="1416"/>
                      <a:pt x="10546" y="1986"/>
                      <a:pt x="13970" y="2854"/>
                    </a:cubicBezTo>
                    <a:cubicBezTo>
                      <a:pt x="17394" y="3698"/>
                      <a:pt x="20818" y="4566"/>
                      <a:pt x="24241" y="5136"/>
                    </a:cubicBezTo>
                    <a:cubicBezTo>
                      <a:pt x="27665" y="5981"/>
                      <a:pt x="30815" y="6848"/>
                      <a:pt x="34239" y="7693"/>
                    </a:cubicBezTo>
                    <a:cubicBezTo>
                      <a:pt x="36225" y="7989"/>
                      <a:pt x="38233" y="8560"/>
                      <a:pt x="40219" y="8834"/>
                    </a:cubicBezTo>
                    <a:cubicBezTo>
                      <a:pt x="40516" y="8834"/>
                      <a:pt x="40790" y="9131"/>
                      <a:pt x="41086" y="9131"/>
                    </a:cubicBezTo>
                    <a:cubicBezTo>
                      <a:pt x="41086" y="9404"/>
                      <a:pt x="41086" y="9404"/>
                      <a:pt x="40790" y="940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56"/>
              <p:cNvSpPr/>
              <p:nvPr/>
            </p:nvSpPr>
            <p:spPr>
              <a:xfrm>
                <a:off x="2656450" y="4780225"/>
                <a:ext cx="285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3722" extrusionOk="0">
                    <a:moveTo>
                      <a:pt x="1142" y="297"/>
                    </a:moveTo>
                    <a:lnTo>
                      <a:pt x="1142" y="1142"/>
                    </a:lnTo>
                    <a:cubicBezTo>
                      <a:pt x="1142" y="1713"/>
                      <a:pt x="845" y="2580"/>
                      <a:pt x="571" y="3151"/>
                    </a:cubicBezTo>
                    <a:cubicBezTo>
                      <a:pt x="571" y="3425"/>
                      <a:pt x="275" y="3425"/>
                      <a:pt x="275" y="3721"/>
                    </a:cubicBezTo>
                    <a:cubicBezTo>
                      <a:pt x="275" y="3425"/>
                      <a:pt x="1" y="3151"/>
                      <a:pt x="1" y="2854"/>
                    </a:cubicBezTo>
                    <a:cubicBezTo>
                      <a:pt x="275" y="2283"/>
                      <a:pt x="275" y="1439"/>
                      <a:pt x="571" y="868"/>
                    </a:cubicBezTo>
                    <a:cubicBezTo>
                      <a:pt x="571" y="571"/>
                      <a:pt x="845" y="297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56"/>
              <p:cNvSpPr/>
              <p:nvPr/>
            </p:nvSpPr>
            <p:spPr>
              <a:xfrm>
                <a:off x="2406525" y="4737425"/>
                <a:ext cx="35975" cy="856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3425" extrusionOk="0">
                    <a:moveTo>
                      <a:pt x="571" y="3425"/>
                    </a:moveTo>
                    <a:cubicBezTo>
                      <a:pt x="0" y="2580"/>
                      <a:pt x="571" y="1"/>
                      <a:pt x="1438" y="1"/>
                    </a:cubicBezTo>
                    <a:cubicBezTo>
                      <a:pt x="1438" y="1142"/>
                      <a:pt x="868" y="2283"/>
                      <a:pt x="571" y="342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56"/>
              <p:cNvSpPr/>
              <p:nvPr/>
            </p:nvSpPr>
            <p:spPr>
              <a:xfrm>
                <a:off x="2898975" y="4837300"/>
                <a:ext cx="3540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1" extrusionOk="0">
                    <a:moveTo>
                      <a:pt x="1142" y="0"/>
                    </a:moveTo>
                    <a:cubicBezTo>
                      <a:pt x="1416" y="868"/>
                      <a:pt x="571" y="3424"/>
                      <a:pt x="0" y="3721"/>
                    </a:cubicBezTo>
                    <a:cubicBezTo>
                      <a:pt x="274" y="2283"/>
                      <a:pt x="274" y="1142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56"/>
              <p:cNvSpPr/>
              <p:nvPr/>
            </p:nvSpPr>
            <p:spPr>
              <a:xfrm>
                <a:off x="3155750" y="4894350"/>
                <a:ext cx="3540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2" extrusionOk="0">
                    <a:moveTo>
                      <a:pt x="1416" y="298"/>
                    </a:moveTo>
                    <a:cubicBezTo>
                      <a:pt x="1142" y="2580"/>
                      <a:pt x="845" y="3425"/>
                      <a:pt x="1" y="3721"/>
                    </a:cubicBezTo>
                    <a:cubicBezTo>
                      <a:pt x="1" y="3425"/>
                      <a:pt x="275" y="3151"/>
                      <a:pt x="275" y="2854"/>
                    </a:cubicBezTo>
                    <a:cubicBezTo>
                      <a:pt x="275" y="2009"/>
                      <a:pt x="571" y="1439"/>
                      <a:pt x="845" y="571"/>
                    </a:cubicBezTo>
                    <a:lnTo>
                      <a:pt x="14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56"/>
              <p:cNvSpPr/>
              <p:nvPr/>
            </p:nvSpPr>
            <p:spPr>
              <a:xfrm>
                <a:off x="2363725" y="4744850"/>
                <a:ext cx="21700" cy="5710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2284" extrusionOk="0">
                    <a:moveTo>
                      <a:pt x="0" y="1986"/>
                    </a:moveTo>
                    <a:cubicBezTo>
                      <a:pt x="0" y="1416"/>
                      <a:pt x="0" y="845"/>
                      <a:pt x="297" y="571"/>
                    </a:cubicBezTo>
                    <a:cubicBezTo>
                      <a:pt x="297" y="274"/>
                      <a:pt x="571" y="274"/>
                      <a:pt x="868" y="1"/>
                    </a:cubicBezTo>
                    <a:lnTo>
                      <a:pt x="868" y="571"/>
                    </a:lnTo>
                    <a:lnTo>
                      <a:pt x="868" y="1712"/>
                    </a:lnTo>
                    <a:cubicBezTo>
                      <a:pt x="571" y="1712"/>
                      <a:pt x="571" y="1986"/>
                      <a:pt x="297" y="228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56"/>
              <p:cNvSpPr/>
              <p:nvPr/>
            </p:nvSpPr>
            <p:spPr>
              <a:xfrm>
                <a:off x="2570850" y="4801925"/>
                <a:ext cx="28575" cy="496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986" extrusionOk="0">
                    <a:moveTo>
                      <a:pt x="1" y="1712"/>
                    </a:moveTo>
                    <a:cubicBezTo>
                      <a:pt x="1" y="1141"/>
                      <a:pt x="275" y="845"/>
                      <a:pt x="275" y="274"/>
                    </a:cubicBezTo>
                    <a:lnTo>
                      <a:pt x="571" y="0"/>
                    </a:lnTo>
                    <a:cubicBezTo>
                      <a:pt x="845" y="0"/>
                      <a:pt x="1142" y="274"/>
                      <a:pt x="1142" y="274"/>
                    </a:cubicBezTo>
                    <a:cubicBezTo>
                      <a:pt x="845" y="571"/>
                      <a:pt x="845" y="1141"/>
                      <a:pt x="845" y="1415"/>
                    </a:cubicBezTo>
                    <a:cubicBezTo>
                      <a:pt x="571" y="1712"/>
                      <a:pt x="275" y="1712"/>
                      <a:pt x="1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56"/>
              <p:cNvSpPr/>
              <p:nvPr/>
            </p:nvSpPr>
            <p:spPr>
              <a:xfrm>
                <a:off x="2278125" y="4737425"/>
                <a:ext cx="2170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439" extrusionOk="0">
                    <a:moveTo>
                      <a:pt x="868" y="1142"/>
                    </a:moveTo>
                    <a:cubicBezTo>
                      <a:pt x="571" y="1142"/>
                      <a:pt x="297" y="1439"/>
                      <a:pt x="0" y="1439"/>
                    </a:cubicBezTo>
                    <a:lnTo>
                      <a:pt x="0" y="868"/>
                    </a:lnTo>
                    <a:lnTo>
                      <a:pt x="0" y="868"/>
                    </a:lnTo>
                    <a:cubicBezTo>
                      <a:pt x="0" y="571"/>
                      <a:pt x="0" y="298"/>
                      <a:pt x="297" y="1"/>
                    </a:cubicBezTo>
                    <a:lnTo>
                      <a:pt x="571" y="1"/>
                    </a:lnTo>
                    <a:cubicBezTo>
                      <a:pt x="571" y="298"/>
                      <a:pt x="868" y="571"/>
                      <a:pt x="868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56"/>
              <p:cNvSpPr/>
              <p:nvPr/>
            </p:nvSpPr>
            <p:spPr>
              <a:xfrm>
                <a:off x="2720375" y="484470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713"/>
                    </a:moveTo>
                    <a:cubicBezTo>
                      <a:pt x="0" y="1142"/>
                      <a:pt x="0" y="572"/>
                      <a:pt x="297" y="275"/>
                    </a:cubicBezTo>
                    <a:cubicBezTo>
                      <a:pt x="297" y="275"/>
                      <a:pt x="867" y="1"/>
                      <a:pt x="867" y="275"/>
                    </a:cubicBezTo>
                    <a:cubicBezTo>
                      <a:pt x="1141" y="572"/>
                      <a:pt x="571" y="1713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56"/>
              <p:cNvSpPr/>
              <p:nvPr/>
            </p:nvSpPr>
            <p:spPr>
              <a:xfrm>
                <a:off x="2528050" y="4801925"/>
                <a:ext cx="35425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2" extrusionOk="0">
                    <a:moveTo>
                      <a:pt x="1" y="1712"/>
                    </a:moveTo>
                    <a:cubicBezTo>
                      <a:pt x="275" y="1141"/>
                      <a:pt x="275" y="571"/>
                      <a:pt x="275" y="274"/>
                    </a:cubicBezTo>
                    <a:cubicBezTo>
                      <a:pt x="275" y="0"/>
                      <a:pt x="572" y="0"/>
                      <a:pt x="572" y="0"/>
                    </a:cubicBezTo>
                    <a:cubicBezTo>
                      <a:pt x="845" y="0"/>
                      <a:pt x="845" y="0"/>
                      <a:pt x="1142" y="274"/>
                    </a:cubicBezTo>
                    <a:cubicBezTo>
                      <a:pt x="1416" y="845"/>
                      <a:pt x="845" y="1415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56"/>
              <p:cNvSpPr/>
              <p:nvPr/>
            </p:nvSpPr>
            <p:spPr>
              <a:xfrm>
                <a:off x="2199950" y="4716325"/>
                <a:ext cx="28550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987" extrusionOk="0">
                    <a:moveTo>
                      <a:pt x="0" y="1986"/>
                    </a:moveTo>
                    <a:cubicBezTo>
                      <a:pt x="0" y="1142"/>
                      <a:pt x="0" y="845"/>
                      <a:pt x="274" y="274"/>
                    </a:cubicBezTo>
                    <a:cubicBezTo>
                      <a:pt x="274" y="0"/>
                      <a:pt x="571" y="0"/>
                      <a:pt x="571" y="0"/>
                    </a:cubicBezTo>
                    <a:lnTo>
                      <a:pt x="845" y="274"/>
                    </a:lnTo>
                    <a:cubicBezTo>
                      <a:pt x="571" y="845"/>
                      <a:pt x="1142" y="1712"/>
                      <a:pt x="0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56"/>
              <p:cNvSpPr/>
              <p:nvPr/>
            </p:nvSpPr>
            <p:spPr>
              <a:xfrm>
                <a:off x="2763150" y="4851550"/>
                <a:ext cx="28575" cy="502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2010" extrusionOk="0">
                    <a:moveTo>
                      <a:pt x="1" y="2010"/>
                    </a:moveTo>
                    <a:cubicBezTo>
                      <a:pt x="1" y="1142"/>
                      <a:pt x="298" y="868"/>
                      <a:pt x="298" y="298"/>
                    </a:cubicBezTo>
                    <a:cubicBezTo>
                      <a:pt x="298" y="298"/>
                      <a:pt x="572" y="1"/>
                      <a:pt x="572" y="298"/>
                    </a:cubicBezTo>
                    <a:lnTo>
                      <a:pt x="868" y="298"/>
                    </a:lnTo>
                    <a:cubicBezTo>
                      <a:pt x="1142" y="868"/>
                      <a:pt x="572" y="1713"/>
                      <a:pt x="1" y="20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56"/>
              <p:cNvSpPr/>
              <p:nvPr/>
            </p:nvSpPr>
            <p:spPr>
              <a:xfrm>
                <a:off x="2684975" y="4837300"/>
                <a:ext cx="354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3" extrusionOk="0">
                    <a:moveTo>
                      <a:pt x="1" y="1712"/>
                    </a:moveTo>
                    <a:cubicBezTo>
                      <a:pt x="275" y="1142"/>
                      <a:pt x="275" y="868"/>
                      <a:pt x="572" y="297"/>
                    </a:cubicBezTo>
                    <a:lnTo>
                      <a:pt x="845" y="0"/>
                    </a:lnTo>
                    <a:lnTo>
                      <a:pt x="1142" y="297"/>
                    </a:lnTo>
                    <a:cubicBezTo>
                      <a:pt x="1416" y="868"/>
                      <a:pt x="845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56"/>
              <p:cNvSpPr/>
              <p:nvPr/>
            </p:nvSpPr>
            <p:spPr>
              <a:xfrm>
                <a:off x="2613650" y="4816175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571" y="1"/>
                    </a:moveTo>
                    <a:cubicBezTo>
                      <a:pt x="571" y="275"/>
                      <a:pt x="845" y="571"/>
                      <a:pt x="845" y="571"/>
                    </a:cubicBezTo>
                    <a:cubicBezTo>
                      <a:pt x="845" y="1142"/>
                      <a:pt x="845" y="1713"/>
                      <a:pt x="1" y="1713"/>
                    </a:cubicBezTo>
                    <a:cubicBezTo>
                      <a:pt x="1" y="1142"/>
                      <a:pt x="275" y="571"/>
                      <a:pt x="27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56"/>
              <p:cNvSpPr/>
              <p:nvPr/>
            </p:nvSpPr>
            <p:spPr>
              <a:xfrm>
                <a:off x="2805950" y="4865825"/>
                <a:ext cx="35975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439" extrusionOk="0">
                    <a:moveTo>
                      <a:pt x="1" y="1439"/>
                    </a:moveTo>
                    <a:cubicBezTo>
                      <a:pt x="298" y="1142"/>
                      <a:pt x="298" y="571"/>
                      <a:pt x="572" y="297"/>
                    </a:cubicBezTo>
                    <a:cubicBezTo>
                      <a:pt x="572" y="1"/>
                      <a:pt x="572" y="1"/>
                      <a:pt x="868" y="1"/>
                    </a:cubicBezTo>
                    <a:cubicBezTo>
                      <a:pt x="868" y="1"/>
                      <a:pt x="1142" y="1"/>
                      <a:pt x="1142" y="297"/>
                    </a:cubicBezTo>
                    <a:cubicBezTo>
                      <a:pt x="1439" y="571"/>
                      <a:pt x="868" y="1439"/>
                      <a:pt x="1" y="14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56"/>
              <p:cNvSpPr/>
              <p:nvPr/>
            </p:nvSpPr>
            <p:spPr>
              <a:xfrm>
                <a:off x="2856175" y="4880100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1" y="1438"/>
                    </a:moveTo>
                    <a:cubicBezTo>
                      <a:pt x="1" y="868"/>
                      <a:pt x="1" y="571"/>
                      <a:pt x="274" y="297"/>
                    </a:cubicBezTo>
                    <a:cubicBezTo>
                      <a:pt x="274" y="0"/>
                      <a:pt x="571" y="0"/>
                      <a:pt x="571" y="0"/>
                    </a:cubicBezTo>
                    <a:cubicBezTo>
                      <a:pt x="845" y="0"/>
                      <a:pt x="845" y="297"/>
                      <a:pt x="845" y="571"/>
                    </a:cubicBezTo>
                    <a:cubicBezTo>
                      <a:pt x="845" y="571"/>
                      <a:pt x="571" y="868"/>
                      <a:pt x="571" y="1141"/>
                    </a:cubicBezTo>
                    <a:cubicBezTo>
                      <a:pt x="571" y="1438"/>
                      <a:pt x="274" y="1438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56"/>
              <p:cNvSpPr/>
              <p:nvPr/>
            </p:nvSpPr>
            <p:spPr>
              <a:xfrm>
                <a:off x="2485275" y="47876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416"/>
                    </a:moveTo>
                    <a:cubicBezTo>
                      <a:pt x="274" y="1142"/>
                      <a:pt x="274" y="571"/>
                      <a:pt x="274" y="274"/>
                    </a:cubicBezTo>
                    <a:cubicBezTo>
                      <a:pt x="571" y="274"/>
                      <a:pt x="571" y="274"/>
                      <a:pt x="571" y="0"/>
                    </a:cubicBezTo>
                    <a:cubicBezTo>
                      <a:pt x="1141" y="0"/>
                      <a:pt x="1141" y="274"/>
                      <a:pt x="1141" y="845"/>
                    </a:cubicBezTo>
                    <a:cubicBezTo>
                      <a:pt x="845" y="1416"/>
                      <a:pt x="845" y="1712"/>
                      <a:pt x="0" y="14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56"/>
              <p:cNvSpPr/>
              <p:nvPr/>
            </p:nvSpPr>
            <p:spPr>
              <a:xfrm>
                <a:off x="3019950" y="49160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1142" y="0"/>
                    </a:moveTo>
                    <a:cubicBezTo>
                      <a:pt x="868" y="571"/>
                      <a:pt x="571" y="1141"/>
                      <a:pt x="571" y="1712"/>
                    </a:cubicBezTo>
                    <a:cubicBezTo>
                      <a:pt x="0" y="1141"/>
                      <a:pt x="0" y="274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56"/>
              <p:cNvSpPr/>
              <p:nvPr/>
            </p:nvSpPr>
            <p:spPr>
              <a:xfrm>
                <a:off x="2235325" y="472317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1" y="1712"/>
                    </a:moveTo>
                    <a:lnTo>
                      <a:pt x="1" y="297"/>
                    </a:lnTo>
                    <a:lnTo>
                      <a:pt x="297" y="0"/>
                    </a:lnTo>
                    <a:cubicBezTo>
                      <a:pt x="571" y="297"/>
                      <a:pt x="571" y="571"/>
                      <a:pt x="868" y="868"/>
                    </a:cubicBezTo>
                    <a:cubicBezTo>
                      <a:pt x="868" y="1141"/>
                      <a:pt x="571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56"/>
              <p:cNvSpPr/>
              <p:nvPr/>
            </p:nvSpPr>
            <p:spPr>
              <a:xfrm>
                <a:off x="2314075" y="4744850"/>
                <a:ext cx="211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5" h="1713" extrusionOk="0">
                    <a:moveTo>
                      <a:pt x="0" y="1712"/>
                    </a:moveTo>
                    <a:cubicBezTo>
                      <a:pt x="274" y="1142"/>
                      <a:pt x="274" y="571"/>
                      <a:pt x="571" y="1"/>
                    </a:cubicBezTo>
                    <a:lnTo>
                      <a:pt x="571" y="1"/>
                    </a:lnTo>
                    <a:cubicBezTo>
                      <a:pt x="845" y="274"/>
                      <a:pt x="845" y="571"/>
                      <a:pt x="845" y="845"/>
                    </a:cubicBezTo>
                    <a:cubicBezTo>
                      <a:pt x="845" y="1142"/>
                      <a:pt x="571" y="1416"/>
                      <a:pt x="0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56"/>
              <p:cNvSpPr/>
              <p:nvPr/>
            </p:nvSpPr>
            <p:spPr>
              <a:xfrm>
                <a:off x="2449325" y="478022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0" y="1713"/>
                    </a:moveTo>
                    <a:cubicBezTo>
                      <a:pt x="0" y="1142"/>
                      <a:pt x="297" y="571"/>
                      <a:pt x="297" y="297"/>
                    </a:cubicBezTo>
                    <a:lnTo>
                      <a:pt x="571" y="1"/>
                    </a:lnTo>
                    <a:cubicBezTo>
                      <a:pt x="867" y="297"/>
                      <a:pt x="867" y="297"/>
                      <a:pt x="867" y="571"/>
                    </a:cubicBezTo>
                    <a:cubicBezTo>
                      <a:pt x="867" y="868"/>
                      <a:pt x="867" y="1439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56"/>
              <p:cNvSpPr/>
              <p:nvPr/>
            </p:nvSpPr>
            <p:spPr>
              <a:xfrm>
                <a:off x="2977150" y="4908625"/>
                <a:ext cx="2170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142" extrusionOk="0">
                    <a:moveTo>
                      <a:pt x="0" y="1142"/>
                    </a:moveTo>
                    <a:cubicBezTo>
                      <a:pt x="0" y="868"/>
                      <a:pt x="297" y="571"/>
                      <a:pt x="297" y="297"/>
                    </a:cubicBezTo>
                    <a:cubicBezTo>
                      <a:pt x="297" y="0"/>
                      <a:pt x="571" y="0"/>
                      <a:pt x="571" y="0"/>
                    </a:cubicBezTo>
                    <a:cubicBezTo>
                      <a:pt x="868" y="0"/>
                      <a:pt x="868" y="297"/>
                      <a:pt x="868" y="297"/>
                    </a:cubicBezTo>
                    <a:cubicBezTo>
                      <a:pt x="868" y="868"/>
                      <a:pt x="868" y="1142"/>
                      <a:pt x="0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56"/>
              <p:cNvSpPr/>
              <p:nvPr/>
            </p:nvSpPr>
            <p:spPr>
              <a:xfrm>
                <a:off x="3070150" y="4922900"/>
                <a:ext cx="21150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2" extrusionOk="0">
                    <a:moveTo>
                      <a:pt x="846" y="297"/>
                    </a:moveTo>
                    <a:cubicBezTo>
                      <a:pt x="572" y="571"/>
                      <a:pt x="572" y="1141"/>
                      <a:pt x="275" y="1438"/>
                    </a:cubicBezTo>
                    <a:cubicBezTo>
                      <a:pt x="275" y="1438"/>
                      <a:pt x="275" y="1712"/>
                      <a:pt x="1" y="1438"/>
                    </a:cubicBezTo>
                    <a:lnTo>
                      <a:pt x="1" y="1438"/>
                    </a:lnTo>
                    <a:cubicBezTo>
                      <a:pt x="1" y="867"/>
                      <a:pt x="275" y="571"/>
                      <a:pt x="275" y="0"/>
                    </a:cubicBezTo>
                    <a:cubicBezTo>
                      <a:pt x="572" y="0"/>
                      <a:pt x="572" y="0"/>
                      <a:pt x="846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56"/>
              <p:cNvSpPr/>
              <p:nvPr/>
            </p:nvSpPr>
            <p:spPr>
              <a:xfrm>
                <a:off x="3112950" y="4937150"/>
                <a:ext cx="2115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439" extrusionOk="0">
                    <a:moveTo>
                      <a:pt x="1" y="571"/>
                    </a:moveTo>
                    <a:cubicBezTo>
                      <a:pt x="275" y="297"/>
                      <a:pt x="572" y="297"/>
                      <a:pt x="572" y="1"/>
                    </a:cubicBezTo>
                    <a:cubicBezTo>
                      <a:pt x="572" y="297"/>
                      <a:pt x="845" y="571"/>
                      <a:pt x="572" y="868"/>
                    </a:cubicBezTo>
                    <a:cubicBezTo>
                      <a:pt x="572" y="1142"/>
                      <a:pt x="275" y="1439"/>
                      <a:pt x="275" y="1439"/>
                    </a:cubicBezTo>
                    <a:cubicBezTo>
                      <a:pt x="275" y="1142"/>
                      <a:pt x="1" y="868"/>
                      <a:pt x="1" y="5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84" name="Google Shape;1484;p56"/>
            <p:cNvSpPr/>
            <p:nvPr/>
          </p:nvSpPr>
          <p:spPr>
            <a:xfrm>
              <a:off x="7454189" y="2993462"/>
              <a:ext cx="169920" cy="231955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85" name="Google Shape;1485;p56"/>
            <p:cNvGrpSpPr/>
            <p:nvPr/>
          </p:nvGrpSpPr>
          <p:grpSpPr>
            <a:xfrm rot="1272271">
              <a:off x="7771180" y="3101695"/>
              <a:ext cx="570653" cy="306452"/>
              <a:chOff x="573650" y="4673525"/>
              <a:chExt cx="570650" cy="306450"/>
            </a:xfrm>
          </p:grpSpPr>
          <p:sp>
            <p:nvSpPr>
              <p:cNvPr id="1486" name="Google Shape;1486;p56"/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56"/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56"/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89" name="Google Shape;1489;p56"/>
          <p:cNvGrpSpPr/>
          <p:nvPr/>
        </p:nvGrpSpPr>
        <p:grpSpPr>
          <a:xfrm>
            <a:off x="2117350" y="537175"/>
            <a:ext cx="4391701" cy="1658400"/>
            <a:chOff x="2103323" y="537175"/>
            <a:chExt cx="4405800" cy="1658400"/>
          </a:xfrm>
        </p:grpSpPr>
        <p:sp>
          <p:nvSpPr>
            <p:cNvPr id="1490" name="Google Shape;1490;p56"/>
            <p:cNvSpPr/>
            <p:nvPr/>
          </p:nvSpPr>
          <p:spPr>
            <a:xfrm>
              <a:off x="2103323" y="537175"/>
              <a:ext cx="4405800" cy="16584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6"/>
            <p:cNvSpPr/>
            <p:nvPr/>
          </p:nvSpPr>
          <p:spPr>
            <a:xfrm rot="-4405954">
              <a:off x="5071570" y="780962"/>
              <a:ext cx="176239" cy="227344"/>
            </a:xfrm>
            <a:custGeom>
              <a:avLst/>
              <a:gdLst/>
              <a:ahLst/>
              <a:cxnLst/>
              <a:rect l="l" t="t" r="r" b="b"/>
              <a:pathLst>
                <a:path w="6004" h="7745" extrusionOk="0">
                  <a:moveTo>
                    <a:pt x="3908" y="732"/>
                  </a:moveTo>
                  <a:cubicBezTo>
                    <a:pt x="4707" y="732"/>
                    <a:pt x="5434" y="1308"/>
                    <a:pt x="4862" y="2283"/>
                  </a:cubicBezTo>
                  <a:cubicBezTo>
                    <a:pt x="4565" y="3127"/>
                    <a:pt x="3721" y="3424"/>
                    <a:pt x="3424" y="4269"/>
                  </a:cubicBezTo>
                  <a:cubicBezTo>
                    <a:pt x="3150" y="5136"/>
                    <a:pt x="3150" y="5981"/>
                    <a:pt x="2853" y="6551"/>
                  </a:cubicBezTo>
                  <a:cubicBezTo>
                    <a:pt x="2579" y="5707"/>
                    <a:pt x="2009" y="4269"/>
                    <a:pt x="2009" y="3127"/>
                  </a:cubicBezTo>
                  <a:cubicBezTo>
                    <a:pt x="2009" y="2557"/>
                    <a:pt x="2283" y="1712"/>
                    <a:pt x="2853" y="1142"/>
                  </a:cubicBezTo>
                  <a:cubicBezTo>
                    <a:pt x="3133" y="862"/>
                    <a:pt x="3528" y="732"/>
                    <a:pt x="3908" y="732"/>
                  </a:cubicBezTo>
                  <a:close/>
                  <a:moveTo>
                    <a:pt x="4291" y="0"/>
                  </a:moveTo>
                  <a:cubicBezTo>
                    <a:pt x="0" y="0"/>
                    <a:pt x="868" y="5136"/>
                    <a:pt x="2579" y="7419"/>
                  </a:cubicBezTo>
                  <a:lnTo>
                    <a:pt x="2853" y="7419"/>
                  </a:lnTo>
                  <a:cubicBezTo>
                    <a:pt x="2978" y="7658"/>
                    <a:pt x="3150" y="7744"/>
                    <a:pt x="3309" y="7744"/>
                  </a:cubicBezTo>
                  <a:cubicBezTo>
                    <a:pt x="3528" y="7744"/>
                    <a:pt x="3721" y="7578"/>
                    <a:pt x="3721" y="7419"/>
                  </a:cubicBezTo>
                  <a:cubicBezTo>
                    <a:pt x="3721" y="6277"/>
                    <a:pt x="3995" y="5410"/>
                    <a:pt x="4291" y="4565"/>
                  </a:cubicBezTo>
                  <a:cubicBezTo>
                    <a:pt x="4565" y="3698"/>
                    <a:pt x="5433" y="3127"/>
                    <a:pt x="5707" y="2283"/>
                  </a:cubicBezTo>
                  <a:cubicBezTo>
                    <a:pt x="6003" y="1142"/>
                    <a:pt x="5433" y="0"/>
                    <a:pt x="42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2" name="Google Shape;1492;p56"/>
            <p:cNvGrpSpPr/>
            <p:nvPr/>
          </p:nvGrpSpPr>
          <p:grpSpPr>
            <a:xfrm rot="-812118">
              <a:off x="3774298" y="798502"/>
              <a:ext cx="468009" cy="823633"/>
              <a:chOff x="8084300" y="7950"/>
              <a:chExt cx="356675" cy="627700"/>
            </a:xfrm>
          </p:grpSpPr>
          <p:sp>
            <p:nvSpPr>
              <p:cNvPr id="1493" name="Google Shape;1493;p56"/>
              <p:cNvSpPr/>
              <p:nvPr/>
            </p:nvSpPr>
            <p:spPr>
              <a:xfrm>
                <a:off x="8084300" y="12300"/>
                <a:ext cx="356675" cy="623350"/>
              </a:xfrm>
              <a:custGeom>
                <a:avLst/>
                <a:gdLst/>
                <a:ahLst/>
                <a:cxnLst/>
                <a:rect l="l" t="t" r="r" b="b"/>
                <a:pathLst>
                  <a:path w="14267" h="24934" extrusionOk="0">
                    <a:moveTo>
                      <a:pt x="9831" y="0"/>
                    </a:moveTo>
                    <a:cubicBezTo>
                      <a:pt x="8525" y="0"/>
                      <a:pt x="7264" y="215"/>
                      <a:pt x="6004" y="694"/>
                    </a:cubicBezTo>
                    <a:lnTo>
                      <a:pt x="5137" y="1538"/>
                    </a:lnTo>
                    <a:cubicBezTo>
                      <a:pt x="4566" y="2109"/>
                      <a:pt x="4292" y="2679"/>
                      <a:pt x="3995" y="3547"/>
                    </a:cubicBezTo>
                    <a:cubicBezTo>
                      <a:pt x="3425" y="4962"/>
                      <a:pt x="2854" y="6400"/>
                      <a:pt x="2283" y="7541"/>
                    </a:cubicBezTo>
                    <a:cubicBezTo>
                      <a:pt x="1713" y="9253"/>
                      <a:pt x="868" y="10668"/>
                      <a:pt x="298" y="12106"/>
                    </a:cubicBezTo>
                    <a:cubicBezTo>
                      <a:pt x="1" y="12677"/>
                      <a:pt x="298" y="12951"/>
                      <a:pt x="868" y="12951"/>
                    </a:cubicBezTo>
                    <a:cubicBezTo>
                      <a:pt x="1142" y="12951"/>
                      <a:pt x="1142" y="13247"/>
                      <a:pt x="1439" y="13247"/>
                    </a:cubicBezTo>
                    <a:cubicBezTo>
                      <a:pt x="2112" y="13247"/>
                      <a:pt x="2740" y="13290"/>
                      <a:pt x="3358" y="13290"/>
                    </a:cubicBezTo>
                    <a:cubicBezTo>
                      <a:pt x="4310" y="13290"/>
                      <a:pt x="5240" y="13189"/>
                      <a:pt x="6278" y="12677"/>
                    </a:cubicBezTo>
                    <a:lnTo>
                      <a:pt x="6278" y="12677"/>
                    </a:lnTo>
                    <a:cubicBezTo>
                      <a:pt x="6278" y="13247"/>
                      <a:pt x="6278" y="13247"/>
                      <a:pt x="6004" y="13521"/>
                    </a:cubicBezTo>
                    <a:cubicBezTo>
                      <a:pt x="5707" y="16945"/>
                      <a:pt x="5433" y="20369"/>
                      <a:pt x="4863" y="23793"/>
                    </a:cubicBezTo>
                    <a:cubicBezTo>
                      <a:pt x="4863" y="24363"/>
                      <a:pt x="5137" y="24660"/>
                      <a:pt x="5707" y="24660"/>
                    </a:cubicBezTo>
                    <a:cubicBezTo>
                      <a:pt x="7145" y="24934"/>
                      <a:pt x="8560" y="24934"/>
                      <a:pt x="9998" y="24934"/>
                    </a:cubicBezTo>
                    <a:lnTo>
                      <a:pt x="10272" y="24934"/>
                    </a:lnTo>
                    <a:cubicBezTo>
                      <a:pt x="10843" y="24660"/>
                      <a:pt x="11140" y="24089"/>
                      <a:pt x="11710" y="23793"/>
                    </a:cubicBezTo>
                    <a:cubicBezTo>
                      <a:pt x="12555" y="23222"/>
                      <a:pt x="12555" y="22651"/>
                      <a:pt x="12555" y="21807"/>
                    </a:cubicBezTo>
                    <a:cubicBezTo>
                      <a:pt x="12555" y="15233"/>
                      <a:pt x="13422" y="8682"/>
                      <a:pt x="13993" y="1835"/>
                    </a:cubicBezTo>
                    <a:cubicBezTo>
                      <a:pt x="14267" y="694"/>
                      <a:pt x="14267" y="694"/>
                      <a:pt x="13125" y="397"/>
                    </a:cubicBezTo>
                    <a:cubicBezTo>
                      <a:pt x="11981" y="141"/>
                      <a:pt x="10891" y="0"/>
                      <a:pt x="9831" y="0"/>
                    </a:cubicBez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56"/>
              <p:cNvSpPr/>
              <p:nvPr/>
            </p:nvSpPr>
            <p:spPr>
              <a:xfrm>
                <a:off x="8255500" y="22200"/>
                <a:ext cx="14267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1713" extrusionOk="0">
                    <a:moveTo>
                      <a:pt x="3424" y="1"/>
                    </a:moveTo>
                    <a:cubicBezTo>
                      <a:pt x="2854" y="1"/>
                      <a:pt x="2283" y="1"/>
                      <a:pt x="2009" y="298"/>
                    </a:cubicBezTo>
                    <a:cubicBezTo>
                      <a:pt x="1439" y="298"/>
                      <a:pt x="297" y="298"/>
                      <a:pt x="1" y="571"/>
                    </a:cubicBezTo>
                    <a:lnTo>
                      <a:pt x="1" y="868"/>
                    </a:lnTo>
                    <a:cubicBezTo>
                      <a:pt x="571" y="1142"/>
                      <a:pt x="1142" y="1142"/>
                      <a:pt x="1439" y="1439"/>
                    </a:cubicBezTo>
                    <a:cubicBezTo>
                      <a:pt x="2009" y="1439"/>
                      <a:pt x="2283" y="1439"/>
                      <a:pt x="2854" y="1713"/>
                    </a:cubicBezTo>
                    <a:cubicBezTo>
                      <a:pt x="3721" y="1713"/>
                      <a:pt x="4566" y="1142"/>
                      <a:pt x="5433" y="868"/>
                    </a:cubicBezTo>
                    <a:cubicBezTo>
                      <a:pt x="5707" y="571"/>
                      <a:pt x="5707" y="298"/>
                      <a:pt x="5433" y="298"/>
                    </a:cubicBezTo>
                    <a:cubicBezTo>
                      <a:pt x="4566" y="298"/>
                      <a:pt x="3995" y="298"/>
                      <a:pt x="3424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56"/>
              <p:cNvSpPr/>
              <p:nvPr/>
            </p:nvSpPr>
            <p:spPr>
              <a:xfrm>
                <a:off x="8191600" y="254575"/>
                <a:ext cx="71350" cy="8460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3384" extrusionOk="0">
                    <a:moveTo>
                      <a:pt x="2354" y="1"/>
                    </a:moveTo>
                    <a:cubicBezTo>
                      <a:pt x="2313" y="1"/>
                      <a:pt x="2283" y="34"/>
                      <a:pt x="2283" y="133"/>
                    </a:cubicBezTo>
                    <a:cubicBezTo>
                      <a:pt x="1986" y="133"/>
                      <a:pt x="1415" y="703"/>
                      <a:pt x="1415" y="977"/>
                    </a:cubicBezTo>
                    <a:cubicBezTo>
                      <a:pt x="845" y="1548"/>
                      <a:pt x="571" y="2415"/>
                      <a:pt x="0" y="2986"/>
                    </a:cubicBezTo>
                    <a:lnTo>
                      <a:pt x="0" y="3260"/>
                    </a:lnTo>
                    <a:lnTo>
                      <a:pt x="274" y="3260"/>
                    </a:lnTo>
                    <a:cubicBezTo>
                      <a:pt x="362" y="3347"/>
                      <a:pt x="447" y="3383"/>
                      <a:pt x="532" y="3383"/>
                    </a:cubicBezTo>
                    <a:cubicBezTo>
                      <a:pt x="734" y="3383"/>
                      <a:pt x="932" y="3179"/>
                      <a:pt x="1141" y="2986"/>
                    </a:cubicBezTo>
                    <a:cubicBezTo>
                      <a:pt x="1415" y="2986"/>
                      <a:pt x="1986" y="2986"/>
                      <a:pt x="1986" y="2689"/>
                    </a:cubicBezTo>
                    <a:cubicBezTo>
                      <a:pt x="2283" y="2415"/>
                      <a:pt x="2283" y="2118"/>
                      <a:pt x="2283" y="2118"/>
                    </a:cubicBezTo>
                    <a:cubicBezTo>
                      <a:pt x="2283" y="1845"/>
                      <a:pt x="2557" y="1548"/>
                      <a:pt x="2557" y="1274"/>
                    </a:cubicBezTo>
                    <a:cubicBezTo>
                      <a:pt x="2557" y="977"/>
                      <a:pt x="2853" y="407"/>
                      <a:pt x="2557" y="133"/>
                    </a:cubicBezTo>
                    <a:cubicBezTo>
                      <a:pt x="2557" y="133"/>
                      <a:pt x="2435" y="1"/>
                      <a:pt x="2354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56"/>
              <p:cNvSpPr/>
              <p:nvPr/>
            </p:nvSpPr>
            <p:spPr>
              <a:xfrm>
                <a:off x="8326825" y="40050"/>
                <a:ext cx="104800" cy="588775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23551" extrusionOk="0">
                    <a:moveTo>
                      <a:pt x="3652" y="1"/>
                    </a:moveTo>
                    <a:cubicBezTo>
                      <a:pt x="3528" y="1"/>
                      <a:pt x="3364" y="47"/>
                      <a:pt x="3151" y="154"/>
                    </a:cubicBezTo>
                    <a:cubicBezTo>
                      <a:pt x="2854" y="428"/>
                      <a:pt x="2283" y="428"/>
                      <a:pt x="1713" y="725"/>
                    </a:cubicBezTo>
                    <a:cubicBezTo>
                      <a:pt x="1439" y="999"/>
                      <a:pt x="1142" y="999"/>
                      <a:pt x="868" y="1295"/>
                    </a:cubicBezTo>
                    <a:lnTo>
                      <a:pt x="571" y="1295"/>
                    </a:lnTo>
                    <a:cubicBezTo>
                      <a:pt x="297" y="1866"/>
                      <a:pt x="571" y="2711"/>
                      <a:pt x="571" y="3578"/>
                    </a:cubicBezTo>
                    <a:lnTo>
                      <a:pt x="571" y="6134"/>
                    </a:lnTo>
                    <a:lnTo>
                      <a:pt x="571" y="9284"/>
                    </a:lnTo>
                    <a:lnTo>
                      <a:pt x="571" y="12708"/>
                    </a:lnTo>
                    <a:cubicBezTo>
                      <a:pt x="571" y="13553"/>
                      <a:pt x="297" y="14420"/>
                      <a:pt x="297" y="15561"/>
                    </a:cubicBezTo>
                    <a:lnTo>
                      <a:pt x="297" y="18688"/>
                    </a:lnTo>
                    <a:cubicBezTo>
                      <a:pt x="1" y="19556"/>
                      <a:pt x="1" y="20697"/>
                      <a:pt x="1" y="21541"/>
                    </a:cubicBezTo>
                    <a:lnTo>
                      <a:pt x="1" y="22409"/>
                    </a:lnTo>
                    <a:lnTo>
                      <a:pt x="1" y="23253"/>
                    </a:lnTo>
                    <a:cubicBezTo>
                      <a:pt x="1" y="23253"/>
                      <a:pt x="1" y="23550"/>
                      <a:pt x="297" y="23550"/>
                    </a:cubicBezTo>
                    <a:lnTo>
                      <a:pt x="571" y="23253"/>
                    </a:lnTo>
                    <a:cubicBezTo>
                      <a:pt x="1142" y="23253"/>
                      <a:pt x="1713" y="22409"/>
                      <a:pt x="2283" y="22112"/>
                    </a:cubicBezTo>
                    <a:cubicBezTo>
                      <a:pt x="2580" y="21838"/>
                      <a:pt x="2580" y="21541"/>
                      <a:pt x="2580" y="21268"/>
                    </a:cubicBezTo>
                    <a:lnTo>
                      <a:pt x="2580" y="20400"/>
                    </a:lnTo>
                    <a:cubicBezTo>
                      <a:pt x="2580" y="19830"/>
                      <a:pt x="2580" y="19556"/>
                      <a:pt x="2854" y="18985"/>
                    </a:cubicBezTo>
                    <a:lnTo>
                      <a:pt x="2854" y="16703"/>
                    </a:lnTo>
                    <a:lnTo>
                      <a:pt x="2854" y="14420"/>
                    </a:lnTo>
                    <a:cubicBezTo>
                      <a:pt x="3151" y="12982"/>
                      <a:pt x="3151" y="11567"/>
                      <a:pt x="3424" y="9855"/>
                    </a:cubicBezTo>
                    <a:cubicBezTo>
                      <a:pt x="3424" y="9284"/>
                      <a:pt x="3424" y="8714"/>
                      <a:pt x="3721" y="8143"/>
                    </a:cubicBezTo>
                    <a:lnTo>
                      <a:pt x="3721" y="6134"/>
                    </a:lnTo>
                    <a:cubicBezTo>
                      <a:pt x="3721" y="5564"/>
                      <a:pt x="3721" y="4719"/>
                      <a:pt x="3995" y="4149"/>
                    </a:cubicBezTo>
                    <a:lnTo>
                      <a:pt x="3995" y="1569"/>
                    </a:lnTo>
                    <a:cubicBezTo>
                      <a:pt x="3995" y="883"/>
                      <a:pt x="4191" y="1"/>
                      <a:pt x="365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56"/>
              <p:cNvSpPr/>
              <p:nvPr/>
            </p:nvSpPr>
            <p:spPr>
              <a:xfrm>
                <a:off x="8084300" y="7950"/>
                <a:ext cx="356675" cy="627700"/>
              </a:xfrm>
              <a:custGeom>
                <a:avLst/>
                <a:gdLst/>
                <a:ahLst/>
                <a:cxnLst/>
                <a:rect l="l" t="t" r="r" b="b"/>
                <a:pathLst>
                  <a:path w="14267" h="25108" extrusionOk="0">
                    <a:moveTo>
                      <a:pt x="6278" y="12851"/>
                    </a:moveTo>
                    <a:cubicBezTo>
                      <a:pt x="4566" y="13695"/>
                      <a:pt x="3151" y="13421"/>
                      <a:pt x="1439" y="13421"/>
                    </a:cubicBezTo>
                    <a:cubicBezTo>
                      <a:pt x="1142" y="13421"/>
                      <a:pt x="1142" y="13125"/>
                      <a:pt x="868" y="13125"/>
                    </a:cubicBezTo>
                    <a:cubicBezTo>
                      <a:pt x="298" y="13125"/>
                      <a:pt x="1" y="12851"/>
                      <a:pt x="298" y="12280"/>
                    </a:cubicBezTo>
                    <a:cubicBezTo>
                      <a:pt x="868" y="10842"/>
                      <a:pt x="1713" y="9427"/>
                      <a:pt x="2283" y="7715"/>
                    </a:cubicBezTo>
                    <a:cubicBezTo>
                      <a:pt x="2854" y="6574"/>
                      <a:pt x="3425" y="5136"/>
                      <a:pt x="3995" y="3721"/>
                    </a:cubicBezTo>
                    <a:cubicBezTo>
                      <a:pt x="4292" y="2853"/>
                      <a:pt x="4566" y="2283"/>
                      <a:pt x="5137" y="1712"/>
                    </a:cubicBezTo>
                    <a:lnTo>
                      <a:pt x="6004" y="868"/>
                    </a:lnTo>
                    <a:cubicBezTo>
                      <a:pt x="8287" y="0"/>
                      <a:pt x="10569" y="0"/>
                      <a:pt x="13125" y="571"/>
                    </a:cubicBezTo>
                    <a:cubicBezTo>
                      <a:pt x="14267" y="868"/>
                      <a:pt x="14267" y="868"/>
                      <a:pt x="13993" y="2009"/>
                    </a:cubicBezTo>
                    <a:cubicBezTo>
                      <a:pt x="13422" y="8856"/>
                      <a:pt x="12555" y="15407"/>
                      <a:pt x="12555" y="21981"/>
                    </a:cubicBezTo>
                    <a:cubicBezTo>
                      <a:pt x="12555" y="22825"/>
                      <a:pt x="12555" y="23396"/>
                      <a:pt x="11710" y="23967"/>
                    </a:cubicBezTo>
                    <a:cubicBezTo>
                      <a:pt x="11140" y="24263"/>
                      <a:pt x="10843" y="24834"/>
                      <a:pt x="10272" y="25108"/>
                    </a:cubicBezTo>
                    <a:lnTo>
                      <a:pt x="9998" y="25108"/>
                    </a:lnTo>
                    <a:cubicBezTo>
                      <a:pt x="8560" y="25108"/>
                      <a:pt x="7145" y="25108"/>
                      <a:pt x="5707" y="24834"/>
                    </a:cubicBezTo>
                    <a:cubicBezTo>
                      <a:pt x="5137" y="24834"/>
                      <a:pt x="4863" y="24537"/>
                      <a:pt x="4863" y="23967"/>
                    </a:cubicBezTo>
                    <a:cubicBezTo>
                      <a:pt x="5433" y="20543"/>
                      <a:pt x="5707" y="17119"/>
                      <a:pt x="6004" y="13695"/>
                    </a:cubicBezTo>
                    <a:cubicBezTo>
                      <a:pt x="6278" y="13421"/>
                      <a:pt x="6278" y="13421"/>
                      <a:pt x="6278" y="12851"/>
                    </a:cubicBezTo>
                    <a:close/>
                    <a:moveTo>
                      <a:pt x="7419" y="8856"/>
                    </a:moveTo>
                    <a:cubicBezTo>
                      <a:pt x="6575" y="13992"/>
                      <a:pt x="6004" y="19128"/>
                      <a:pt x="5433" y="24263"/>
                    </a:cubicBezTo>
                    <a:cubicBezTo>
                      <a:pt x="6849" y="24263"/>
                      <a:pt x="7990" y="24263"/>
                      <a:pt x="9131" y="24537"/>
                    </a:cubicBezTo>
                    <a:cubicBezTo>
                      <a:pt x="9131" y="23122"/>
                      <a:pt x="9428" y="21981"/>
                      <a:pt x="9428" y="20840"/>
                    </a:cubicBezTo>
                    <a:cubicBezTo>
                      <a:pt x="9428" y="19972"/>
                      <a:pt x="9702" y="18831"/>
                      <a:pt x="9702" y="17987"/>
                    </a:cubicBezTo>
                    <a:cubicBezTo>
                      <a:pt x="9702" y="14837"/>
                      <a:pt x="9998" y="11983"/>
                      <a:pt x="9998" y="8856"/>
                    </a:cubicBezTo>
                    <a:cubicBezTo>
                      <a:pt x="9998" y="6848"/>
                      <a:pt x="9998" y="5136"/>
                      <a:pt x="10272" y="3150"/>
                    </a:cubicBezTo>
                    <a:cubicBezTo>
                      <a:pt x="10272" y="2579"/>
                      <a:pt x="9998" y="2579"/>
                      <a:pt x="9428" y="2283"/>
                    </a:cubicBezTo>
                    <a:cubicBezTo>
                      <a:pt x="8287" y="2283"/>
                      <a:pt x="7419" y="2009"/>
                      <a:pt x="6278" y="1712"/>
                    </a:cubicBezTo>
                    <a:cubicBezTo>
                      <a:pt x="5707" y="1712"/>
                      <a:pt x="5433" y="2009"/>
                      <a:pt x="5137" y="2579"/>
                    </a:cubicBezTo>
                    <a:cubicBezTo>
                      <a:pt x="4863" y="3424"/>
                      <a:pt x="4292" y="4565"/>
                      <a:pt x="3995" y="5707"/>
                    </a:cubicBezTo>
                    <a:cubicBezTo>
                      <a:pt x="3151" y="7715"/>
                      <a:pt x="2010" y="9701"/>
                      <a:pt x="1142" y="11710"/>
                    </a:cubicBezTo>
                    <a:cubicBezTo>
                      <a:pt x="1142" y="11983"/>
                      <a:pt x="868" y="12280"/>
                      <a:pt x="868" y="12280"/>
                    </a:cubicBezTo>
                    <a:cubicBezTo>
                      <a:pt x="1439" y="12554"/>
                      <a:pt x="1713" y="12554"/>
                      <a:pt x="2010" y="12554"/>
                    </a:cubicBezTo>
                    <a:cubicBezTo>
                      <a:pt x="3721" y="12851"/>
                      <a:pt x="4292" y="12851"/>
                      <a:pt x="5137" y="11413"/>
                    </a:cubicBezTo>
                    <a:lnTo>
                      <a:pt x="5137" y="11413"/>
                    </a:lnTo>
                    <a:cubicBezTo>
                      <a:pt x="5707" y="10568"/>
                      <a:pt x="6004" y="9427"/>
                      <a:pt x="7419" y="8856"/>
                    </a:cubicBezTo>
                    <a:close/>
                    <a:moveTo>
                      <a:pt x="13422" y="1438"/>
                    </a:moveTo>
                    <a:cubicBezTo>
                      <a:pt x="12555" y="1712"/>
                      <a:pt x="11984" y="2009"/>
                      <a:pt x="11414" y="2283"/>
                    </a:cubicBezTo>
                    <a:cubicBezTo>
                      <a:pt x="10843" y="2283"/>
                      <a:pt x="10569" y="2579"/>
                      <a:pt x="10569" y="3150"/>
                    </a:cubicBezTo>
                    <a:cubicBezTo>
                      <a:pt x="10843" y="4862"/>
                      <a:pt x="10569" y="6574"/>
                      <a:pt x="10569" y="8286"/>
                    </a:cubicBezTo>
                    <a:cubicBezTo>
                      <a:pt x="10569" y="12280"/>
                      <a:pt x="10272" y="16275"/>
                      <a:pt x="9998" y="20269"/>
                    </a:cubicBezTo>
                    <a:lnTo>
                      <a:pt x="9998" y="24263"/>
                    </a:lnTo>
                    <a:cubicBezTo>
                      <a:pt x="11414" y="23967"/>
                      <a:pt x="11984" y="23122"/>
                      <a:pt x="11984" y="21981"/>
                    </a:cubicBezTo>
                    <a:lnTo>
                      <a:pt x="11984" y="18260"/>
                    </a:lnTo>
                    <a:cubicBezTo>
                      <a:pt x="12555" y="13421"/>
                      <a:pt x="12852" y="8856"/>
                      <a:pt x="13422" y="4291"/>
                    </a:cubicBezTo>
                    <a:close/>
                    <a:moveTo>
                      <a:pt x="7419" y="1438"/>
                    </a:moveTo>
                    <a:cubicBezTo>
                      <a:pt x="9131" y="1712"/>
                      <a:pt x="10569" y="2283"/>
                      <a:pt x="11984" y="1141"/>
                    </a:cubicBezTo>
                    <a:cubicBezTo>
                      <a:pt x="10569" y="1141"/>
                      <a:pt x="9131" y="571"/>
                      <a:pt x="7419" y="1438"/>
                    </a:cubicBezTo>
                    <a:close/>
                    <a:moveTo>
                      <a:pt x="4863" y="12554"/>
                    </a:moveTo>
                    <a:cubicBezTo>
                      <a:pt x="6278" y="12280"/>
                      <a:pt x="6849" y="11710"/>
                      <a:pt x="6278" y="10568"/>
                    </a:cubicBezTo>
                    <a:cubicBezTo>
                      <a:pt x="5707" y="11139"/>
                      <a:pt x="5433" y="11983"/>
                      <a:pt x="4863" y="1255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98" name="Google Shape;1498;p56"/>
            <p:cNvSpPr/>
            <p:nvPr/>
          </p:nvSpPr>
          <p:spPr>
            <a:xfrm rot="-5947764">
              <a:off x="3561479" y="1775670"/>
              <a:ext cx="142750" cy="262927"/>
            </a:xfrm>
            <a:custGeom>
              <a:avLst/>
              <a:gdLst/>
              <a:ahLst/>
              <a:cxnLst/>
              <a:rect l="l" t="t" r="r" b="b"/>
              <a:pathLst>
                <a:path w="4863" h="8957" extrusionOk="0">
                  <a:moveTo>
                    <a:pt x="2851" y="1059"/>
                  </a:moveTo>
                  <a:cubicBezTo>
                    <a:pt x="3234" y="1059"/>
                    <a:pt x="3617" y="1200"/>
                    <a:pt x="3995" y="1455"/>
                  </a:cubicBezTo>
                  <a:cubicBezTo>
                    <a:pt x="4292" y="2323"/>
                    <a:pt x="3995" y="2893"/>
                    <a:pt x="3721" y="3464"/>
                  </a:cubicBezTo>
                  <a:cubicBezTo>
                    <a:pt x="3150" y="4309"/>
                    <a:pt x="3150" y="5450"/>
                    <a:pt x="2580" y="6317"/>
                  </a:cubicBezTo>
                  <a:lnTo>
                    <a:pt x="2580" y="7459"/>
                  </a:lnTo>
                  <a:cubicBezTo>
                    <a:pt x="2009" y="6591"/>
                    <a:pt x="1712" y="5747"/>
                    <a:pt x="1438" y="4879"/>
                  </a:cubicBezTo>
                  <a:cubicBezTo>
                    <a:pt x="868" y="4035"/>
                    <a:pt x="868" y="2893"/>
                    <a:pt x="1438" y="1752"/>
                  </a:cubicBezTo>
                  <a:cubicBezTo>
                    <a:pt x="1905" y="1273"/>
                    <a:pt x="2378" y="1059"/>
                    <a:pt x="2851" y="1059"/>
                  </a:cubicBezTo>
                  <a:close/>
                  <a:moveTo>
                    <a:pt x="2665" y="1"/>
                  </a:moveTo>
                  <a:cubicBezTo>
                    <a:pt x="2540" y="1"/>
                    <a:pt x="2413" y="14"/>
                    <a:pt x="2283" y="40"/>
                  </a:cubicBezTo>
                  <a:cubicBezTo>
                    <a:pt x="571" y="885"/>
                    <a:pt x="0" y="2323"/>
                    <a:pt x="297" y="4035"/>
                  </a:cubicBezTo>
                  <a:cubicBezTo>
                    <a:pt x="571" y="5450"/>
                    <a:pt x="868" y="7459"/>
                    <a:pt x="2283" y="8303"/>
                  </a:cubicBezTo>
                  <a:cubicBezTo>
                    <a:pt x="2580" y="8600"/>
                    <a:pt x="2854" y="8874"/>
                    <a:pt x="3150" y="8874"/>
                  </a:cubicBezTo>
                  <a:cubicBezTo>
                    <a:pt x="3204" y="8932"/>
                    <a:pt x="3259" y="8957"/>
                    <a:pt x="3312" y="8957"/>
                  </a:cubicBezTo>
                  <a:cubicBezTo>
                    <a:pt x="3529" y="8957"/>
                    <a:pt x="3721" y="8541"/>
                    <a:pt x="3721" y="8303"/>
                  </a:cubicBezTo>
                  <a:cubicBezTo>
                    <a:pt x="3150" y="7459"/>
                    <a:pt x="3721" y="6021"/>
                    <a:pt x="3995" y="5176"/>
                  </a:cubicBezTo>
                  <a:cubicBezTo>
                    <a:pt x="4292" y="4605"/>
                    <a:pt x="4292" y="4035"/>
                    <a:pt x="4565" y="3464"/>
                  </a:cubicBezTo>
                  <a:cubicBezTo>
                    <a:pt x="4862" y="3167"/>
                    <a:pt x="4862" y="2597"/>
                    <a:pt x="4862" y="2323"/>
                  </a:cubicBezTo>
                  <a:cubicBezTo>
                    <a:pt x="4862" y="1285"/>
                    <a:pt x="3918" y="1"/>
                    <a:pt x="26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6"/>
            <p:cNvSpPr/>
            <p:nvPr/>
          </p:nvSpPr>
          <p:spPr>
            <a:xfrm rot="-5947764">
              <a:off x="3321620" y="1257374"/>
              <a:ext cx="192975" cy="218015"/>
            </a:xfrm>
            <a:custGeom>
              <a:avLst/>
              <a:gdLst/>
              <a:ahLst/>
              <a:cxnLst/>
              <a:rect l="l" t="t" r="r" b="b"/>
              <a:pathLst>
                <a:path w="6574" h="7427" extrusionOk="0">
                  <a:moveTo>
                    <a:pt x="4284" y="1050"/>
                  </a:moveTo>
                  <a:cubicBezTo>
                    <a:pt x="4470" y="1050"/>
                    <a:pt x="4666" y="1205"/>
                    <a:pt x="4862" y="1597"/>
                  </a:cubicBezTo>
                  <a:cubicBezTo>
                    <a:pt x="5433" y="2738"/>
                    <a:pt x="5433" y="3606"/>
                    <a:pt x="4565" y="4450"/>
                  </a:cubicBezTo>
                  <a:cubicBezTo>
                    <a:pt x="4291" y="5318"/>
                    <a:pt x="3424" y="5888"/>
                    <a:pt x="2579" y="6162"/>
                  </a:cubicBezTo>
                  <a:cubicBezTo>
                    <a:pt x="2579" y="6162"/>
                    <a:pt x="2283" y="6162"/>
                    <a:pt x="2009" y="6459"/>
                  </a:cubicBezTo>
                  <a:lnTo>
                    <a:pt x="2009" y="6162"/>
                  </a:lnTo>
                  <a:cubicBezTo>
                    <a:pt x="2579" y="5591"/>
                    <a:pt x="2853" y="5021"/>
                    <a:pt x="3150" y="4450"/>
                  </a:cubicBezTo>
                  <a:cubicBezTo>
                    <a:pt x="3424" y="3606"/>
                    <a:pt x="3150" y="3035"/>
                    <a:pt x="3424" y="2168"/>
                  </a:cubicBezTo>
                  <a:cubicBezTo>
                    <a:pt x="3619" y="1614"/>
                    <a:pt x="3931" y="1050"/>
                    <a:pt x="4284" y="1050"/>
                  </a:cubicBezTo>
                  <a:close/>
                  <a:moveTo>
                    <a:pt x="4305" y="0"/>
                  </a:moveTo>
                  <a:cubicBezTo>
                    <a:pt x="3626" y="0"/>
                    <a:pt x="2937" y="608"/>
                    <a:pt x="2579" y="1323"/>
                  </a:cubicBezTo>
                  <a:cubicBezTo>
                    <a:pt x="2009" y="2168"/>
                    <a:pt x="2579" y="3309"/>
                    <a:pt x="2009" y="4176"/>
                  </a:cubicBezTo>
                  <a:cubicBezTo>
                    <a:pt x="1712" y="5318"/>
                    <a:pt x="1141" y="5888"/>
                    <a:pt x="0" y="6733"/>
                  </a:cubicBezTo>
                  <a:lnTo>
                    <a:pt x="0" y="7029"/>
                  </a:lnTo>
                  <a:lnTo>
                    <a:pt x="297" y="7029"/>
                  </a:lnTo>
                  <a:cubicBezTo>
                    <a:pt x="297" y="7303"/>
                    <a:pt x="571" y="7303"/>
                    <a:pt x="571" y="7303"/>
                  </a:cubicBezTo>
                  <a:cubicBezTo>
                    <a:pt x="827" y="7391"/>
                    <a:pt x="1107" y="7427"/>
                    <a:pt x="1389" y="7427"/>
                  </a:cubicBezTo>
                  <a:cubicBezTo>
                    <a:pt x="2062" y="7427"/>
                    <a:pt x="2748" y="7222"/>
                    <a:pt x="3150" y="7029"/>
                  </a:cubicBezTo>
                  <a:cubicBezTo>
                    <a:pt x="3995" y="6733"/>
                    <a:pt x="4565" y="6162"/>
                    <a:pt x="5136" y="5591"/>
                  </a:cubicBezTo>
                  <a:cubicBezTo>
                    <a:pt x="6277" y="3880"/>
                    <a:pt x="6574" y="2464"/>
                    <a:pt x="5433" y="753"/>
                  </a:cubicBezTo>
                  <a:cubicBezTo>
                    <a:pt x="5109" y="216"/>
                    <a:pt x="4709" y="0"/>
                    <a:pt x="43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00" name="Google Shape;1500;p56"/>
            <p:cNvGrpSpPr/>
            <p:nvPr/>
          </p:nvGrpSpPr>
          <p:grpSpPr>
            <a:xfrm rot="1023724">
              <a:off x="4604551" y="1141178"/>
              <a:ext cx="642859" cy="782446"/>
              <a:chOff x="-1634125" y="2633225"/>
              <a:chExt cx="428000" cy="521000"/>
            </a:xfrm>
          </p:grpSpPr>
          <p:sp>
            <p:nvSpPr>
              <p:cNvPr id="1501" name="Google Shape;1501;p56"/>
              <p:cNvSpPr/>
              <p:nvPr/>
            </p:nvSpPr>
            <p:spPr>
              <a:xfrm>
                <a:off x="-1534275" y="2780000"/>
                <a:ext cx="49675" cy="67225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689" extrusionOk="0">
                    <a:moveTo>
                      <a:pt x="1784" y="1"/>
                    </a:moveTo>
                    <a:cubicBezTo>
                      <a:pt x="1743" y="1"/>
                      <a:pt x="1713" y="34"/>
                      <a:pt x="1713" y="132"/>
                    </a:cubicBezTo>
                    <a:cubicBezTo>
                      <a:pt x="1142" y="132"/>
                      <a:pt x="845" y="703"/>
                      <a:pt x="571" y="977"/>
                    </a:cubicBezTo>
                    <a:cubicBezTo>
                      <a:pt x="571" y="1274"/>
                      <a:pt x="571" y="1548"/>
                      <a:pt x="275" y="1844"/>
                    </a:cubicBezTo>
                    <a:cubicBezTo>
                      <a:pt x="275" y="2118"/>
                      <a:pt x="275" y="2415"/>
                      <a:pt x="1" y="2415"/>
                    </a:cubicBezTo>
                    <a:cubicBezTo>
                      <a:pt x="1" y="2689"/>
                      <a:pt x="275" y="2689"/>
                      <a:pt x="275" y="2689"/>
                    </a:cubicBezTo>
                    <a:lnTo>
                      <a:pt x="571" y="2689"/>
                    </a:lnTo>
                    <a:cubicBezTo>
                      <a:pt x="571" y="2415"/>
                      <a:pt x="845" y="2415"/>
                      <a:pt x="845" y="2415"/>
                    </a:cubicBezTo>
                    <a:cubicBezTo>
                      <a:pt x="1142" y="2118"/>
                      <a:pt x="1142" y="1844"/>
                      <a:pt x="1416" y="1548"/>
                    </a:cubicBezTo>
                    <a:cubicBezTo>
                      <a:pt x="1416" y="1548"/>
                      <a:pt x="1416" y="1274"/>
                      <a:pt x="1713" y="977"/>
                    </a:cubicBezTo>
                    <a:cubicBezTo>
                      <a:pt x="1713" y="703"/>
                      <a:pt x="1986" y="406"/>
                      <a:pt x="1986" y="132"/>
                    </a:cubicBezTo>
                    <a:cubicBezTo>
                      <a:pt x="1986" y="132"/>
                      <a:pt x="1865" y="1"/>
                      <a:pt x="1784" y="1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56"/>
              <p:cNvSpPr/>
              <p:nvPr/>
            </p:nvSpPr>
            <p:spPr>
              <a:xfrm>
                <a:off x="-1634125" y="2639350"/>
                <a:ext cx="428000" cy="51487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20595" extrusionOk="0">
                    <a:moveTo>
                      <a:pt x="9091" y="0"/>
                    </a:moveTo>
                    <a:cubicBezTo>
                      <a:pt x="8400" y="0"/>
                      <a:pt x="7670" y="167"/>
                      <a:pt x="6848" y="326"/>
                    </a:cubicBezTo>
                    <a:cubicBezTo>
                      <a:pt x="5136" y="897"/>
                      <a:pt x="3424" y="2038"/>
                      <a:pt x="2283" y="3476"/>
                    </a:cubicBezTo>
                    <a:cubicBezTo>
                      <a:pt x="845" y="4891"/>
                      <a:pt x="571" y="6900"/>
                      <a:pt x="571" y="9182"/>
                    </a:cubicBezTo>
                    <a:lnTo>
                      <a:pt x="1986" y="9182"/>
                    </a:lnTo>
                    <a:cubicBezTo>
                      <a:pt x="2853" y="8886"/>
                      <a:pt x="3698" y="9182"/>
                      <a:pt x="4565" y="8315"/>
                    </a:cubicBezTo>
                    <a:cubicBezTo>
                      <a:pt x="5136" y="8041"/>
                      <a:pt x="5410" y="7470"/>
                      <a:pt x="5707" y="6900"/>
                    </a:cubicBezTo>
                    <a:cubicBezTo>
                      <a:pt x="5893" y="5920"/>
                      <a:pt x="6355" y="5481"/>
                      <a:pt x="6992" y="5481"/>
                    </a:cubicBezTo>
                    <a:cubicBezTo>
                      <a:pt x="7290" y="5481"/>
                      <a:pt x="7625" y="5577"/>
                      <a:pt x="7989" y="5758"/>
                    </a:cubicBezTo>
                    <a:cubicBezTo>
                      <a:pt x="8834" y="6329"/>
                      <a:pt x="9404" y="7470"/>
                      <a:pt x="9130" y="8612"/>
                    </a:cubicBezTo>
                    <a:cubicBezTo>
                      <a:pt x="8834" y="10324"/>
                      <a:pt x="7989" y="11465"/>
                      <a:pt x="6551" y="12606"/>
                    </a:cubicBezTo>
                    <a:lnTo>
                      <a:pt x="3127" y="15162"/>
                    </a:lnTo>
                    <a:cubicBezTo>
                      <a:pt x="1712" y="16304"/>
                      <a:pt x="845" y="17742"/>
                      <a:pt x="274" y="19454"/>
                    </a:cubicBezTo>
                    <a:cubicBezTo>
                      <a:pt x="0" y="20024"/>
                      <a:pt x="274" y="20595"/>
                      <a:pt x="1141" y="20595"/>
                    </a:cubicBezTo>
                    <a:lnTo>
                      <a:pt x="4565" y="20595"/>
                    </a:lnTo>
                    <a:cubicBezTo>
                      <a:pt x="6551" y="20595"/>
                      <a:pt x="8834" y="20595"/>
                      <a:pt x="10842" y="20298"/>
                    </a:cubicBezTo>
                    <a:lnTo>
                      <a:pt x="14540" y="20298"/>
                    </a:lnTo>
                    <a:cubicBezTo>
                      <a:pt x="14837" y="20298"/>
                      <a:pt x="15111" y="20298"/>
                      <a:pt x="15407" y="20024"/>
                    </a:cubicBezTo>
                    <a:cubicBezTo>
                      <a:pt x="15681" y="19454"/>
                      <a:pt x="16252" y="18883"/>
                      <a:pt x="16549" y="18586"/>
                    </a:cubicBezTo>
                    <a:cubicBezTo>
                      <a:pt x="16822" y="18312"/>
                      <a:pt x="17119" y="17742"/>
                      <a:pt x="17119" y="17445"/>
                    </a:cubicBezTo>
                    <a:lnTo>
                      <a:pt x="17119" y="14889"/>
                    </a:lnTo>
                    <a:cubicBezTo>
                      <a:pt x="17119" y="14318"/>
                      <a:pt x="16822" y="14318"/>
                      <a:pt x="16549" y="14318"/>
                    </a:cubicBezTo>
                    <a:lnTo>
                      <a:pt x="15111" y="14318"/>
                    </a:lnTo>
                    <a:cubicBezTo>
                      <a:pt x="13969" y="14592"/>
                      <a:pt x="13125" y="14592"/>
                      <a:pt x="11983" y="14592"/>
                    </a:cubicBezTo>
                    <a:lnTo>
                      <a:pt x="11983" y="14318"/>
                    </a:lnTo>
                    <a:cubicBezTo>
                      <a:pt x="12554" y="12606"/>
                      <a:pt x="13399" y="11168"/>
                      <a:pt x="13969" y="9456"/>
                    </a:cubicBezTo>
                    <a:cubicBezTo>
                      <a:pt x="14837" y="7174"/>
                      <a:pt x="14540" y="4891"/>
                      <a:pt x="13399" y="2609"/>
                    </a:cubicBezTo>
                    <a:cubicBezTo>
                      <a:pt x="12828" y="1467"/>
                      <a:pt x="11983" y="623"/>
                      <a:pt x="10545" y="326"/>
                    </a:cubicBezTo>
                    <a:cubicBezTo>
                      <a:pt x="10067" y="87"/>
                      <a:pt x="9589" y="0"/>
                      <a:pt x="9091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56"/>
              <p:cNvSpPr/>
              <p:nvPr/>
            </p:nvSpPr>
            <p:spPr>
              <a:xfrm>
                <a:off x="-1448675" y="2644675"/>
                <a:ext cx="242550" cy="487875"/>
              </a:xfrm>
              <a:custGeom>
                <a:avLst/>
                <a:gdLst/>
                <a:ahLst/>
                <a:cxnLst/>
                <a:rect l="l" t="t" r="r" b="b"/>
                <a:pathLst>
                  <a:path w="9702" h="19515" extrusionOk="0">
                    <a:moveTo>
                      <a:pt x="1085" y="0"/>
                    </a:moveTo>
                    <a:cubicBezTo>
                      <a:pt x="801" y="0"/>
                      <a:pt x="526" y="34"/>
                      <a:pt x="274" y="113"/>
                    </a:cubicBezTo>
                    <a:lnTo>
                      <a:pt x="274" y="410"/>
                    </a:lnTo>
                    <a:lnTo>
                      <a:pt x="0" y="410"/>
                    </a:lnTo>
                    <a:lnTo>
                      <a:pt x="0" y="684"/>
                    </a:lnTo>
                    <a:cubicBezTo>
                      <a:pt x="274" y="684"/>
                      <a:pt x="571" y="684"/>
                      <a:pt x="845" y="980"/>
                    </a:cubicBezTo>
                    <a:cubicBezTo>
                      <a:pt x="1416" y="980"/>
                      <a:pt x="1712" y="1254"/>
                      <a:pt x="2283" y="1254"/>
                    </a:cubicBezTo>
                    <a:cubicBezTo>
                      <a:pt x="3127" y="1551"/>
                      <a:pt x="3698" y="2396"/>
                      <a:pt x="3995" y="3263"/>
                    </a:cubicBezTo>
                    <a:cubicBezTo>
                      <a:pt x="4269" y="3537"/>
                      <a:pt x="4269" y="3834"/>
                      <a:pt x="4565" y="4107"/>
                    </a:cubicBezTo>
                    <a:cubicBezTo>
                      <a:pt x="4839" y="4678"/>
                      <a:pt x="4839" y="4975"/>
                      <a:pt x="4839" y="5249"/>
                    </a:cubicBezTo>
                    <a:cubicBezTo>
                      <a:pt x="5136" y="5545"/>
                      <a:pt x="5136" y="6116"/>
                      <a:pt x="5136" y="6390"/>
                    </a:cubicBezTo>
                    <a:lnTo>
                      <a:pt x="5136" y="8102"/>
                    </a:lnTo>
                    <a:lnTo>
                      <a:pt x="5136" y="9243"/>
                    </a:lnTo>
                    <a:cubicBezTo>
                      <a:pt x="5136" y="9814"/>
                      <a:pt x="4839" y="10111"/>
                      <a:pt x="4839" y="10681"/>
                    </a:cubicBezTo>
                    <a:cubicBezTo>
                      <a:pt x="4565" y="11252"/>
                      <a:pt x="4269" y="11822"/>
                      <a:pt x="3698" y="12393"/>
                    </a:cubicBezTo>
                    <a:cubicBezTo>
                      <a:pt x="3424" y="13238"/>
                      <a:pt x="2854" y="13808"/>
                      <a:pt x="2283" y="14379"/>
                    </a:cubicBezTo>
                    <a:cubicBezTo>
                      <a:pt x="1986" y="14676"/>
                      <a:pt x="1986" y="14949"/>
                      <a:pt x="1712" y="15246"/>
                    </a:cubicBezTo>
                    <a:lnTo>
                      <a:pt x="845" y="16091"/>
                    </a:lnTo>
                    <a:cubicBezTo>
                      <a:pt x="845" y="16091"/>
                      <a:pt x="977" y="16223"/>
                      <a:pt x="1065" y="16223"/>
                    </a:cubicBezTo>
                    <a:cubicBezTo>
                      <a:pt x="1109" y="16223"/>
                      <a:pt x="1142" y="16190"/>
                      <a:pt x="1142" y="16091"/>
                    </a:cubicBezTo>
                    <a:cubicBezTo>
                      <a:pt x="1142" y="16387"/>
                      <a:pt x="1416" y="16387"/>
                      <a:pt x="1416" y="16387"/>
                    </a:cubicBezTo>
                    <a:lnTo>
                      <a:pt x="3698" y="16387"/>
                    </a:lnTo>
                    <a:cubicBezTo>
                      <a:pt x="3987" y="16479"/>
                      <a:pt x="4274" y="16509"/>
                      <a:pt x="4560" y="16509"/>
                    </a:cubicBezTo>
                    <a:cubicBezTo>
                      <a:pt x="5131" y="16509"/>
                      <a:pt x="5699" y="16387"/>
                      <a:pt x="6277" y="16387"/>
                    </a:cubicBezTo>
                    <a:cubicBezTo>
                      <a:pt x="6277" y="16387"/>
                      <a:pt x="6848" y="16661"/>
                      <a:pt x="7122" y="16661"/>
                    </a:cubicBezTo>
                    <a:cubicBezTo>
                      <a:pt x="7122" y="16661"/>
                      <a:pt x="7122" y="16387"/>
                      <a:pt x="7419" y="16387"/>
                    </a:cubicBezTo>
                    <a:lnTo>
                      <a:pt x="7419" y="17232"/>
                    </a:lnTo>
                    <a:cubicBezTo>
                      <a:pt x="7693" y="17803"/>
                      <a:pt x="7419" y="18670"/>
                      <a:pt x="7419" y="19241"/>
                    </a:cubicBezTo>
                    <a:cubicBezTo>
                      <a:pt x="7419" y="19515"/>
                      <a:pt x="7693" y="19515"/>
                      <a:pt x="7693" y="19515"/>
                    </a:cubicBezTo>
                    <a:cubicBezTo>
                      <a:pt x="7989" y="19515"/>
                      <a:pt x="7989" y="19515"/>
                      <a:pt x="7989" y="19241"/>
                    </a:cubicBezTo>
                    <a:cubicBezTo>
                      <a:pt x="8263" y="19241"/>
                      <a:pt x="8560" y="18944"/>
                      <a:pt x="8834" y="18670"/>
                    </a:cubicBezTo>
                    <a:cubicBezTo>
                      <a:pt x="9404" y="18373"/>
                      <a:pt x="9701" y="17529"/>
                      <a:pt x="9701" y="16958"/>
                    </a:cubicBezTo>
                    <a:cubicBezTo>
                      <a:pt x="9701" y="16661"/>
                      <a:pt x="9701" y="16387"/>
                      <a:pt x="9404" y="15817"/>
                    </a:cubicBezTo>
                    <a:lnTo>
                      <a:pt x="9404" y="14949"/>
                    </a:lnTo>
                    <a:cubicBezTo>
                      <a:pt x="9404" y="14949"/>
                      <a:pt x="9404" y="14676"/>
                      <a:pt x="9131" y="14676"/>
                    </a:cubicBezTo>
                    <a:lnTo>
                      <a:pt x="9131" y="14379"/>
                    </a:lnTo>
                    <a:lnTo>
                      <a:pt x="8834" y="14379"/>
                    </a:lnTo>
                    <a:cubicBezTo>
                      <a:pt x="8263" y="14379"/>
                      <a:pt x="7693" y="14676"/>
                      <a:pt x="6848" y="14676"/>
                    </a:cubicBezTo>
                    <a:lnTo>
                      <a:pt x="3698" y="14676"/>
                    </a:lnTo>
                    <a:cubicBezTo>
                      <a:pt x="3995" y="14379"/>
                      <a:pt x="4269" y="14105"/>
                      <a:pt x="4269" y="13808"/>
                    </a:cubicBezTo>
                    <a:cubicBezTo>
                      <a:pt x="4839" y="12667"/>
                      <a:pt x="5410" y="11822"/>
                      <a:pt x="5707" y="10681"/>
                    </a:cubicBezTo>
                    <a:cubicBezTo>
                      <a:pt x="5981" y="9814"/>
                      <a:pt x="6277" y="8969"/>
                      <a:pt x="6551" y="7828"/>
                    </a:cubicBezTo>
                    <a:cubicBezTo>
                      <a:pt x="6848" y="6961"/>
                      <a:pt x="6551" y="6116"/>
                      <a:pt x="6277" y="4975"/>
                    </a:cubicBezTo>
                    <a:cubicBezTo>
                      <a:pt x="6277" y="4107"/>
                      <a:pt x="5707" y="2966"/>
                      <a:pt x="5410" y="2396"/>
                    </a:cubicBezTo>
                    <a:cubicBezTo>
                      <a:pt x="5136" y="1825"/>
                      <a:pt x="4839" y="1551"/>
                      <a:pt x="4565" y="1254"/>
                    </a:cubicBezTo>
                    <a:cubicBezTo>
                      <a:pt x="3995" y="684"/>
                      <a:pt x="3698" y="684"/>
                      <a:pt x="3127" y="410"/>
                    </a:cubicBezTo>
                    <a:cubicBezTo>
                      <a:pt x="2528" y="199"/>
                      <a:pt x="1780" y="0"/>
                      <a:pt x="1085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56"/>
              <p:cNvSpPr/>
              <p:nvPr/>
            </p:nvSpPr>
            <p:spPr>
              <a:xfrm>
                <a:off x="-1634125" y="2633225"/>
                <a:ext cx="428000" cy="521000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20840" extrusionOk="0">
                    <a:moveTo>
                      <a:pt x="571" y="9427"/>
                    </a:moveTo>
                    <a:cubicBezTo>
                      <a:pt x="571" y="7145"/>
                      <a:pt x="845" y="5136"/>
                      <a:pt x="2283" y="3721"/>
                    </a:cubicBezTo>
                    <a:cubicBezTo>
                      <a:pt x="3424" y="2283"/>
                      <a:pt x="5136" y="1142"/>
                      <a:pt x="6848" y="571"/>
                    </a:cubicBezTo>
                    <a:cubicBezTo>
                      <a:pt x="8263" y="297"/>
                      <a:pt x="9404" y="0"/>
                      <a:pt x="10545" y="571"/>
                    </a:cubicBezTo>
                    <a:cubicBezTo>
                      <a:pt x="11983" y="868"/>
                      <a:pt x="12828" y="1712"/>
                      <a:pt x="13399" y="2854"/>
                    </a:cubicBezTo>
                    <a:cubicBezTo>
                      <a:pt x="14540" y="5136"/>
                      <a:pt x="14837" y="7419"/>
                      <a:pt x="13969" y="9701"/>
                    </a:cubicBezTo>
                    <a:cubicBezTo>
                      <a:pt x="13399" y="11413"/>
                      <a:pt x="12554" y="12851"/>
                      <a:pt x="11983" y="14563"/>
                    </a:cubicBezTo>
                    <a:lnTo>
                      <a:pt x="11983" y="14837"/>
                    </a:lnTo>
                    <a:cubicBezTo>
                      <a:pt x="13125" y="14837"/>
                      <a:pt x="13969" y="14837"/>
                      <a:pt x="15111" y="14563"/>
                    </a:cubicBezTo>
                    <a:lnTo>
                      <a:pt x="16549" y="14563"/>
                    </a:lnTo>
                    <a:cubicBezTo>
                      <a:pt x="16822" y="14563"/>
                      <a:pt x="17119" y="14563"/>
                      <a:pt x="17119" y="15134"/>
                    </a:cubicBezTo>
                    <a:lnTo>
                      <a:pt x="17119" y="17690"/>
                    </a:lnTo>
                    <a:cubicBezTo>
                      <a:pt x="17119" y="17987"/>
                      <a:pt x="16822" y="18557"/>
                      <a:pt x="16549" y="18831"/>
                    </a:cubicBezTo>
                    <a:cubicBezTo>
                      <a:pt x="16252" y="19128"/>
                      <a:pt x="15681" y="19699"/>
                      <a:pt x="15407" y="20269"/>
                    </a:cubicBezTo>
                    <a:cubicBezTo>
                      <a:pt x="15111" y="20543"/>
                      <a:pt x="14837" y="20543"/>
                      <a:pt x="14540" y="20543"/>
                    </a:cubicBezTo>
                    <a:lnTo>
                      <a:pt x="10842" y="20543"/>
                    </a:lnTo>
                    <a:cubicBezTo>
                      <a:pt x="8834" y="20840"/>
                      <a:pt x="6551" y="20840"/>
                      <a:pt x="4565" y="20840"/>
                    </a:cubicBezTo>
                    <a:lnTo>
                      <a:pt x="1141" y="20840"/>
                    </a:lnTo>
                    <a:cubicBezTo>
                      <a:pt x="274" y="20840"/>
                      <a:pt x="0" y="20269"/>
                      <a:pt x="274" y="19699"/>
                    </a:cubicBezTo>
                    <a:cubicBezTo>
                      <a:pt x="845" y="17987"/>
                      <a:pt x="1712" y="16549"/>
                      <a:pt x="3127" y="15407"/>
                    </a:cubicBezTo>
                    <a:lnTo>
                      <a:pt x="6551" y="12851"/>
                    </a:lnTo>
                    <a:cubicBezTo>
                      <a:pt x="7989" y="11710"/>
                      <a:pt x="8834" y="10569"/>
                      <a:pt x="9130" y="8857"/>
                    </a:cubicBezTo>
                    <a:cubicBezTo>
                      <a:pt x="9404" y="7715"/>
                      <a:pt x="8834" y="6574"/>
                      <a:pt x="7989" y="6003"/>
                    </a:cubicBezTo>
                    <a:cubicBezTo>
                      <a:pt x="6848" y="5433"/>
                      <a:pt x="5980" y="5707"/>
                      <a:pt x="5707" y="7145"/>
                    </a:cubicBezTo>
                    <a:cubicBezTo>
                      <a:pt x="5410" y="7715"/>
                      <a:pt x="5136" y="8286"/>
                      <a:pt x="4565" y="8560"/>
                    </a:cubicBezTo>
                    <a:cubicBezTo>
                      <a:pt x="3698" y="9427"/>
                      <a:pt x="2853" y="9131"/>
                      <a:pt x="1986" y="9427"/>
                    </a:cubicBezTo>
                    <a:close/>
                    <a:moveTo>
                      <a:pt x="7692" y="17119"/>
                    </a:moveTo>
                    <a:lnTo>
                      <a:pt x="7692" y="16845"/>
                    </a:lnTo>
                    <a:cubicBezTo>
                      <a:pt x="7692" y="16549"/>
                      <a:pt x="7989" y="16549"/>
                      <a:pt x="7989" y="16275"/>
                    </a:cubicBezTo>
                    <a:cubicBezTo>
                      <a:pt x="9404" y="15134"/>
                      <a:pt x="10545" y="13992"/>
                      <a:pt x="11413" y="12280"/>
                    </a:cubicBezTo>
                    <a:cubicBezTo>
                      <a:pt x="12257" y="10569"/>
                      <a:pt x="12554" y="8857"/>
                      <a:pt x="12554" y="7145"/>
                    </a:cubicBezTo>
                    <a:cubicBezTo>
                      <a:pt x="12554" y="6003"/>
                      <a:pt x="12257" y="4862"/>
                      <a:pt x="11413" y="3995"/>
                    </a:cubicBezTo>
                    <a:cubicBezTo>
                      <a:pt x="10842" y="2854"/>
                      <a:pt x="9975" y="2283"/>
                      <a:pt x="8834" y="1712"/>
                    </a:cubicBezTo>
                    <a:cubicBezTo>
                      <a:pt x="7692" y="1438"/>
                      <a:pt x="6551" y="1142"/>
                      <a:pt x="5707" y="2009"/>
                    </a:cubicBezTo>
                    <a:lnTo>
                      <a:pt x="3995" y="2854"/>
                    </a:lnTo>
                    <a:cubicBezTo>
                      <a:pt x="2557" y="3721"/>
                      <a:pt x="1415" y="5136"/>
                      <a:pt x="1141" y="6848"/>
                    </a:cubicBezTo>
                    <a:cubicBezTo>
                      <a:pt x="1141" y="7419"/>
                      <a:pt x="845" y="7989"/>
                      <a:pt x="845" y="8857"/>
                    </a:cubicBezTo>
                    <a:lnTo>
                      <a:pt x="3424" y="8857"/>
                    </a:lnTo>
                    <a:cubicBezTo>
                      <a:pt x="3698" y="8857"/>
                      <a:pt x="3995" y="8560"/>
                      <a:pt x="3995" y="7989"/>
                    </a:cubicBezTo>
                    <a:cubicBezTo>
                      <a:pt x="4269" y="7419"/>
                      <a:pt x="4565" y="6574"/>
                      <a:pt x="5136" y="6003"/>
                    </a:cubicBezTo>
                    <a:cubicBezTo>
                      <a:pt x="5410" y="5433"/>
                      <a:pt x="5980" y="5136"/>
                      <a:pt x="6551" y="5136"/>
                    </a:cubicBezTo>
                    <a:cubicBezTo>
                      <a:pt x="8263" y="5136"/>
                      <a:pt x="9975" y="6574"/>
                      <a:pt x="9701" y="8560"/>
                    </a:cubicBezTo>
                    <a:cubicBezTo>
                      <a:pt x="9404" y="10272"/>
                      <a:pt x="8560" y="11413"/>
                      <a:pt x="7418" y="12554"/>
                    </a:cubicBezTo>
                    <a:cubicBezTo>
                      <a:pt x="6277" y="13696"/>
                      <a:pt x="4839" y="14837"/>
                      <a:pt x="3424" y="15704"/>
                    </a:cubicBezTo>
                    <a:cubicBezTo>
                      <a:pt x="1986" y="16845"/>
                      <a:pt x="1415" y="18261"/>
                      <a:pt x="845" y="19699"/>
                    </a:cubicBezTo>
                    <a:cubicBezTo>
                      <a:pt x="571" y="20269"/>
                      <a:pt x="845" y="20269"/>
                      <a:pt x="1415" y="20269"/>
                    </a:cubicBezTo>
                    <a:lnTo>
                      <a:pt x="5136" y="20269"/>
                    </a:lnTo>
                    <a:cubicBezTo>
                      <a:pt x="7989" y="20269"/>
                      <a:pt x="11116" y="19973"/>
                      <a:pt x="14266" y="19973"/>
                    </a:cubicBezTo>
                    <a:cubicBezTo>
                      <a:pt x="14540" y="19973"/>
                      <a:pt x="14540" y="19699"/>
                      <a:pt x="14837" y="19402"/>
                    </a:cubicBezTo>
                    <a:lnTo>
                      <a:pt x="14837" y="17987"/>
                    </a:lnTo>
                    <a:cubicBezTo>
                      <a:pt x="14837" y="17416"/>
                      <a:pt x="14540" y="17119"/>
                      <a:pt x="13969" y="17119"/>
                    </a:cubicBezTo>
                    <a:close/>
                    <a:moveTo>
                      <a:pt x="8834" y="16275"/>
                    </a:moveTo>
                    <a:cubicBezTo>
                      <a:pt x="9130" y="16275"/>
                      <a:pt x="9404" y="15978"/>
                      <a:pt x="9701" y="15704"/>
                    </a:cubicBezTo>
                    <a:cubicBezTo>
                      <a:pt x="10842" y="15407"/>
                      <a:pt x="11687" y="14563"/>
                      <a:pt x="11983" y="13422"/>
                    </a:cubicBezTo>
                    <a:cubicBezTo>
                      <a:pt x="12257" y="12851"/>
                      <a:pt x="12554" y="11984"/>
                      <a:pt x="13125" y="11139"/>
                    </a:cubicBezTo>
                    <a:cubicBezTo>
                      <a:pt x="14266" y="8560"/>
                      <a:pt x="14266" y="6003"/>
                      <a:pt x="12828" y="3424"/>
                    </a:cubicBezTo>
                    <a:cubicBezTo>
                      <a:pt x="11983" y="1712"/>
                      <a:pt x="10545" y="868"/>
                      <a:pt x="8560" y="868"/>
                    </a:cubicBezTo>
                    <a:lnTo>
                      <a:pt x="8263" y="868"/>
                    </a:lnTo>
                    <a:cubicBezTo>
                      <a:pt x="8834" y="1142"/>
                      <a:pt x="9404" y="1438"/>
                      <a:pt x="9701" y="1712"/>
                    </a:cubicBezTo>
                    <a:cubicBezTo>
                      <a:pt x="11116" y="2283"/>
                      <a:pt x="11983" y="3424"/>
                      <a:pt x="12554" y="4862"/>
                    </a:cubicBezTo>
                    <a:cubicBezTo>
                      <a:pt x="13125" y="7145"/>
                      <a:pt x="13125" y="9427"/>
                      <a:pt x="12257" y="11710"/>
                    </a:cubicBezTo>
                    <a:cubicBezTo>
                      <a:pt x="11413" y="13422"/>
                      <a:pt x="10272" y="14837"/>
                      <a:pt x="8834" y="16275"/>
                    </a:cubicBezTo>
                    <a:close/>
                    <a:moveTo>
                      <a:pt x="16252" y="15134"/>
                    </a:moveTo>
                    <a:lnTo>
                      <a:pt x="15681" y="15134"/>
                    </a:lnTo>
                    <a:cubicBezTo>
                      <a:pt x="14540" y="15134"/>
                      <a:pt x="13399" y="15407"/>
                      <a:pt x="12554" y="15134"/>
                    </a:cubicBezTo>
                    <a:cubicBezTo>
                      <a:pt x="11116" y="15134"/>
                      <a:pt x="10272" y="15704"/>
                      <a:pt x="9404" y="16549"/>
                    </a:cubicBezTo>
                    <a:lnTo>
                      <a:pt x="9701" y="16549"/>
                    </a:lnTo>
                    <a:cubicBezTo>
                      <a:pt x="11413" y="16549"/>
                      <a:pt x="12828" y="16845"/>
                      <a:pt x="14540" y="16845"/>
                    </a:cubicBezTo>
                    <a:lnTo>
                      <a:pt x="14837" y="16549"/>
                    </a:lnTo>
                    <a:close/>
                    <a:moveTo>
                      <a:pt x="15111" y="19699"/>
                    </a:moveTo>
                    <a:cubicBezTo>
                      <a:pt x="16549" y="18557"/>
                      <a:pt x="16822" y="17119"/>
                      <a:pt x="16549" y="15704"/>
                    </a:cubicBezTo>
                    <a:cubicBezTo>
                      <a:pt x="16252" y="15704"/>
                      <a:pt x="15978" y="15978"/>
                      <a:pt x="15681" y="16275"/>
                    </a:cubicBezTo>
                    <a:cubicBezTo>
                      <a:pt x="15407" y="16549"/>
                      <a:pt x="15111" y="16845"/>
                      <a:pt x="15111" y="17119"/>
                    </a:cubicBezTo>
                    <a:close/>
                    <a:moveTo>
                      <a:pt x="4565" y="8286"/>
                    </a:moveTo>
                    <a:cubicBezTo>
                      <a:pt x="5136" y="7989"/>
                      <a:pt x="5136" y="7989"/>
                      <a:pt x="5707" y="6003"/>
                    </a:cubicBezTo>
                    <a:cubicBezTo>
                      <a:pt x="4839" y="6574"/>
                      <a:pt x="4269" y="7419"/>
                      <a:pt x="4565" y="82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5" name="Google Shape;1505;p56"/>
            <p:cNvGrpSpPr/>
            <p:nvPr/>
          </p:nvGrpSpPr>
          <p:grpSpPr>
            <a:xfrm>
              <a:off x="5505726" y="789576"/>
              <a:ext cx="647790" cy="841724"/>
              <a:chOff x="3626525" y="643150"/>
              <a:chExt cx="548975" cy="713325"/>
            </a:xfrm>
          </p:grpSpPr>
          <p:sp>
            <p:nvSpPr>
              <p:cNvPr id="1506" name="Google Shape;1506;p56"/>
              <p:cNvSpPr/>
              <p:nvPr/>
            </p:nvSpPr>
            <p:spPr>
              <a:xfrm>
                <a:off x="3997450" y="896000"/>
                <a:ext cx="171200" cy="382300"/>
              </a:xfrm>
              <a:custGeom>
                <a:avLst/>
                <a:gdLst/>
                <a:ahLst/>
                <a:cxnLst/>
                <a:rect l="l" t="t" r="r" b="b"/>
                <a:pathLst>
                  <a:path w="6848" h="15292" extrusionOk="0">
                    <a:moveTo>
                      <a:pt x="2375" y="0"/>
                    </a:moveTo>
                    <a:cubicBezTo>
                      <a:pt x="2230" y="0"/>
                      <a:pt x="2097" y="47"/>
                      <a:pt x="1986" y="158"/>
                    </a:cubicBezTo>
                    <a:cubicBezTo>
                      <a:pt x="1415" y="455"/>
                      <a:pt x="845" y="729"/>
                      <a:pt x="0" y="1299"/>
                    </a:cubicBezTo>
                    <a:lnTo>
                      <a:pt x="0" y="1596"/>
                    </a:lnTo>
                    <a:lnTo>
                      <a:pt x="571" y="1596"/>
                    </a:lnTo>
                    <a:cubicBezTo>
                      <a:pt x="571" y="1870"/>
                      <a:pt x="571" y="1870"/>
                      <a:pt x="845" y="1870"/>
                    </a:cubicBezTo>
                    <a:cubicBezTo>
                      <a:pt x="1986" y="2440"/>
                      <a:pt x="2853" y="3582"/>
                      <a:pt x="3698" y="4723"/>
                    </a:cubicBezTo>
                    <a:cubicBezTo>
                      <a:pt x="4268" y="5020"/>
                      <a:pt x="4268" y="5864"/>
                      <a:pt x="4565" y="6435"/>
                    </a:cubicBezTo>
                    <a:cubicBezTo>
                      <a:pt x="4565" y="7006"/>
                      <a:pt x="4839" y="7576"/>
                      <a:pt x="4839" y="8147"/>
                    </a:cubicBezTo>
                    <a:cubicBezTo>
                      <a:pt x="4839" y="9288"/>
                      <a:pt x="4565" y="10429"/>
                      <a:pt x="4268" y="11867"/>
                    </a:cubicBezTo>
                    <a:cubicBezTo>
                      <a:pt x="4268" y="12438"/>
                      <a:pt x="3995" y="13009"/>
                      <a:pt x="3698" y="13579"/>
                    </a:cubicBezTo>
                    <a:cubicBezTo>
                      <a:pt x="3424" y="14150"/>
                      <a:pt x="3127" y="14424"/>
                      <a:pt x="3127" y="14994"/>
                    </a:cubicBezTo>
                    <a:cubicBezTo>
                      <a:pt x="3127" y="15291"/>
                      <a:pt x="3127" y="15291"/>
                      <a:pt x="3424" y="15291"/>
                    </a:cubicBezTo>
                    <a:cubicBezTo>
                      <a:pt x="3995" y="14720"/>
                      <a:pt x="4565" y="14424"/>
                      <a:pt x="4839" y="13853"/>
                    </a:cubicBezTo>
                    <a:cubicBezTo>
                      <a:pt x="5410" y="13009"/>
                      <a:pt x="5706" y="12141"/>
                      <a:pt x="5980" y="11571"/>
                    </a:cubicBezTo>
                    <a:cubicBezTo>
                      <a:pt x="6277" y="10726"/>
                      <a:pt x="6551" y="9585"/>
                      <a:pt x="6551" y="8717"/>
                    </a:cubicBezTo>
                    <a:cubicBezTo>
                      <a:pt x="6848" y="7873"/>
                      <a:pt x="6551" y="6732"/>
                      <a:pt x="6551" y="5864"/>
                    </a:cubicBezTo>
                    <a:cubicBezTo>
                      <a:pt x="6277" y="4723"/>
                      <a:pt x="5706" y="3878"/>
                      <a:pt x="5410" y="3011"/>
                    </a:cubicBezTo>
                    <a:cubicBezTo>
                      <a:pt x="5136" y="2167"/>
                      <a:pt x="4565" y="1596"/>
                      <a:pt x="3995" y="1025"/>
                    </a:cubicBezTo>
                    <a:cubicBezTo>
                      <a:pt x="3756" y="786"/>
                      <a:pt x="2970" y="0"/>
                      <a:pt x="2375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56"/>
              <p:cNvSpPr/>
              <p:nvPr/>
            </p:nvSpPr>
            <p:spPr>
              <a:xfrm>
                <a:off x="3626525" y="643150"/>
                <a:ext cx="548975" cy="706925"/>
              </a:xfrm>
              <a:custGeom>
                <a:avLst/>
                <a:gdLst/>
                <a:ahLst/>
                <a:cxnLst/>
                <a:rect l="l" t="t" r="r" b="b"/>
                <a:pathLst>
                  <a:path w="21959" h="28277" extrusionOk="0">
                    <a:moveTo>
                      <a:pt x="10843" y="1"/>
                    </a:moveTo>
                    <a:cubicBezTo>
                      <a:pt x="9131" y="1"/>
                      <a:pt x="7419" y="868"/>
                      <a:pt x="5707" y="1439"/>
                    </a:cubicBezTo>
                    <a:cubicBezTo>
                      <a:pt x="4269" y="2009"/>
                      <a:pt x="3424" y="2854"/>
                      <a:pt x="2283" y="3995"/>
                    </a:cubicBezTo>
                    <a:cubicBezTo>
                      <a:pt x="845" y="5433"/>
                      <a:pt x="275" y="6848"/>
                      <a:pt x="1" y="9131"/>
                    </a:cubicBezTo>
                    <a:cubicBezTo>
                      <a:pt x="1142" y="9427"/>
                      <a:pt x="2283" y="9998"/>
                      <a:pt x="3424" y="10272"/>
                    </a:cubicBezTo>
                    <a:lnTo>
                      <a:pt x="4566" y="10272"/>
                    </a:lnTo>
                    <a:cubicBezTo>
                      <a:pt x="4840" y="10272"/>
                      <a:pt x="5410" y="9998"/>
                      <a:pt x="5981" y="9701"/>
                    </a:cubicBezTo>
                    <a:cubicBezTo>
                      <a:pt x="7122" y="9427"/>
                      <a:pt x="7122" y="9427"/>
                      <a:pt x="7122" y="7989"/>
                    </a:cubicBezTo>
                    <a:lnTo>
                      <a:pt x="7122" y="7716"/>
                    </a:lnTo>
                    <a:cubicBezTo>
                      <a:pt x="7122" y="6848"/>
                      <a:pt x="7693" y="6848"/>
                      <a:pt x="8263" y="6574"/>
                    </a:cubicBezTo>
                    <a:lnTo>
                      <a:pt x="8834" y="7145"/>
                    </a:lnTo>
                    <a:cubicBezTo>
                      <a:pt x="9131" y="7419"/>
                      <a:pt x="9131" y="7716"/>
                      <a:pt x="9131" y="7716"/>
                    </a:cubicBezTo>
                    <a:cubicBezTo>
                      <a:pt x="9701" y="9131"/>
                      <a:pt x="9131" y="10569"/>
                      <a:pt x="7693" y="10843"/>
                    </a:cubicBezTo>
                    <a:cubicBezTo>
                      <a:pt x="7122" y="10843"/>
                      <a:pt x="7122" y="11413"/>
                      <a:pt x="7122" y="11710"/>
                    </a:cubicBezTo>
                    <a:cubicBezTo>
                      <a:pt x="7419" y="12851"/>
                      <a:pt x="7693" y="13696"/>
                      <a:pt x="7990" y="14837"/>
                    </a:cubicBezTo>
                    <a:cubicBezTo>
                      <a:pt x="7990" y="15134"/>
                      <a:pt x="8263" y="15408"/>
                      <a:pt x="8560" y="15408"/>
                    </a:cubicBezTo>
                    <a:cubicBezTo>
                      <a:pt x="9405" y="15704"/>
                      <a:pt x="10546" y="15704"/>
                      <a:pt x="11413" y="15978"/>
                    </a:cubicBezTo>
                    <a:cubicBezTo>
                      <a:pt x="13125" y="16275"/>
                      <a:pt x="13970" y="17416"/>
                      <a:pt x="14266" y="19128"/>
                    </a:cubicBezTo>
                    <a:cubicBezTo>
                      <a:pt x="14540" y="20269"/>
                      <a:pt x="13970" y="21114"/>
                      <a:pt x="13125" y="21411"/>
                    </a:cubicBezTo>
                    <a:cubicBezTo>
                      <a:pt x="12560" y="21661"/>
                      <a:pt x="12009" y="21774"/>
                      <a:pt x="11490" y="21774"/>
                    </a:cubicBezTo>
                    <a:cubicBezTo>
                      <a:pt x="9642" y="21774"/>
                      <a:pt x="8203" y="20340"/>
                      <a:pt x="7990" y="18558"/>
                    </a:cubicBezTo>
                    <a:cubicBezTo>
                      <a:pt x="7773" y="18141"/>
                      <a:pt x="7714" y="17870"/>
                      <a:pt x="7476" y="17870"/>
                    </a:cubicBezTo>
                    <a:cubicBezTo>
                      <a:pt x="7388" y="17870"/>
                      <a:pt x="7276" y="17907"/>
                      <a:pt x="7122" y="17987"/>
                    </a:cubicBezTo>
                    <a:cubicBezTo>
                      <a:pt x="4840" y="17987"/>
                      <a:pt x="3128" y="19402"/>
                      <a:pt x="1713" y="21114"/>
                    </a:cubicBezTo>
                    <a:cubicBezTo>
                      <a:pt x="1416" y="21411"/>
                      <a:pt x="1416" y="21685"/>
                      <a:pt x="1416" y="21981"/>
                    </a:cubicBezTo>
                    <a:cubicBezTo>
                      <a:pt x="1713" y="22826"/>
                      <a:pt x="1986" y="23967"/>
                      <a:pt x="2557" y="24538"/>
                    </a:cubicBezTo>
                    <a:cubicBezTo>
                      <a:pt x="3698" y="26250"/>
                      <a:pt x="5410" y="27391"/>
                      <a:pt x="7693" y="27962"/>
                    </a:cubicBezTo>
                    <a:cubicBezTo>
                      <a:pt x="8574" y="28182"/>
                      <a:pt x="9500" y="28276"/>
                      <a:pt x="10436" y="28276"/>
                    </a:cubicBezTo>
                    <a:cubicBezTo>
                      <a:pt x="11923" y="28276"/>
                      <a:pt x="13436" y="28038"/>
                      <a:pt x="14837" y="27688"/>
                    </a:cubicBezTo>
                    <a:cubicBezTo>
                      <a:pt x="16823" y="27391"/>
                      <a:pt x="18535" y="25679"/>
                      <a:pt x="19676" y="24264"/>
                    </a:cubicBezTo>
                    <a:cubicBezTo>
                      <a:pt x="21114" y="22552"/>
                      <a:pt x="21685" y="20269"/>
                      <a:pt x="21959" y="17987"/>
                    </a:cubicBezTo>
                    <a:cubicBezTo>
                      <a:pt x="21959" y="15978"/>
                      <a:pt x="21388" y="14266"/>
                      <a:pt x="20543" y="12554"/>
                    </a:cubicBezTo>
                    <a:cubicBezTo>
                      <a:pt x="19973" y="11413"/>
                      <a:pt x="19105" y="10569"/>
                      <a:pt x="17964" y="9701"/>
                    </a:cubicBezTo>
                    <a:cubicBezTo>
                      <a:pt x="17690" y="9701"/>
                      <a:pt x="17690" y="9427"/>
                      <a:pt x="17394" y="8857"/>
                    </a:cubicBezTo>
                    <a:cubicBezTo>
                      <a:pt x="17394" y="7989"/>
                      <a:pt x="17690" y="7419"/>
                      <a:pt x="17394" y="6574"/>
                    </a:cubicBezTo>
                    <a:cubicBezTo>
                      <a:pt x="17120" y="3150"/>
                      <a:pt x="14540" y="297"/>
                      <a:pt x="108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56"/>
              <p:cNvSpPr/>
              <p:nvPr/>
            </p:nvSpPr>
            <p:spPr>
              <a:xfrm>
                <a:off x="3847375" y="657425"/>
                <a:ext cx="207150" cy="269350"/>
              </a:xfrm>
              <a:custGeom>
                <a:avLst/>
                <a:gdLst/>
                <a:ahLst/>
                <a:cxnLst/>
                <a:rect l="l" t="t" r="r" b="b"/>
                <a:pathLst>
                  <a:path w="8286" h="10774" extrusionOk="0">
                    <a:moveTo>
                      <a:pt x="2579" y="0"/>
                    </a:moveTo>
                    <a:cubicBezTo>
                      <a:pt x="1712" y="0"/>
                      <a:pt x="1141" y="0"/>
                      <a:pt x="297" y="297"/>
                    </a:cubicBezTo>
                    <a:cubicBezTo>
                      <a:pt x="0" y="297"/>
                      <a:pt x="0" y="571"/>
                      <a:pt x="297" y="571"/>
                    </a:cubicBezTo>
                    <a:lnTo>
                      <a:pt x="867" y="571"/>
                    </a:lnTo>
                    <a:cubicBezTo>
                      <a:pt x="2009" y="868"/>
                      <a:pt x="2579" y="1438"/>
                      <a:pt x="3424" y="1712"/>
                    </a:cubicBezTo>
                    <a:cubicBezTo>
                      <a:pt x="3994" y="2009"/>
                      <a:pt x="4291" y="2579"/>
                      <a:pt x="4565" y="3150"/>
                    </a:cubicBezTo>
                    <a:cubicBezTo>
                      <a:pt x="4862" y="3424"/>
                      <a:pt x="5136" y="3995"/>
                      <a:pt x="5432" y="4291"/>
                    </a:cubicBezTo>
                    <a:cubicBezTo>
                      <a:pt x="6003" y="5433"/>
                      <a:pt x="6003" y="6574"/>
                      <a:pt x="6003" y="7715"/>
                    </a:cubicBezTo>
                    <a:cubicBezTo>
                      <a:pt x="5706" y="8286"/>
                      <a:pt x="5706" y="8856"/>
                      <a:pt x="5706" y="9130"/>
                    </a:cubicBezTo>
                    <a:cubicBezTo>
                      <a:pt x="5706" y="9427"/>
                      <a:pt x="5432" y="9998"/>
                      <a:pt x="5432" y="10272"/>
                    </a:cubicBezTo>
                    <a:lnTo>
                      <a:pt x="5432" y="10568"/>
                    </a:lnTo>
                    <a:cubicBezTo>
                      <a:pt x="5432" y="10705"/>
                      <a:pt x="5501" y="10774"/>
                      <a:pt x="5569" y="10774"/>
                    </a:cubicBezTo>
                    <a:cubicBezTo>
                      <a:pt x="5638" y="10774"/>
                      <a:pt x="5706" y="10705"/>
                      <a:pt x="5706" y="10568"/>
                    </a:cubicBezTo>
                    <a:cubicBezTo>
                      <a:pt x="6277" y="10568"/>
                      <a:pt x="6574" y="10272"/>
                      <a:pt x="6848" y="9998"/>
                    </a:cubicBezTo>
                    <a:cubicBezTo>
                      <a:pt x="7418" y="9701"/>
                      <a:pt x="7715" y="9427"/>
                      <a:pt x="7715" y="9130"/>
                    </a:cubicBezTo>
                    <a:cubicBezTo>
                      <a:pt x="7989" y="9130"/>
                      <a:pt x="7989" y="8856"/>
                      <a:pt x="7989" y="8560"/>
                    </a:cubicBezTo>
                    <a:cubicBezTo>
                      <a:pt x="8286" y="7715"/>
                      <a:pt x="8286" y="6574"/>
                      <a:pt x="8286" y="5707"/>
                    </a:cubicBezTo>
                    <a:cubicBezTo>
                      <a:pt x="7989" y="4862"/>
                      <a:pt x="7989" y="4291"/>
                      <a:pt x="7715" y="3424"/>
                    </a:cubicBezTo>
                    <a:cubicBezTo>
                      <a:pt x="7418" y="2853"/>
                      <a:pt x="6574" y="2579"/>
                      <a:pt x="6277" y="2009"/>
                    </a:cubicBezTo>
                    <a:lnTo>
                      <a:pt x="5432" y="1141"/>
                    </a:lnTo>
                    <a:cubicBezTo>
                      <a:pt x="5136" y="868"/>
                      <a:pt x="4862" y="868"/>
                      <a:pt x="4565" y="571"/>
                    </a:cubicBezTo>
                    <a:cubicBezTo>
                      <a:pt x="4291" y="571"/>
                      <a:pt x="3994" y="297"/>
                      <a:pt x="3721" y="297"/>
                    </a:cubicBezTo>
                    <a:cubicBezTo>
                      <a:pt x="3572" y="149"/>
                      <a:pt x="3355" y="149"/>
                      <a:pt x="3141" y="149"/>
                    </a:cubicBezTo>
                    <a:cubicBezTo>
                      <a:pt x="2927" y="149"/>
                      <a:pt x="2716" y="149"/>
                      <a:pt x="2579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56"/>
              <p:cNvSpPr/>
              <p:nvPr/>
            </p:nvSpPr>
            <p:spPr>
              <a:xfrm>
                <a:off x="3626525" y="643150"/>
                <a:ext cx="548975" cy="713325"/>
              </a:xfrm>
              <a:custGeom>
                <a:avLst/>
                <a:gdLst/>
                <a:ahLst/>
                <a:cxnLst/>
                <a:rect l="l" t="t" r="r" b="b"/>
                <a:pathLst>
                  <a:path w="21959" h="28533" extrusionOk="0">
                    <a:moveTo>
                      <a:pt x="1" y="9131"/>
                    </a:moveTo>
                    <a:cubicBezTo>
                      <a:pt x="275" y="6848"/>
                      <a:pt x="845" y="5433"/>
                      <a:pt x="2283" y="3995"/>
                    </a:cubicBezTo>
                    <a:cubicBezTo>
                      <a:pt x="3424" y="2854"/>
                      <a:pt x="4269" y="2009"/>
                      <a:pt x="5707" y="1439"/>
                    </a:cubicBezTo>
                    <a:cubicBezTo>
                      <a:pt x="7419" y="868"/>
                      <a:pt x="9131" y="1"/>
                      <a:pt x="10843" y="1"/>
                    </a:cubicBezTo>
                    <a:cubicBezTo>
                      <a:pt x="14540" y="297"/>
                      <a:pt x="17120" y="3150"/>
                      <a:pt x="17394" y="6574"/>
                    </a:cubicBezTo>
                    <a:cubicBezTo>
                      <a:pt x="17690" y="7419"/>
                      <a:pt x="17394" y="7989"/>
                      <a:pt x="17394" y="8857"/>
                    </a:cubicBezTo>
                    <a:cubicBezTo>
                      <a:pt x="17690" y="9427"/>
                      <a:pt x="17690" y="9701"/>
                      <a:pt x="17964" y="9701"/>
                    </a:cubicBezTo>
                    <a:cubicBezTo>
                      <a:pt x="19105" y="10569"/>
                      <a:pt x="19973" y="11413"/>
                      <a:pt x="20543" y="12554"/>
                    </a:cubicBezTo>
                    <a:cubicBezTo>
                      <a:pt x="21388" y="14266"/>
                      <a:pt x="21959" y="15978"/>
                      <a:pt x="21959" y="17987"/>
                    </a:cubicBezTo>
                    <a:cubicBezTo>
                      <a:pt x="21685" y="20269"/>
                      <a:pt x="21114" y="22552"/>
                      <a:pt x="19676" y="24264"/>
                    </a:cubicBezTo>
                    <a:cubicBezTo>
                      <a:pt x="18535" y="25679"/>
                      <a:pt x="16823" y="27391"/>
                      <a:pt x="14837" y="27688"/>
                    </a:cubicBezTo>
                    <a:cubicBezTo>
                      <a:pt x="12555" y="28258"/>
                      <a:pt x="9975" y="28532"/>
                      <a:pt x="7693" y="27962"/>
                    </a:cubicBezTo>
                    <a:cubicBezTo>
                      <a:pt x="5410" y="27391"/>
                      <a:pt x="3698" y="26250"/>
                      <a:pt x="2557" y="24538"/>
                    </a:cubicBezTo>
                    <a:cubicBezTo>
                      <a:pt x="1986" y="23967"/>
                      <a:pt x="1713" y="22826"/>
                      <a:pt x="1416" y="21981"/>
                    </a:cubicBezTo>
                    <a:cubicBezTo>
                      <a:pt x="1416" y="21685"/>
                      <a:pt x="1416" y="21411"/>
                      <a:pt x="1713" y="21114"/>
                    </a:cubicBezTo>
                    <a:cubicBezTo>
                      <a:pt x="3128" y="19402"/>
                      <a:pt x="4840" y="17987"/>
                      <a:pt x="7122" y="17987"/>
                    </a:cubicBezTo>
                    <a:cubicBezTo>
                      <a:pt x="7693" y="17690"/>
                      <a:pt x="7693" y="17987"/>
                      <a:pt x="7990" y="18558"/>
                    </a:cubicBezTo>
                    <a:cubicBezTo>
                      <a:pt x="8263" y="20840"/>
                      <a:pt x="10546" y="22552"/>
                      <a:pt x="13125" y="21411"/>
                    </a:cubicBezTo>
                    <a:cubicBezTo>
                      <a:pt x="13970" y="21114"/>
                      <a:pt x="14540" y="20269"/>
                      <a:pt x="14266" y="19128"/>
                    </a:cubicBezTo>
                    <a:cubicBezTo>
                      <a:pt x="13970" y="17416"/>
                      <a:pt x="13125" y="16275"/>
                      <a:pt x="11413" y="15978"/>
                    </a:cubicBezTo>
                    <a:cubicBezTo>
                      <a:pt x="10546" y="15704"/>
                      <a:pt x="9405" y="15704"/>
                      <a:pt x="8560" y="15408"/>
                    </a:cubicBezTo>
                    <a:cubicBezTo>
                      <a:pt x="8263" y="15408"/>
                      <a:pt x="7990" y="15134"/>
                      <a:pt x="7990" y="14837"/>
                    </a:cubicBezTo>
                    <a:cubicBezTo>
                      <a:pt x="7693" y="13696"/>
                      <a:pt x="7419" y="12851"/>
                      <a:pt x="7122" y="11710"/>
                    </a:cubicBezTo>
                    <a:cubicBezTo>
                      <a:pt x="7122" y="11413"/>
                      <a:pt x="7122" y="10843"/>
                      <a:pt x="7693" y="10843"/>
                    </a:cubicBezTo>
                    <a:cubicBezTo>
                      <a:pt x="9131" y="10569"/>
                      <a:pt x="9701" y="9131"/>
                      <a:pt x="9131" y="7716"/>
                    </a:cubicBezTo>
                    <a:cubicBezTo>
                      <a:pt x="9131" y="7716"/>
                      <a:pt x="9131" y="7419"/>
                      <a:pt x="8834" y="7145"/>
                    </a:cubicBezTo>
                    <a:lnTo>
                      <a:pt x="8263" y="6574"/>
                    </a:lnTo>
                    <a:cubicBezTo>
                      <a:pt x="7693" y="6848"/>
                      <a:pt x="7122" y="6848"/>
                      <a:pt x="7122" y="7716"/>
                    </a:cubicBezTo>
                    <a:lnTo>
                      <a:pt x="7122" y="7989"/>
                    </a:lnTo>
                    <a:cubicBezTo>
                      <a:pt x="7122" y="9427"/>
                      <a:pt x="7122" y="9427"/>
                      <a:pt x="5981" y="9701"/>
                    </a:cubicBezTo>
                    <a:cubicBezTo>
                      <a:pt x="5410" y="9998"/>
                      <a:pt x="4840" y="10272"/>
                      <a:pt x="4566" y="10272"/>
                    </a:cubicBezTo>
                    <a:lnTo>
                      <a:pt x="3424" y="10272"/>
                    </a:lnTo>
                    <a:cubicBezTo>
                      <a:pt x="2283" y="9998"/>
                      <a:pt x="1142" y="9427"/>
                      <a:pt x="1" y="9131"/>
                    </a:cubicBezTo>
                    <a:close/>
                    <a:moveTo>
                      <a:pt x="1713" y="21685"/>
                    </a:moveTo>
                    <a:cubicBezTo>
                      <a:pt x="1986" y="22255"/>
                      <a:pt x="2283" y="23123"/>
                      <a:pt x="2557" y="23693"/>
                    </a:cubicBezTo>
                    <a:cubicBezTo>
                      <a:pt x="3424" y="24834"/>
                      <a:pt x="4566" y="25976"/>
                      <a:pt x="5981" y="26546"/>
                    </a:cubicBezTo>
                    <a:cubicBezTo>
                      <a:pt x="7693" y="27117"/>
                      <a:pt x="9701" y="27688"/>
                      <a:pt x="11984" y="27391"/>
                    </a:cubicBezTo>
                    <a:cubicBezTo>
                      <a:pt x="13696" y="27117"/>
                      <a:pt x="15111" y="26546"/>
                      <a:pt x="16549" y="25405"/>
                    </a:cubicBezTo>
                    <a:cubicBezTo>
                      <a:pt x="17964" y="24538"/>
                      <a:pt x="18535" y="23123"/>
                      <a:pt x="19105" y="21685"/>
                    </a:cubicBezTo>
                    <a:cubicBezTo>
                      <a:pt x="20247" y="18558"/>
                      <a:pt x="19105" y="13992"/>
                      <a:pt x="15408" y="12281"/>
                    </a:cubicBezTo>
                    <a:cubicBezTo>
                      <a:pt x="15111" y="11984"/>
                      <a:pt x="14837" y="11984"/>
                      <a:pt x="14266" y="11984"/>
                    </a:cubicBezTo>
                    <a:cubicBezTo>
                      <a:pt x="13970" y="11984"/>
                      <a:pt x="13696" y="11984"/>
                      <a:pt x="13696" y="11710"/>
                    </a:cubicBezTo>
                    <a:lnTo>
                      <a:pt x="13696" y="11139"/>
                    </a:lnTo>
                    <a:cubicBezTo>
                      <a:pt x="13970" y="10843"/>
                      <a:pt x="14266" y="10569"/>
                      <a:pt x="14266" y="10272"/>
                    </a:cubicBezTo>
                    <a:cubicBezTo>
                      <a:pt x="14837" y="7419"/>
                      <a:pt x="14540" y="4566"/>
                      <a:pt x="11984" y="2854"/>
                    </a:cubicBezTo>
                    <a:cubicBezTo>
                      <a:pt x="9975" y="1439"/>
                      <a:pt x="8263" y="1142"/>
                      <a:pt x="6278" y="2009"/>
                    </a:cubicBezTo>
                    <a:cubicBezTo>
                      <a:pt x="4566" y="2854"/>
                      <a:pt x="3128" y="3721"/>
                      <a:pt x="1986" y="5136"/>
                    </a:cubicBezTo>
                    <a:cubicBezTo>
                      <a:pt x="1142" y="6004"/>
                      <a:pt x="571" y="7145"/>
                      <a:pt x="571" y="8560"/>
                    </a:cubicBezTo>
                    <a:lnTo>
                      <a:pt x="3128" y="9427"/>
                    </a:lnTo>
                    <a:cubicBezTo>
                      <a:pt x="3698" y="9701"/>
                      <a:pt x="3995" y="9701"/>
                      <a:pt x="4269" y="8857"/>
                    </a:cubicBezTo>
                    <a:cubicBezTo>
                      <a:pt x="4269" y="8286"/>
                      <a:pt x="4566" y="7419"/>
                      <a:pt x="5136" y="6848"/>
                    </a:cubicBezTo>
                    <a:cubicBezTo>
                      <a:pt x="5981" y="5707"/>
                      <a:pt x="7693" y="5433"/>
                      <a:pt x="8834" y="6004"/>
                    </a:cubicBezTo>
                    <a:cubicBezTo>
                      <a:pt x="10546" y="7419"/>
                      <a:pt x="10272" y="10272"/>
                      <a:pt x="8263" y="11413"/>
                    </a:cubicBezTo>
                    <a:cubicBezTo>
                      <a:pt x="8263" y="11413"/>
                      <a:pt x="7990" y="11710"/>
                      <a:pt x="7990" y="11984"/>
                    </a:cubicBezTo>
                    <a:cubicBezTo>
                      <a:pt x="7990" y="12554"/>
                      <a:pt x="8263" y="13422"/>
                      <a:pt x="8263" y="13992"/>
                    </a:cubicBezTo>
                    <a:cubicBezTo>
                      <a:pt x="8263" y="14563"/>
                      <a:pt x="8560" y="14563"/>
                      <a:pt x="9131" y="14837"/>
                    </a:cubicBezTo>
                    <a:cubicBezTo>
                      <a:pt x="9975" y="14837"/>
                      <a:pt x="11117" y="15134"/>
                      <a:pt x="11984" y="15408"/>
                    </a:cubicBezTo>
                    <a:cubicBezTo>
                      <a:pt x="14266" y="15978"/>
                      <a:pt x="15682" y="18831"/>
                      <a:pt x="14837" y="20840"/>
                    </a:cubicBezTo>
                    <a:cubicBezTo>
                      <a:pt x="13970" y="23123"/>
                      <a:pt x="12258" y="24264"/>
                      <a:pt x="9701" y="24264"/>
                    </a:cubicBezTo>
                    <a:cubicBezTo>
                      <a:pt x="7693" y="23967"/>
                      <a:pt x="6278" y="22826"/>
                      <a:pt x="5410" y="21114"/>
                    </a:cubicBezTo>
                    <a:cubicBezTo>
                      <a:pt x="5136" y="21114"/>
                      <a:pt x="5136" y="20840"/>
                      <a:pt x="4840" y="20840"/>
                    </a:cubicBezTo>
                    <a:cubicBezTo>
                      <a:pt x="3995" y="21114"/>
                      <a:pt x="2854" y="21411"/>
                      <a:pt x="1713" y="21685"/>
                    </a:cubicBezTo>
                    <a:close/>
                    <a:moveTo>
                      <a:pt x="18261" y="24538"/>
                    </a:moveTo>
                    <a:lnTo>
                      <a:pt x="18535" y="24538"/>
                    </a:lnTo>
                    <a:cubicBezTo>
                      <a:pt x="18832" y="24264"/>
                      <a:pt x="19105" y="23967"/>
                      <a:pt x="19402" y="23396"/>
                    </a:cubicBezTo>
                    <a:cubicBezTo>
                      <a:pt x="20247" y="22552"/>
                      <a:pt x="20543" y="21411"/>
                      <a:pt x="20817" y="20269"/>
                    </a:cubicBezTo>
                    <a:cubicBezTo>
                      <a:pt x="21685" y="16549"/>
                      <a:pt x="20817" y="13696"/>
                      <a:pt x="18261" y="11139"/>
                    </a:cubicBezTo>
                    <a:cubicBezTo>
                      <a:pt x="17964" y="10569"/>
                      <a:pt x="17394" y="10272"/>
                      <a:pt x="16823" y="10272"/>
                    </a:cubicBezTo>
                    <a:cubicBezTo>
                      <a:pt x="16252" y="10272"/>
                      <a:pt x="15978" y="10843"/>
                      <a:pt x="15111" y="11413"/>
                    </a:cubicBezTo>
                    <a:cubicBezTo>
                      <a:pt x="17964" y="12281"/>
                      <a:pt x="19402" y="14563"/>
                      <a:pt x="19973" y="17120"/>
                    </a:cubicBezTo>
                    <a:cubicBezTo>
                      <a:pt x="20543" y="19973"/>
                      <a:pt x="19676" y="22255"/>
                      <a:pt x="18261" y="24538"/>
                    </a:cubicBezTo>
                    <a:close/>
                    <a:moveTo>
                      <a:pt x="14540" y="10843"/>
                    </a:moveTo>
                    <a:cubicBezTo>
                      <a:pt x="15408" y="10569"/>
                      <a:pt x="15978" y="10272"/>
                      <a:pt x="16549" y="9701"/>
                    </a:cubicBezTo>
                    <a:lnTo>
                      <a:pt x="16823" y="9427"/>
                    </a:lnTo>
                    <a:lnTo>
                      <a:pt x="16823" y="6004"/>
                    </a:lnTo>
                    <a:cubicBezTo>
                      <a:pt x="15978" y="2854"/>
                      <a:pt x="13696" y="1142"/>
                      <a:pt x="10546" y="868"/>
                    </a:cubicBezTo>
                    <a:cubicBezTo>
                      <a:pt x="10272" y="571"/>
                      <a:pt x="9975" y="868"/>
                      <a:pt x="9701" y="868"/>
                    </a:cubicBezTo>
                    <a:cubicBezTo>
                      <a:pt x="14266" y="2580"/>
                      <a:pt x="15978" y="5707"/>
                      <a:pt x="14540" y="10843"/>
                    </a:cubicBezTo>
                    <a:close/>
                    <a:moveTo>
                      <a:pt x="5707" y="20269"/>
                    </a:moveTo>
                    <a:cubicBezTo>
                      <a:pt x="5981" y="21685"/>
                      <a:pt x="7419" y="23123"/>
                      <a:pt x="8834" y="23123"/>
                    </a:cubicBezTo>
                    <a:cubicBezTo>
                      <a:pt x="10272" y="23396"/>
                      <a:pt x="11413" y="23693"/>
                      <a:pt x="12828" y="22552"/>
                    </a:cubicBezTo>
                    <a:cubicBezTo>
                      <a:pt x="9975" y="22826"/>
                      <a:pt x="7990" y="21685"/>
                      <a:pt x="7122" y="18831"/>
                    </a:cubicBezTo>
                    <a:close/>
                    <a:moveTo>
                      <a:pt x="4566" y="9427"/>
                    </a:moveTo>
                    <a:cubicBezTo>
                      <a:pt x="5136" y="9427"/>
                      <a:pt x="5707" y="9131"/>
                      <a:pt x="5981" y="8857"/>
                    </a:cubicBezTo>
                    <a:cubicBezTo>
                      <a:pt x="6278" y="8857"/>
                      <a:pt x="6552" y="8857"/>
                      <a:pt x="6552" y="8560"/>
                    </a:cubicBezTo>
                    <a:cubicBezTo>
                      <a:pt x="6848" y="7989"/>
                      <a:pt x="6848" y="7145"/>
                      <a:pt x="6848" y="6574"/>
                    </a:cubicBezTo>
                    <a:cubicBezTo>
                      <a:pt x="5707" y="6574"/>
                      <a:pt x="4840" y="7989"/>
                      <a:pt x="4566" y="9427"/>
                    </a:cubicBezTo>
                    <a:close/>
                    <a:moveTo>
                      <a:pt x="6552" y="18831"/>
                    </a:moveTo>
                    <a:cubicBezTo>
                      <a:pt x="5410" y="18831"/>
                      <a:pt x="3128" y="19699"/>
                      <a:pt x="2854" y="20840"/>
                    </a:cubicBezTo>
                    <a:cubicBezTo>
                      <a:pt x="3995" y="20269"/>
                      <a:pt x="5707" y="20269"/>
                      <a:pt x="6552" y="1883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0" name="Google Shape;1510;p56"/>
            <p:cNvGrpSpPr/>
            <p:nvPr/>
          </p:nvGrpSpPr>
          <p:grpSpPr>
            <a:xfrm rot="1681867">
              <a:off x="2707910" y="736431"/>
              <a:ext cx="311111" cy="1256932"/>
              <a:chOff x="-3318090" y="454605"/>
              <a:chExt cx="215740" cy="871620"/>
            </a:xfrm>
          </p:grpSpPr>
          <p:sp>
            <p:nvSpPr>
              <p:cNvPr id="1511" name="Google Shape;1511;p56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56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56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56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56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56"/>
              <p:cNvSpPr/>
              <p:nvPr/>
            </p:nvSpPr>
            <p:spPr>
              <a:xfrm>
                <a:off x="-3318090" y="454605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56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18" name="Google Shape;1518;p56"/>
          <p:cNvGrpSpPr/>
          <p:nvPr/>
        </p:nvGrpSpPr>
        <p:grpSpPr>
          <a:xfrm>
            <a:off x="6311185" y="537169"/>
            <a:ext cx="2116715" cy="2408354"/>
            <a:chOff x="6311185" y="537169"/>
            <a:chExt cx="2116715" cy="2408354"/>
          </a:xfrm>
        </p:grpSpPr>
        <p:sp>
          <p:nvSpPr>
            <p:cNvPr id="1519" name="Google Shape;1519;p56"/>
            <p:cNvSpPr/>
            <p:nvPr/>
          </p:nvSpPr>
          <p:spPr>
            <a:xfrm>
              <a:off x="8061717" y="1472552"/>
              <a:ext cx="188545" cy="199374"/>
            </a:xfrm>
            <a:custGeom>
              <a:avLst/>
              <a:gdLst/>
              <a:ahLst/>
              <a:cxnLst/>
              <a:rect l="l" t="t" r="r" b="b"/>
              <a:pathLst>
                <a:path w="3991" h="4220" extrusionOk="0">
                  <a:moveTo>
                    <a:pt x="1591" y="902"/>
                  </a:moveTo>
                  <a:cubicBezTo>
                    <a:pt x="1782" y="902"/>
                    <a:pt x="1976" y="959"/>
                    <a:pt x="2154" y="1084"/>
                  </a:cubicBezTo>
                  <a:cubicBezTo>
                    <a:pt x="2310" y="1162"/>
                    <a:pt x="2166" y="1369"/>
                    <a:pt x="2022" y="1369"/>
                  </a:cubicBezTo>
                  <a:cubicBezTo>
                    <a:pt x="1991" y="1369"/>
                    <a:pt x="1960" y="1360"/>
                    <a:pt x="1932" y="1337"/>
                  </a:cubicBezTo>
                  <a:cubicBezTo>
                    <a:pt x="1814" y="1262"/>
                    <a:pt x="1678" y="1227"/>
                    <a:pt x="1542" y="1227"/>
                  </a:cubicBezTo>
                  <a:cubicBezTo>
                    <a:pt x="1277" y="1227"/>
                    <a:pt x="1013" y="1361"/>
                    <a:pt x="887" y="1591"/>
                  </a:cubicBezTo>
                  <a:cubicBezTo>
                    <a:pt x="856" y="1633"/>
                    <a:pt x="817" y="1651"/>
                    <a:pt x="781" y="1651"/>
                  </a:cubicBezTo>
                  <a:cubicBezTo>
                    <a:pt x="708" y="1651"/>
                    <a:pt x="644" y="1580"/>
                    <a:pt x="666" y="1496"/>
                  </a:cubicBezTo>
                  <a:cubicBezTo>
                    <a:pt x="835" y="1135"/>
                    <a:pt x="1204" y="902"/>
                    <a:pt x="1591" y="902"/>
                  </a:cubicBezTo>
                  <a:close/>
                  <a:moveTo>
                    <a:pt x="1923" y="0"/>
                  </a:moveTo>
                  <a:cubicBezTo>
                    <a:pt x="1874" y="0"/>
                    <a:pt x="1824" y="3"/>
                    <a:pt x="1774" y="7"/>
                  </a:cubicBezTo>
                  <a:cubicBezTo>
                    <a:pt x="761" y="71"/>
                    <a:pt x="32" y="957"/>
                    <a:pt x="1" y="1939"/>
                  </a:cubicBezTo>
                  <a:cubicBezTo>
                    <a:pt x="32" y="1939"/>
                    <a:pt x="127" y="1971"/>
                    <a:pt x="127" y="2066"/>
                  </a:cubicBezTo>
                  <a:cubicBezTo>
                    <a:pt x="32" y="3143"/>
                    <a:pt x="824" y="4219"/>
                    <a:pt x="1901" y="4219"/>
                  </a:cubicBezTo>
                  <a:lnTo>
                    <a:pt x="1964" y="4124"/>
                  </a:lnTo>
                  <a:cubicBezTo>
                    <a:pt x="2018" y="4071"/>
                    <a:pt x="2077" y="4051"/>
                    <a:pt x="2134" y="4051"/>
                  </a:cubicBezTo>
                  <a:cubicBezTo>
                    <a:pt x="2213" y="4051"/>
                    <a:pt x="2289" y="4088"/>
                    <a:pt x="2344" y="4124"/>
                  </a:cubicBezTo>
                  <a:cubicBezTo>
                    <a:pt x="3357" y="3839"/>
                    <a:pt x="3991" y="2731"/>
                    <a:pt x="3801" y="1717"/>
                  </a:cubicBezTo>
                  <a:cubicBezTo>
                    <a:pt x="3620" y="845"/>
                    <a:pt x="2867" y="0"/>
                    <a:pt x="19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6"/>
            <p:cNvSpPr/>
            <p:nvPr/>
          </p:nvSpPr>
          <p:spPr>
            <a:xfrm>
              <a:off x="8085669" y="1510160"/>
              <a:ext cx="82296" cy="44410"/>
            </a:xfrm>
            <a:custGeom>
              <a:avLst/>
              <a:gdLst/>
              <a:ahLst/>
              <a:cxnLst/>
              <a:rect l="l" t="t" r="r" b="b"/>
              <a:pathLst>
                <a:path w="1742" h="940" extrusionOk="0">
                  <a:moveTo>
                    <a:pt x="993" y="0"/>
                  </a:moveTo>
                  <a:cubicBezTo>
                    <a:pt x="903" y="0"/>
                    <a:pt x="813" y="11"/>
                    <a:pt x="729" y="35"/>
                  </a:cubicBezTo>
                  <a:cubicBezTo>
                    <a:pt x="412" y="130"/>
                    <a:pt x="127" y="351"/>
                    <a:pt x="0" y="636"/>
                  </a:cubicBezTo>
                  <a:cubicBezTo>
                    <a:pt x="0" y="763"/>
                    <a:pt x="64" y="858"/>
                    <a:pt x="127" y="921"/>
                  </a:cubicBezTo>
                  <a:cubicBezTo>
                    <a:pt x="159" y="932"/>
                    <a:pt x="197" y="939"/>
                    <a:pt x="236" y="939"/>
                  </a:cubicBezTo>
                  <a:cubicBezTo>
                    <a:pt x="313" y="939"/>
                    <a:pt x="391" y="911"/>
                    <a:pt x="412" y="826"/>
                  </a:cubicBezTo>
                  <a:cubicBezTo>
                    <a:pt x="475" y="668"/>
                    <a:pt x="634" y="605"/>
                    <a:pt x="792" y="573"/>
                  </a:cubicBezTo>
                  <a:cubicBezTo>
                    <a:pt x="857" y="555"/>
                    <a:pt x="919" y="547"/>
                    <a:pt x="978" y="547"/>
                  </a:cubicBezTo>
                  <a:cubicBezTo>
                    <a:pt x="1120" y="547"/>
                    <a:pt x="1241" y="592"/>
                    <a:pt x="1330" y="636"/>
                  </a:cubicBezTo>
                  <a:cubicBezTo>
                    <a:pt x="1375" y="659"/>
                    <a:pt x="1452" y="681"/>
                    <a:pt x="1515" y="681"/>
                  </a:cubicBezTo>
                  <a:cubicBezTo>
                    <a:pt x="1541" y="681"/>
                    <a:pt x="1565" y="677"/>
                    <a:pt x="1584" y="668"/>
                  </a:cubicBezTo>
                  <a:cubicBezTo>
                    <a:pt x="1679" y="636"/>
                    <a:pt x="1742" y="510"/>
                    <a:pt x="1742" y="446"/>
                  </a:cubicBezTo>
                  <a:cubicBezTo>
                    <a:pt x="1742" y="351"/>
                    <a:pt x="1710" y="288"/>
                    <a:pt x="1647" y="193"/>
                  </a:cubicBezTo>
                  <a:cubicBezTo>
                    <a:pt x="1584" y="161"/>
                    <a:pt x="1520" y="130"/>
                    <a:pt x="1425" y="66"/>
                  </a:cubicBezTo>
                  <a:cubicBezTo>
                    <a:pt x="1288" y="27"/>
                    <a:pt x="1139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6"/>
            <p:cNvSpPr/>
            <p:nvPr/>
          </p:nvSpPr>
          <p:spPr>
            <a:xfrm>
              <a:off x="6650400" y="537169"/>
              <a:ext cx="1777500" cy="2265600"/>
            </a:xfrm>
            <a:prstGeom prst="rect">
              <a:avLst/>
            </a:prstGeom>
            <a:solidFill>
              <a:srgbClr val="D77955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6"/>
            <p:cNvSpPr/>
            <p:nvPr/>
          </p:nvSpPr>
          <p:spPr>
            <a:xfrm rot="-1215341">
              <a:off x="7975649" y="1896648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3" name="Google Shape;1523;p56"/>
            <p:cNvGrpSpPr/>
            <p:nvPr/>
          </p:nvGrpSpPr>
          <p:grpSpPr>
            <a:xfrm>
              <a:off x="7146466" y="800198"/>
              <a:ext cx="1098790" cy="820488"/>
              <a:chOff x="2098125" y="1339350"/>
              <a:chExt cx="443275" cy="304550"/>
            </a:xfrm>
          </p:grpSpPr>
          <p:sp>
            <p:nvSpPr>
              <p:cNvPr id="1524" name="Google Shape;1524;p56"/>
              <p:cNvSpPr/>
              <p:nvPr/>
            </p:nvSpPr>
            <p:spPr>
              <a:xfrm>
                <a:off x="2102700" y="1514800"/>
                <a:ext cx="429925" cy="127075"/>
              </a:xfrm>
              <a:custGeom>
                <a:avLst/>
                <a:gdLst/>
                <a:ahLst/>
                <a:cxnLst/>
                <a:rect l="l" t="t" r="r" b="b"/>
                <a:pathLst>
                  <a:path w="17197" h="5083" extrusionOk="0">
                    <a:moveTo>
                      <a:pt x="0" y="1"/>
                    </a:moveTo>
                    <a:lnTo>
                      <a:pt x="0" y="169"/>
                    </a:lnTo>
                    <a:lnTo>
                      <a:pt x="0" y="352"/>
                    </a:lnTo>
                    <a:lnTo>
                      <a:pt x="169" y="352"/>
                    </a:lnTo>
                    <a:cubicBezTo>
                      <a:pt x="351" y="520"/>
                      <a:pt x="520" y="520"/>
                      <a:pt x="871" y="703"/>
                    </a:cubicBezTo>
                    <a:cubicBezTo>
                      <a:pt x="1053" y="703"/>
                      <a:pt x="1404" y="703"/>
                      <a:pt x="1573" y="871"/>
                    </a:cubicBezTo>
                    <a:lnTo>
                      <a:pt x="2106" y="871"/>
                    </a:lnTo>
                    <a:cubicBezTo>
                      <a:pt x="2457" y="1054"/>
                      <a:pt x="2808" y="1054"/>
                      <a:pt x="3159" y="1222"/>
                    </a:cubicBezTo>
                    <a:lnTo>
                      <a:pt x="3678" y="1222"/>
                    </a:lnTo>
                    <a:cubicBezTo>
                      <a:pt x="3861" y="1405"/>
                      <a:pt x="4029" y="1405"/>
                      <a:pt x="4212" y="1405"/>
                    </a:cubicBezTo>
                    <a:cubicBezTo>
                      <a:pt x="4212" y="1405"/>
                      <a:pt x="4380" y="1405"/>
                      <a:pt x="4562" y="1573"/>
                    </a:cubicBezTo>
                    <a:cubicBezTo>
                      <a:pt x="4731" y="1573"/>
                      <a:pt x="4913" y="1573"/>
                      <a:pt x="5082" y="1756"/>
                    </a:cubicBezTo>
                    <a:cubicBezTo>
                      <a:pt x="5433" y="1756"/>
                      <a:pt x="5784" y="1924"/>
                      <a:pt x="6135" y="1924"/>
                    </a:cubicBezTo>
                    <a:cubicBezTo>
                      <a:pt x="6317" y="2107"/>
                      <a:pt x="6486" y="2107"/>
                      <a:pt x="6668" y="2107"/>
                    </a:cubicBezTo>
                    <a:cubicBezTo>
                      <a:pt x="7187" y="2275"/>
                      <a:pt x="7538" y="2458"/>
                      <a:pt x="8072" y="2458"/>
                    </a:cubicBezTo>
                    <a:cubicBezTo>
                      <a:pt x="8240" y="2626"/>
                      <a:pt x="8240" y="2626"/>
                      <a:pt x="8423" y="2626"/>
                    </a:cubicBezTo>
                    <a:cubicBezTo>
                      <a:pt x="8591" y="2626"/>
                      <a:pt x="8774" y="2626"/>
                      <a:pt x="8942" y="2808"/>
                    </a:cubicBezTo>
                    <a:lnTo>
                      <a:pt x="9293" y="2808"/>
                    </a:lnTo>
                    <a:cubicBezTo>
                      <a:pt x="9476" y="2808"/>
                      <a:pt x="9644" y="2977"/>
                      <a:pt x="9826" y="2977"/>
                    </a:cubicBezTo>
                    <a:lnTo>
                      <a:pt x="9995" y="2977"/>
                    </a:lnTo>
                    <a:cubicBezTo>
                      <a:pt x="10177" y="2977"/>
                      <a:pt x="10528" y="3159"/>
                      <a:pt x="10879" y="3328"/>
                    </a:cubicBezTo>
                    <a:cubicBezTo>
                      <a:pt x="11048" y="3328"/>
                      <a:pt x="11399" y="3328"/>
                      <a:pt x="11581" y="3510"/>
                    </a:cubicBezTo>
                    <a:lnTo>
                      <a:pt x="11750" y="3510"/>
                    </a:lnTo>
                    <a:cubicBezTo>
                      <a:pt x="12101" y="3679"/>
                      <a:pt x="12451" y="3679"/>
                      <a:pt x="12802" y="3861"/>
                    </a:cubicBezTo>
                    <a:cubicBezTo>
                      <a:pt x="13336" y="4030"/>
                      <a:pt x="13855" y="4212"/>
                      <a:pt x="14557" y="4381"/>
                    </a:cubicBezTo>
                    <a:cubicBezTo>
                      <a:pt x="14908" y="4381"/>
                      <a:pt x="15090" y="4563"/>
                      <a:pt x="15441" y="4563"/>
                    </a:cubicBezTo>
                    <a:cubicBezTo>
                      <a:pt x="15792" y="4732"/>
                      <a:pt x="15961" y="4732"/>
                      <a:pt x="16312" y="4914"/>
                    </a:cubicBezTo>
                    <a:lnTo>
                      <a:pt x="16663" y="4914"/>
                    </a:lnTo>
                    <a:lnTo>
                      <a:pt x="17014" y="5083"/>
                    </a:lnTo>
                    <a:lnTo>
                      <a:pt x="17196" y="4914"/>
                    </a:lnTo>
                    <a:lnTo>
                      <a:pt x="17196" y="4732"/>
                    </a:lnTo>
                    <a:cubicBezTo>
                      <a:pt x="17196" y="4732"/>
                      <a:pt x="17014" y="4732"/>
                      <a:pt x="17014" y="4563"/>
                    </a:cubicBezTo>
                    <a:cubicBezTo>
                      <a:pt x="17014" y="4563"/>
                      <a:pt x="17014" y="4381"/>
                      <a:pt x="16845" y="4381"/>
                    </a:cubicBezTo>
                    <a:lnTo>
                      <a:pt x="16663" y="4381"/>
                    </a:lnTo>
                    <a:cubicBezTo>
                      <a:pt x="16494" y="4212"/>
                      <a:pt x="16312" y="4212"/>
                      <a:pt x="16312" y="4212"/>
                    </a:cubicBezTo>
                    <a:cubicBezTo>
                      <a:pt x="16143" y="4212"/>
                      <a:pt x="16143" y="4212"/>
                      <a:pt x="15961" y="4030"/>
                    </a:cubicBezTo>
                    <a:lnTo>
                      <a:pt x="15610" y="4030"/>
                    </a:lnTo>
                    <a:cubicBezTo>
                      <a:pt x="15441" y="3861"/>
                      <a:pt x="15441" y="3861"/>
                      <a:pt x="15259" y="3861"/>
                    </a:cubicBezTo>
                    <a:lnTo>
                      <a:pt x="15259" y="3679"/>
                    </a:lnTo>
                    <a:cubicBezTo>
                      <a:pt x="15090" y="3679"/>
                      <a:pt x="14908" y="3510"/>
                      <a:pt x="14908" y="3510"/>
                    </a:cubicBezTo>
                    <a:lnTo>
                      <a:pt x="14740" y="3510"/>
                    </a:lnTo>
                    <a:lnTo>
                      <a:pt x="14557" y="3328"/>
                    </a:lnTo>
                    <a:lnTo>
                      <a:pt x="14389" y="3159"/>
                    </a:lnTo>
                    <a:cubicBezTo>
                      <a:pt x="14038" y="2977"/>
                      <a:pt x="13855" y="2808"/>
                      <a:pt x="13504" y="2626"/>
                    </a:cubicBezTo>
                    <a:cubicBezTo>
                      <a:pt x="13153" y="2458"/>
                      <a:pt x="12802" y="2458"/>
                      <a:pt x="12634" y="2275"/>
                    </a:cubicBezTo>
                    <a:cubicBezTo>
                      <a:pt x="12283" y="2107"/>
                      <a:pt x="11932" y="2107"/>
                      <a:pt x="11581" y="1924"/>
                    </a:cubicBezTo>
                    <a:cubicBezTo>
                      <a:pt x="11399" y="1924"/>
                      <a:pt x="11048" y="1756"/>
                      <a:pt x="10697" y="1756"/>
                    </a:cubicBezTo>
                    <a:lnTo>
                      <a:pt x="9476" y="1756"/>
                    </a:lnTo>
                    <a:cubicBezTo>
                      <a:pt x="9293" y="1756"/>
                      <a:pt x="9125" y="1756"/>
                      <a:pt x="8942" y="1924"/>
                    </a:cubicBezTo>
                    <a:lnTo>
                      <a:pt x="8423" y="1924"/>
                    </a:lnTo>
                    <a:cubicBezTo>
                      <a:pt x="8423" y="1756"/>
                      <a:pt x="8240" y="1756"/>
                      <a:pt x="8072" y="1573"/>
                    </a:cubicBezTo>
                    <a:cubicBezTo>
                      <a:pt x="7889" y="1405"/>
                      <a:pt x="7721" y="1222"/>
                      <a:pt x="7370" y="1054"/>
                    </a:cubicBezTo>
                    <a:cubicBezTo>
                      <a:pt x="7370" y="1054"/>
                      <a:pt x="7187" y="871"/>
                      <a:pt x="7019" y="871"/>
                    </a:cubicBezTo>
                    <a:cubicBezTo>
                      <a:pt x="6837" y="703"/>
                      <a:pt x="6668" y="703"/>
                      <a:pt x="6668" y="703"/>
                    </a:cubicBezTo>
                    <a:cubicBezTo>
                      <a:pt x="6317" y="520"/>
                      <a:pt x="5966" y="520"/>
                      <a:pt x="5615" y="352"/>
                    </a:cubicBezTo>
                    <a:cubicBezTo>
                      <a:pt x="5433" y="352"/>
                      <a:pt x="5082" y="352"/>
                      <a:pt x="4731" y="169"/>
                    </a:cubicBezTo>
                    <a:lnTo>
                      <a:pt x="1573" y="169"/>
                    </a:lnTo>
                    <a:cubicBezTo>
                      <a:pt x="1404" y="1"/>
                      <a:pt x="1222" y="1"/>
                      <a:pt x="871" y="1"/>
                    </a:cubicBezTo>
                    <a:close/>
                  </a:path>
                </a:pathLst>
              </a:custGeom>
              <a:solidFill>
                <a:srgbClr val="CFCEF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56"/>
              <p:cNvSpPr/>
              <p:nvPr/>
            </p:nvSpPr>
            <p:spPr>
              <a:xfrm>
                <a:off x="2106900" y="1339350"/>
                <a:ext cx="434500" cy="289550"/>
              </a:xfrm>
              <a:custGeom>
                <a:avLst/>
                <a:gdLst/>
                <a:ahLst/>
                <a:cxnLst/>
                <a:rect l="l" t="t" r="r" b="b"/>
                <a:pathLst>
                  <a:path w="17380" h="11582" extrusionOk="0">
                    <a:moveTo>
                      <a:pt x="5798" y="0"/>
                    </a:moveTo>
                    <a:cubicBezTo>
                      <a:pt x="5447" y="169"/>
                      <a:pt x="5096" y="169"/>
                      <a:pt x="4745" y="169"/>
                    </a:cubicBezTo>
                    <a:cubicBezTo>
                      <a:pt x="4394" y="351"/>
                      <a:pt x="4044" y="351"/>
                      <a:pt x="3861" y="351"/>
                    </a:cubicBezTo>
                    <a:lnTo>
                      <a:pt x="2808" y="351"/>
                    </a:lnTo>
                    <a:cubicBezTo>
                      <a:pt x="2289" y="1053"/>
                      <a:pt x="1938" y="1755"/>
                      <a:pt x="1587" y="2625"/>
                    </a:cubicBezTo>
                    <a:cubicBezTo>
                      <a:pt x="1587" y="2808"/>
                      <a:pt x="1405" y="2976"/>
                      <a:pt x="1236" y="3159"/>
                    </a:cubicBezTo>
                    <a:cubicBezTo>
                      <a:pt x="1236" y="3510"/>
                      <a:pt x="1054" y="3678"/>
                      <a:pt x="885" y="3861"/>
                    </a:cubicBezTo>
                    <a:cubicBezTo>
                      <a:pt x="885" y="4029"/>
                      <a:pt x="703" y="4212"/>
                      <a:pt x="703" y="4380"/>
                    </a:cubicBezTo>
                    <a:cubicBezTo>
                      <a:pt x="703" y="4380"/>
                      <a:pt x="703" y="4562"/>
                      <a:pt x="534" y="4562"/>
                    </a:cubicBezTo>
                    <a:cubicBezTo>
                      <a:pt x="534" y="4913"/>
                      <a:pt x="352" y="5082"/>
                      <a:pt x="183" y="5264"/>
                    </a:cubicBezTo>
                    <a:cubicBezTo>
                      <a:pt x="183" y="5433"/>
                      <a:pt x="183" y="5615"/>
                      <a:pt x="1" y="5615"/>
                    </a:cubicBezTo>
                    <a:lnTo>
                      <a:pt x="1" y="5784"/>
                    </a:lnTo>
                    <a:lnTo>
                      <a:pt x="1" y="5966"/>
                    </a:lnTo>
                    <a:lnTo>
                      <a:pt x="1" y="6135"/>
                    </a:lnTo>
                    <a:lnTo>
                      <a:pt x="1" y="6317"/>
                    </a:lnTo>
                    <a:lnTo>
                      <a:pt x="1" y="6486"/>
                    </a:lnTo>
                    <a:lnTo>
                      <a:pt x="1" y="6668"/>
                    </a:lnTo>
                    <a:lnTo>
                      <a:pt x="1" y="6837"/>
                    </a:lnTo>
                    <a:lnTo>
                      <a:pt x="1" y="7019"/>
                    </a:lnTo>
                    <a:cubicBezTo>
                      <a:pt x="183" y="7187"/>
                      <a:pt x="534" y="7370"/>
                      <a:pt x="1054" y="7370"/>
                    </a:cubicBezTo>
                    <a:lnTo>
                      <a:pt x="4914" y="7370"/>
                    </a:lnTo>
                    <a:cubicBezTo>
                      <a:pt x="5096" y="7370"/>
                      <a:pt x="5447" y="7370"/>
                      <a:pt x="5616" y="7538"/>
                    </a:cubicBezTo>
                    <a:cubicBezTo>
                      <a:pt x="6149" y="7538"/>
                      <a:pt x="6500" y="7721"/>
                      <a:pt x="6669" y="7889"/>
                    </a:cubicBezTo>
                    <a:cubicBezTo>
                      <a:pt x="6851" y="7889"/>
                      <a:pt x="7019" y="8072"/>
                      <a:pt x="7202" y="8072"/>
                    </a:cubicBezTo>
                    <a:cubicBezTo>
                      <a:pt x="7370" y="8240"/>
                      <a:pt x="7553" y="8423"/>
                      <a:pt x="7721" y="8423"/>
                    </a:cubicBezTo>
                    <a:cubicBezTo>
                      <a:pt x="7904" y="8591"/>
                      <a:pt x="7904" y="8774"/>
                      <a:pt x="7904" y="8774"/>
                    </a:cubicBezTo>
                    <a:cubicBezTo>
                      <a:pt x="8072" y="8774"/>
                      <a:pt x="8072" y="8942"/>
                      <a:pt x="8072" y="8942"/>
                    </a:cubicBezTo>
                    <a:lnTo>
                      <a:pt x="8072" y="9125"/>
                    </a:lnTo>
                    <a:lnTo>
                      <a:pt x="8255" y="9125"/>
                    </a:lnTo>
                    <a:lnTo>
                      <a:pt x="8255" y="9293"/>
                    </a:lnTo>
                    <a:lnTo>
                      <a:pt x="8423" y="9293"/>
                    </a:lnTo>
                    <a:lnTo>
                      <a:pt x="8423" y="9125"/>
                    </a:lnTo>
                    <a:lnTo>
                      <a:pt x="8606" y="9125"/>
                    </a:lnTo>
                    <a:cubicBezTo>
                      <a:pt x="8774" y="9125"/>
                      <a:pt x="8774" y="8942"/>
                      <a:pt x="8957" y="8942"/>
                    </a:cubicBezTo>
                    <a:lnTo>
                      <a:pt x="9308" y="8942"/>
                    </a:lnTo>
                    <a:cubicBezTo>
                      <a:pt x="9308" y="8942"/>
                      <a:pt x="9476" y="8774"/>
                      <a:pt x="9658" y="8774"/>
                    </a:cubicBezTo>
                    <a:cubicBezTo>
                      <a:pt x="9827" y="8774"/>
                      <a:pt x="10009" y="8942"/>
                      <a:pt x="10178" y="8942"/>
                    </a:cubicBezTo>
                    <a:lnTo>
                      <a:pt x="10880" y="8942"/>
                    </a:lnTo>
                    <a:cubicBezTo>
                      <a:pt x="11062" y="8942"/>
                      <a:pt x="11231" y="9125"/>
                      <a:pt x="11413" y="9125"/>
                    </a:cubicBezTo>
                    <a:cubicBezTo>
                      <a:pt x="11582" y="9125"/>
                      <a:pt x="11582" y="9293"/>
                      <a:pt x="11764" y="9293"/>
                    </a:cubicBezTo>
                    <a:cubicBezTo>
                      <a:pt x="12115" y="9476"/>
                      <a:pt x="12466" y="9476"/>
                      <a:pt x="12817" y="9644"/>
                    </a:cubicBezTo>
                    <a:cubicBezTo>
                      <a:pt x="12817" y="9826"/>
                      <a:pt x="12985" y="9826"/>
                      <a:pt x="13168" y="9826"/>
                    </a:cubicBezTo>
                    <a:cubicBezTo>
                      <a:pt x="13168" y="9995"/>
                      <a:pt x="13336" y="9995"/>
                      <a:pt x="13336" y="10177"/>
                    </a:cubicBezTo>
                    <a:lnTo>
                      <a:pt x="13519" y="10177"/>
                    </a:lnTo>
                    <a:cubicBezTo>
                      <a:pt x="13687" y="10346"/>
                      <a:pt x="13870" y="10346"/>
                      <a:pt x="14038" y="10528"/>
                    </a:cubicBezTo>
                    <a:cubicBezTo>
                      <a:pt x="14038" y="10528"/>
                      <a:pt x="14221" y="10697"/>
                      <a:pt x="14389" y="10697"/>
                    </a:cubicBezTo>
                    <a:cubicBezTo>
                      <a:pt x="14389" y="10697"/>
                      <a:pt x="14572" y="10879"/>
                      <a:pt x="14740" y="10879"/>
                    </a:cubicBezTo>
                    <a:cubicBezTo>
                      <a:pt x="14922" y="11048"/>
                      <a:pt x="15091" y="11048"/>
                      <a:pt x="15442" y="11230"/>
                    </a:cubicBezTo>
                    <a:cubicBezTo>
                      <a:pt x="15624" y="11230"/>
                      <a:pt x="15793" y="11399"/>
                      <a:pt x="16144" y="11399"/>
                    </a:cubicBezTo>
                    <a:lnTo>
                      <a:pt x="16495" y="11399"/>
                    </a:lnTo>
                    <a:cubicBezTo>
                      <a:pt x="16495" y="11399"/>
                      <a:pt x="16495" y="11581"/>
                      <a:pt x="16677" y="11581"/>
                    </a:cubicBezTo>
                    <a:lnTo>
                      <a:pt x="16846" y="11581"/>
                    </a:lnTo>
                    <a:lnTo>
                      <a:pt x="16846" y="11399"/>
                    </a:lnTo>
                    <a:cubicBezTo>
                      <a:pt x="16846" y="11399"/>
                      <a:pt x="17028" y="11230"/>
                      <a:pt x="17028" y="11048"/>
                    </a:cubicBezTo>
                    <a:lnTo>
                      <a:pt x="17028" y="10697"/>
                    </a:lnTo>
                    <a:lnTo>
                      <a:pt x="17028" y="10177"/>
                    </a:lnTo>
                    <a:lnTo>
                      <a:pt x="17028" y="9995"/>
                    </a:lnTo>
                    <a:cubicBezTo>
                      <a:pt x="17028" y="9826"/>
                      <a:pt x="16846" y="9476"/>
                      <a:pt x="16846" y="9293"/>
                    </a:cubicBezTo>
                    <a:lnTo>
                      <a:pt x="16846" y="8942"/>
                    </a:lnTo>
                    <a:cubicBezTo>
                      <a:pt x="17028" y="8774"/>
                      <a:pt x="17028" y="8591"/>
                      <a:pt x="17028" y="8591"/>
                    </a:cubicBezTo>
                    <a:cubicBezTo>
                      <a:pt x="17028" y="7370"/>
                      <a:pt x="17197" y="6135"/>
                      <a:pt x="17197" y="4731"/>
                    </a:cubicBezTo>
                    <a:lnTo>
                      <a:pt x="17197" y="4562"/>
                    </a:lnTo>
                    <a:cubicBezTo>
                      <a:pt x="17379" y="4380"/>
                      <a:pt x="17379" y="4029"/>
                      <a:pt x="17379" y="3861"/>
                    </a:cubicBezTo>
                    <a:lnTo>
                      <a:pt x="17379" y="3678"/>
                    </a:lnTo>
                    <a:lnTo>
                      <a:pt x="17028" y="3678"/>
                    </a:lnTo>
                    <a:cubicBezTo>
                      <a:pt x="16846" y="3678"/>
                      <a:pt x="16846" y="3678"/>
                      <a:pt x="16677" y="3510"/>
                    </a:cubicBezTo>
                    <a:lnTo>
                      <a:pt x="16495" y="3510"/>
                    </a:lnTo>
                    <a:lnTo>
                      <a:pt x="16495" y="3327"/>
                    </a:lnTo>
                    <a:lnTo>
                      <a:pt x="16326" y="3327"/>
                    </a:lnTo>
                    <a:cubicBezTo>
                      <a:pt x="16144" y="3159"/>
                      <a:pt x="15975" y="2976"/>
                      <a:pt x="15793" y="2976"/>
                    </a:cubicBezTo>
                    <a:cubicBezTo>
                      <a:pt x="15624" y="2808"/>
                      <a:pt x="15442" y="2625"/>
                      <a:pt x="15273" y="2625"/>
                    </a:cubicBezTo>
                    <a:lnTo>
                      <a:pt x="15273" y="2457"/>
                    </a:lnTo>
                    <a:lnTo>
                      <a:pt x="14922" y="2457"/>
                    </a:lnTo>
                    <a:cubicBezTo>
                      <a:pt x="14922" y="2274"/>
                      <a:pt x="14740" y="2274"/>
                      <a:pt x="14740" y="2274"/>
                    </a:cubicBezTo>
                    <a:cubicBezTo>
                      <a:pt x="14389" y="1923"/>
                      <a:pt x="14038" y="1755"/>
                      <a:pt x="13687" y="1755"/>
                    </a:cubicBezTo>
                    <a:cubicBezTo>
                      <a:pt x="13519" y="1572"/>
                      <a:pt x="13168" y="1572"/>
                      <a:pt x="12985" y="1404"/>
                    </a:cubicBezTo>
                    <a:lnTo>
                      <a:pt x="12466" y="1404"/>
                    </a:lnTo>
                    <a:cubicBezTo>
                      <a:pt x="12115" y="1404"/>
                      <a:pt x="11933" y="1222"/>
                      <a:pt x="11764" y="1222"/>
                    </a:cubicBezTo>
                    <a:cubicBezTo>
                      <a:pt x="11582" y="1222"/>
                      <a:pt x="11231" y="1404"/>
                      <a:pt x="11062" y="1404"/>
                    </a:cubicBezTo>
                    <a:lnTo>
                      <a:pt x="10880" y="1404"/>
                    </a:lnTo>
                    <a:cubicBezTo>
                      <a:pt x="10711" y="1404"/>
                      <a:pt x="10711" y="1404"/>
                      <a:pt x="10529" y="1572"/>
                    </a:cubicBezTo>
                    <a:lnTo>
                      <a:pt x="10360" y="1572"/>
                    </a:lnTo>
                    <a:lnTo>
                      <a:pt x="10009" y="1222"/>
                    </a:lnTo>
                    <a:cubicBezTo>
                      <a:pt x="9827" y="1053"/>
                      <a:pt x="9658" y="871"/>
                      <a:pt x="9308" y="702"/>
                    </a:cubicBezTo>
                    <a:lnTo>
                      <a:pt x="7721" y="169"/>
                    </a:lnTo>
                    <a:cubicBezTo>
                      <a:pt x="7370" y="0"/>
                      <a:pt x="6851" y="0"/>
                      <a:pt x="6500" y="0"/>
                    </a:cubicBezTo>
                    <a:close/>
                  </a:path>
                </a:pathLst>
              </a:custGeom>
              <a:solidFill>
                <a:srgbClr val="FBF1D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56"/>
              <p:cNvSpPr/>
              <p:nvPr/>
            </p:nvSpPr>
            <p:spPr>
              <a:xfrm>
                <a:off x="2098125" y="1339350"/>
                <a:ext cx="443275" cy="304550"/>
              </a:xfrm>
              <a:custGeom>
                <a:avLst/>
                <a:gdLst/>
                <a:ahLst/>
                <a:cxnLst/>
                <a:rect l="l" t="t" r="r" b="b"/>
                <a:pathLst>
                  <a:path w="17731" h="12182" extrusionOk="0">
                    <a:moveTo>
                      <a:pt x="5447" y="0"/>
                    </a:moveTo>
                    <a:cubicBezTo>
                      <a:pt x="5265" y="169"/>
                      <a:pt x="5265" y="169"/>
                      <a:pt x="5096" y="169"/>
                    </a:cubicBezTo>
                    <a:lnTo>
                      <a:pt x="5447" y="169"/>
                    </a:lnTo>
                    <a:cubicBezTo>
                      <a:pt x="5915" y="169"/>
                      <a:pt x="6383" y="94"/>
                      <a:pt x="6797" y="94"/>
                    </a:cubicBezTo>
                    <a:cubicBezTo>
                      <a:pt x="7004" y="94"/>
                      <a:pt x="7197" y="113"/>
                      <a:pt x="7370" y="169"/>
                    </a:cubicBezTo>
                    <a:lnTo>
                      <a:pt x="8072" y="169"/>
                    </a:lnTo>
                    <a:cubicBezTo>
                      <a:pt x="8255" y="169"/>
                      <a:pt x="8423" y="351"/>
                      <a:pt x="8606" y="351"/>
                    </a:cubicBezTo>
                    <a:lnTo>
                      <a:pt x="9659" y="871"/>
                    </a:lnTo>
                    <a:cubicBezTo>
                      <a:pt x="9827" y="871"/>
                      <a:pt x="9827" y="1053"/>
                      <a:pt x="10009" y="1053"/>
                    </a:cubicBezTo>
                    <a:cubicBezTo>
                      <a:pt x="9827" y="871"/>
                      <a:pt x="9659" y="702"/>
                      <a:pt x="9476" y="702"/>
                    </a:cubicBezTo>
                    <a:cubicBezTo>
                      <a:pt x="9125" y="351"/>
                      <a:pt x="8774" y="351"/>
                      <a:pt x="8423" y="169"/>
                    </a:cubicBezTo>
                    <a:cubicBezTo>
                      <a:pt x="8255" y="169"/>
                      <a:pt x="8072" y="0"/>
                      <a:pt x="7904" y="0"/>
                    </a:cubicBezTo>
                    <a:close/>
                    <a:moveTo>
                      <a:pt x="7020" y="1053"/>
                    </a:moveTo>
                    <a:cubicBezTo>
                      <a:pt x="7139" y="1053"/>
                      <a:pt x="7258" y="1053"/>
                      <a:pt x="7374" y="1055"/>
                    </a:cubicBezTo>
                    <a:lnTo>
                      <a:pt x="7374" y="1055"/>
                    </a:lnTo>
                    <a:cubicBezTo>
                      <a:pt x="7373" y="1054"/>
                      <a:pt x="7372" y="1054"/>
                      <a:pt x="7370" y="1053"/>
                    </a:cubicBezTo>
                    <a:close/>
                    <a:moveTo>
                      <a:pt x="3861" y="1053"/>
                    </a:moveTo>
                    <a:lnTo>
                      <a:pt x="3861" y="1222"/>
                    </a:lnTo>
                    <a:lnTo>
                      <a:pt x="4563" y="1222"/>
                    </a:lnTo>
                    <a:cubicBezTo>
                      <a:pt x="4745" y="1222"/>
                      <a:pt x="4745" y="1053"/>
                      <a:pt x="4745" y="1053"/>
                    </a:cubicBezTo>
                    <a:close/>
                    <a:moveTo>
                      <a:pt x="10009" y="1053"/>
                    </a:moveTo>
                    <a:cubicBezTo>
                      <a:pt x="10009" y="1222"/>
                      <a:pt x="10178" y="1222"/>
                      <a:pt x="10178" y="1222"/>
                    </a:cubicBezTo>
                    <a:cubicBezTo>
                      <a:pt x="10178" y="1053"/>
                      <a:pt x="10178" y="1053"/>
                      <a:pt x="10009" y="1053"/>
                    </a:cubicBezTo>
                    <a:close/>
                    <a:moveTo>
                      <a:pt x="10178" y="1222"/>
                    </a:moveTo>
                    <a:lnTo>
                      <a:pt x="10178" y="1404"/>
                    </a:lnTo>
                    <a:lnTo>
                      <a:pt x="10360" y="1404"/>
                    </a:lnTo>
                    <a:cubicBezTo>
                      <a:pt x="10360" y="1488"/>
                      <a:pt x="10360" y="1530"/>
                      <a:pt x="10381" y="1530"/>
                    </a:cubicBezTo>
                    <a:cubicBezTo>
                      <a:pt x="10403" y="1530"/>
                      <a:pt x="10445" y="1488"/>
                      <a:pt x="10529" y="1404"/>
                    </a:cubicBezTo>
                    <a:cubicBezTo>
                      <a:pt x="10360" y="1404"/>
                      <a:pt x="10360" y="1404"/>
                      <a:pt x="10360" y="1222"/>
                    </a:cubicBezTo>
                    <a:close/>
                    <a:moveTo>
                      <a:pt x="11413" y="1222"/>
                    </a:moveTo>
                    <a:cubicBezTo>
                      <a:pt x="11231" y="1222"/>
                      <a:pt x="11062" y="1404"/>
                      <a:pt x="10880" y="1404"/>
                    </a:cubicBezTo>
                    <a:lnTo>
                      <a:pt x="10880" y="1572"/>
                    </a:lnTo>
                    <a:cubicBezTo>
                      <a:pt x="11231" y="1404"/>
                      <a:pt x="11582" y="1404"/>
                      <a:pt x="11933" y="1222"/>
                    </a:cubicBezTo>
                    <a:close/>
                    <a:moveTo>
                      <a:pt x="7374" y="1055"/>
                    </a:moveTo>
                    <a:cubicBezTo>
                      <a:pt x="7725" y="1222"/>
                      <a:pt x="8256" y="1222"/>
                      <a:pt x="8606" y="1404"/>
                    </a:cubicBezTo>
                    <a:lnTo>
                      <a:pt x="9659" y="1923"/>
                    </a:lnTo>
                    <a:cubicBezTo>
                      <a:pt x="9659" y="1923"/>
                      <a:pt x="9827" y="1923"/>
                      <a:pt x="9827" y="2106"/>
                    </a:cubicBezTo>
                    <a:lnTo>
                      <a:pt x="10009" y="2106"/>
                    </a:lnTo>
                    <a:lnTo>
                      <a:pt x="10009" y="1923"/>
                    </a:lnTo>
                    <a:cubicBezTo>
                      <a:pt x="9659" y="1755"/>
                      <a:pt x="9476" y="1572"/>
                      <a:pt x="9308" y="1572"/>
                    </a:cubicBezTo>
                    <a:cubicBezTo>
                      <a:pt x="8957" y="1404"/>
                      <a:pt x="8774" y="1222"/>
                      <a:pt x="8423" y="1222"/>
                    </a:cubicBezTo>
                    <a:cubicBezTo>
                      <a:pt x="8151" y="1091"/>
                      <a:pt x="7777" y="1062"/>
                      <a:pt x="7374" y="1055"/>
                    </a:cubicBezTo>
                    <a:close/>
                    <a:moveTo>
                      <a:pt x="10529" y="1755"/>
                    </a:moveTo>
                    <a:cubicBezTo>
                      <a:pt x="10360" y="1755"/>
                      <a:pt x="10360" y="1923"/>
                      <a:pt x="10360" y="2106"/>
                    </a:cubicBezTo>
                    <a:cubicBezTo>
                      <a:pt x="10360" y="2106"/>
                      <a:pt x="10529" y="1923"/>
                      <a:pt x="10529" y="1755"/>
                    </a:cubicBezTo>
                    <a:close/>
                    <a:moveTo>
                      <a:pt x="3159" y="1923"/>
                    </a:moveTo>
                    <a:cubicBezTo>
                      <a:pt x="3342" y="2106"/>
                      <a:pt x="3510" y="2106"/>
                      <a:pt x="3693" y="2106"/>
                    </a:cubicBezTo>
                    <a:lnTo>
                      <a:pt x="4044" y="2106"/>
                    </a:lnTo>
                    <a:cubicBezTo>
                      <a:pt x="4395" y="2274"/>
                      <a:pt x="4563" y="2274"/>
                      <a:pt x="4914" y="2274"/>
                    </a:cubicBezTo>
                    <a:cubicBezTo>
                      <a:pt x="5265" y="2274"/>
                      <a:pt x="5447" y="2274"/>
                      <a:pt x="5798" y="2106"/>
                    </a:cubicBezTo>
                    <a:lnTo>
                      <a:pt x="4212" y="2106"/>
                    </a:lnTo>
                    <a:cubicBezTo>
                      <a:pt x="3861" y="2106"/>
                      <a:pt x="3510" y="2106"/>
                      <a:pt x="3342" y="1923"/>
                    </a:cubicBezTo>
                    <a:close/>
                    <a:moveTo>
                      <a:pt x="7202" y="2106"/>
                    </a:moveTo>
                    <a:cubicBezTo>
                      <a:pt x="7370" y="2274"/>
                      <a:pt x="7553" y="2274"/>
                      <a:pt x="7721" y="2274"/>
                    </a:cubicBezTo>
                    <a:cubicBezTo>
                      <a:pt x="7904" y="2274"/>
                      <a:pt x="8072" y="2274"/>
                      <a:pt x="8255" y="2457"/>
                    </a:cubicBezTo>
                    <a:lnTo>
                      <a:pt x="8606" y="2457"/>
                    </a:lnTo>
                    <a:cubicBezTo>
                      <a:pt x="8423" y="2274"/>
                      <a:pt x="8072" y="2274"/>
                      <a:pt x="7904" y="2106"/>
                    </a:cubicBezTo>
                    <a:close/>
                    <a:moveTo>
                      <a:pt x="8606" y="2457"/>
                    </a:moveTo>
                    <a:cubicBezTo>
                      <a:pt x="8606" y="2625"/>
                      <a:pt x="8774" y="2625"/>
                      <a:pt x="8957" y="2625"/>
                    </a:cubicBezTo>
                    <a:cubicBezTo>
                      <a:pt x="8957" y="2625"/>
                      <a:pt x="8774" y="2457"/>
                      <a:pt x="8606" y="2457"/>
                    </a:cubicBezTo>
                    <a:close/>
                    <a:moveTo>
                      <a:pt x="11231" y="2457"/>
                    </a:moveTo>
                    <a:lnTo>
                      <a:pt x="11231" y="2625"/>
                    </a:lnTo>
                    <a:cubicBezTo>
                      <a:pt x="11582" y="2457"/>
                      <a:pt x="11764" y="2457"/>
                      <a:pt x="11933" y="2457"/>
                    </a:cubicBezTo>
                    <a:close/>
                    <a:moveTo>
                      <a:pt x="11933" y="2457"/>
                    </a:moveTo>
                    <a:cubicBezTo>
                      <a:pt x="12284" y="2457"/>
                      <a:pt x="12466" y="2625"/>
                      <a:pt x="12817" y="2625"/>
                    </a:cubicBezTo>
                    <a:cubicBezTo>
                      <a:pt x="12634" y="2457"/>
                      <a:pt x="12284" y="2457"/>
                      <a:pt x="12115" y="2457"/>
                    </a:cubicBezTo>
                    <a:close/>
                    <a:moveTo>
                      <a:pt x="8957" y="2625"/>
                    </a:moveTo>
                    <a:cubicBezTo>
                      <a:pt x="9125" y="2808"/>
                      <a:pt x="9125" y="2976"/>
                      <a:pt x="9308" y="2976"/>
                    </a:cubicBezTo>
                    <a:cubicBezTo>
                      <a:pt x="9308" y="2808"/>
                      <a:pt x="9125" y="2808"/>
                      <a:pt x="8957" y="2625"/>
                    </a:cubicBezTo>
                    <a:close/>
                    <a:moveTo>
                      <a:pt x="2991" y="2976"/>
                    </a:moveTo>
                    <a:lnTo>
                      <a:pt x="2991" y="3159"/>
                    </a:lnTo>
                    <a:lnTo>
                      <a:pt x="3342" y="3159"/>
                    </a:lnTo>
                    <a:cubicBezTo>
                      <a:pt x="3342" y="2976"/>
                      <a:pt x="3159" y="2976"/>
                      <a:pt x="2991" y="2976"/>
                    </a:cubicBezTo>
                    <a:close/>
                    <a:moveTo>
                      <a:pt x="12817" y="2625"/>
                    </a:moveTo>
                    <a:lnTo>
                      <a:pt x="12817" y="2625"/>
                    </a:lnTo>
                    <a:cubicBezTo>
                      <a:pt x="13336" y="2808"/>
                      <a:pt x="13687" y="3159"/>
                      <a:pt x="14221" y="3327"/>
                    </a:cubicBezTo>
                    <a:cubicBezTo>
                      <a:pt x="13687" y="2976"/>
                      <a:pt x="13336" y="2808"/>
                      <a:pt x="12817" y="2625"/>
                    </a:cubicBezTo>
                    <a:close/>
                    <a:moveTo>
                      <a:pt x="11062" y="3327"/>
                    </a:moveTo>
                    <a:cubicBezTo>
                      <a:pt x="11231" y="3327"/>
                      <a:pt x="11413" y="3327"/>
                      <a:pt x="11582" y="3510"/>
                    </a:cubicBezTo>
                    <a:cubicBezTo>
                      <a:pt x="11933" y="3510"/>
                      <a:pt x="12115" y="3510"/>
                      <a:pt x="12284" y="3678"/>
                    </a:cubicBezTo>
                    <a:cubicBezTo>
                      <a:pt x="12466" y="3678"/>
                      <a:pt x="12817" y="3861"/>
                      <a:pt x="12985" y="3861"/>
                    </a:cubicBezTo>
                    <a:cubicBezTo>
                      <a:pt x="12817" y="3678"/>
                      <a:pt x="12466" y="3678"/>
                      <a:pt x="12284" y="3510"/>
                    </a:cubicBezTo>
                    <a:lnTo>
                      <a:pt x="11933" y="3510"/>
                    </a:lnTo>
                    <a:cubicBezTo>
                      <a:pt x="11933" y="3510"/>
                      <a:pt x="11764" y="3327"/>
                      <a:pt x="11582" y="3327"/>
                    </a:cubicBezTo>
                    <a:close/>
                    <a:moveTo>
                      <a:pt x="12466" y="1222"/>
                    </a:moveTo>
                    <a:cubicBezTo>
                      <a:pt x="12634" y="1222"/>
                      <a:pt x="12817" y="1404"/>
                      <a:pt x="12985" y="1404"/>
                    </a:cubicBezTo>
                    <a:cubicBezTo>
                      <a:pt x="13336" y="1404"/>
                      <a:pt x="13870" y="1572"/>
                      <a:pt x="14221" y="1755"/>
                    </a:cubicBezTo>
                    <a:cubicBezTo>
                      <a:pt x="14389" y="1923"/>
                      <a:pt x="14572" y="2106"/>
                      <a:pt x="14740" y="2106"/>
                    </a:cubicBezTo>
                    <a:cubicBezTo>
                      <a:pt x="14923" y="2274"/>
                      <a:pt x="15091" y="2274"/>
                      <a:pt x="15273" y="2457"/>
                    </a:cubicBezTo>
                    <a:cubicBezTo>
                      <a:pt x="15624" y="2625"/>
                      <a:pt x="15975" y="2976"/>
                      <a:pt x="16326" y="3159"/>
                    </a:cubicBezTo>
                    <a:cubicBezTo>
                      <a:pt x="16495" y="3327"/>
                      <a:pt x="16677" y="3327"/>
                      <a:pt x="17028" y="3510"/>
                    </a:cubicBezTo>
                    <a:cubicBezTo>
                      <a:pt x="17197" y="3678"/>
                      <a:pt x="17379" y="3678"/>
                      <a:pt x="17730" y="3861"/>
                    </a:cubicBezTo>
                    <a:lnTo>
                      <a:pt x="17730" y="3678"/>
                    </a:lnTo>
                    <a:cubicBezTo>
                      <a:pt x="17548" y="3678"/>
                      <a:pt x="17379" y="3510"/>
                      <a:pt x="17379" y="3510"/>
                    </a:cubicBezTo>
                    <a:cubicBezTo>
                      <a:pt x="16677" y="3159"/>
                      <a:pt x="15975" y="2625"/>
                      <a:pt x="15273" y="2274"/>
                    </a:cubicBezTo>
                    <a:cubicBezTo>
                      <a:pt x="15091" y="2106"/>
                      <a:pt x="14923" y="1923"/>
                      <a:pt x="14740" y="1923"/>
                    </a:cubicBezTo>
                    <a:cubicBezTo>
                      <a:pt x="14572" y="1755"/>
                      <a:pt x="14389" y="1755"/>
                      <a:pt x="14221" y="1572"/>
                    </a:cubicBezTo>
                    <a:cubicBezTo>
                      <a:pt x="13870" y="1404"/>
                      <a:pt x="13519" y="1404"/>
                      <a:pt x="12985" y="1222"/>
                    </a:cubicBezTo>
                    <a:close/>
                    <a:moveTo>
                      <a:pt x="5096" y="2976"/>
                    </a:moveTo>
                    <a:cubicBezTo>
                      <a:pt x="4914" y="2976"/>
                      <a:pt x="4563" y="2976"/>
                      <a:pt x="4395" y="3159"/>
                    </a:cubicBezTo>
                    <a:lnTo>
                      <a:pt x="4745" y="3159"/>
                    </a:lnTo>
                    <a:cubicBezTo>
                      <a:pt x="5092" y="3159"/>
                      <a:pt x="5444" y="3078"/>
                      <a:pt x="5795" y="3078"/>
                    </a:cubicBezTo>
                    <a:cubicBezTo>
                      <a:pt x="5970" y="3078"/>
                      <a:pt x="6145" y="3098"/>
                      <a:pt x="6318" y="3159"/>
                    </a:cubicBezTo>
                    <a:cubicBezTo>
                      <a:pt x="6669" y="3159"/>
                      <a:pt x="7202" y="3159"/>
                      <a:pt x="7553" y="3327"/>
                    </a:cubicBezTo>
                    <a:cubicBezTo>
                      <a:pt x="8072" y="3510"/>
                      <a:pt x="8423" y="3678"/>
                      <a:pt x="8774" y="3861"/>
                    </a:cubicBezTo>
                    <a:cubicBezTo>
                      <a:pt x="8774" y="4029"/>
                      <a:pt x="8957" y="4029"/>
                      <a:pt x="8957" y="4029"/>
                    </a:cubicBezTo>
                    <a:lnTo>
                      <a:pt x="9125" y="4029"/>
                    </a:lnTo>
                    <a:cubicBezTo>
                      <a:pt x="8774" y="3678"/>
                      <a:pt x="8423" y="3510"/>
                      <a:pt x="8072" y="3327"/>
                    </a:cubicBezTo>
                    <a:cubicBezTo>
                      <a:pt x="7904" y="3327"/>
                      <a:pt x="7553" y="3159"/>
                      <a:pt x="7202" y="3159"/>
                    </a:cubicBezTo>
                    <a:cubicBezTo>
                      <a:pt x="6851" y="2976"/>
                      <a:pt x="6500" y="2976"/>
                      <a:pt x="6149" y="2976"/>
                    </a:cubicBezTo>
                    <a:close/>
                    <a:moveTo>
                      <a:pt x="3159" y="4029"/>
                    </a:moveTo>
                    <a:cubicBezTo>
                      <a:pt x="3342" y="4212"/>
                      <a:pt x="3510" y="4212"/>
                      <a:pt x="3693" y="4212"/>
                    </a:cubicBezTo>
                    <a:lnTo>
                      <a:pt x="4563" y="4212"/>
                    </a:lnTo>
                    <a:cubicBezTo>
                      <a:pt x="4212" y="4212"/>
                      <a:pt x="3861" y="4212"/>
                      <a:pt x="3510" y="4029"/>
                    </a:cubicBezTo>
                    <a:close/>
                    <a:moveTo>
                      <a:pt x="12985" y="3861"/>
                    </a:moveTo>
                    <a:cubicBezTo>
                      <a:pt x="13336" y="4029"/>
                      <a:pt x="13519" y="4029"/>
                      <a:pt x="13870" y="4212"/>
                    </a:cubicBezTo>
                    <a:lnTo>
                      <a:pt x="13870" y="4029"/>
                    </a:lnTo>
                    <a:cubicBezTo>
                      <a:pt x="13519" y="4029"/>
                      <a:pt x="13336" y="3861"/>
                      <a:pt x="12985" y="3861"/>
                    </a:cubicBezTo>
                    <a:close/>
                    <a:moveTo>
                      <a:pt x="14221" y="3327"/>
                    </a:moveTo>
                    <a:cubicBezTo>
                      <a:pt x="14221" y="3510"/>
                      <a:pt x="14221" y="3510"/>
                      <a:pt x="14389" y="3510"/>
                    </a:cubicBezTo>
                    <a:cubicBezTo>
                      <a:pt x="14740" y="3861"/>
                      <a:pt x="15091" y="4029"/>
                      <a:pt x="15624" y="4380"/>
                    </a:cubicBezTo>
                    <a:cubicBezTo>
                      <a:pt x="15793" y="4562"/>
                      <a:pt x="15975" y="4562"/>
                      <a:pt x="16144" y="4731"/>
                    </a:cubicBezTo>
                    <a:lnTo>
                      <a:pt x="16495" y="4731"/>
                    </a:lnTo>
                    <a:cubicBezTo>
                      <a:pt x="16326" y="4562"/>
                      <a:pt x="16144" y="4562"/>
                      <a:pt x="16144" y="4562"/>
                    </a:cubicBezTo>
                    <a:cubicBezTo>
                      <a:pt x="15975" y="4380"/>
                      <a:pt x="15624" y="4212"/>
                      <a:pt x="15442" y="4029"/>
                    </a:cubicBezTo>
                    <a:cubicBezTo>
                      <a:pt x="15091" y="3861"/>
                      <a:pt x="14572" y="3510"/>
                      <a:pt x="14221" y="3327"/>
                    </a:cubicBezTo>
                    <a:close/>
                    <a:moveTo>
                      <a:pt x="10880" y="4380"/>
                    </a:moveTo>
                    <a:lnTo>
                      <a:pt x="10880" y="4562"/>
                    </a:lnTo>
                    <a:lnTo>
                      <a:pt x="11933" y="4562"/>
                    </a:lnTo>
                    <a:cubicBezTo>
                      <a:pt x="12115" y="4731"/>
                      <a:pt x="12284" y="4731"/>
                      <a:pt x="12634" y="4913"/>
                    </a:cubicBezTo>
                    <a:lnTo>
                      <a:pt x="12634" y="4731"/>
                    </a:lnTo>
                    <a:cubicBezTo>
                      <a:pt x="12284" y="4562"/>
                      <a:pt x="12115" y="4562"/>
                      <a:pt x="11764" y="4380"/>
                    </a:cubicBezTo>
                    <a:close/>
                    <a:moveTo>
                      <a:pt x="16495" y="4731"/>
                    </a:moveTo>
                    <a:cubicBezTo>
                      <a:pt x="16495" y="4913"/>
                      <a:pt x="16677" y="4913"/>
                      <a:pt x="16677" y="4913"/>
                    </a:cubicBezTo>
                    <a:lnTo>
                      <a:pt x="16846" y="4913"/>
                    </a:lnTo>
                    <a:lnTo>
                      <a:pt x="16846" y="4731"/>
                    </a:lnTo>
                    <a:close/>
                    <a:moveTo>
                      <a:pt x="12985" y="4913"/>
                    </a:moveTo>
                    <a:cubicBezTo>
                      <a:pt x="12985" y="4913"/>
                      <a:pt x="13168" y="4913"/>
                      <a:pt x="13168" y="5082"/>
                    </a:cubicBezTo>
                    <a:lnTo>
                      <a:pt x="13519" y="5082"/>
                    </a:lnTo>
                    <a:lnTo>
                      <a:pt x="13336" y="4913"/>
                    </a:lnTo>
                    <a:close/>
                    <a:moveTo>
                      <a:pt x="4914" y="4212"/>
                    </a:moveTo>
                    <a:cubicBezTo>
                      <a:pt x="5265" y="4212"/>
                      <a:pt x="5798" y="4380"/>
                      <a:pt x="6149" y="4380"/>
                    </a:cubicBezTo>
                    <a:cubicBezTo>
                      <a:pt x="6500" y="4380"/>
                      <a:pt x="6851" y="4562"/>
                      <a:pt x="7020" y="4562"/>
                    </a:cubicBezTo>
                    <a:lnTo>
                      <a:pt x="7202" y="4731"/>
                    </a:lnTo>
                    <a:cubicBezTo>
                      <a:pt x="7553" y="4731"/>
                      <a:pt x="7721" y="4913"/>
                      <a:pt x="7904" y="4913"/>
                    </a:cubicBezTo>
                    <a:cubicBezTo>
                      <a:pt x="8072" y="5082"/>
                      <a:pt x="8255" y="5082"/>
                      <a:pt x="8255" y="5082"/>
                    </a:cubicBezTo>
                    <a:cubicBezTo>
                      <a:pt x="8423" y="5264"/>
                      <a:pt x="8606" y="5264"/>
                      <a:pt x="8606" y="5433"/>
                    </a:cubicBezTo>
                    <a:lnTo>
                      <a:pt x="8774" y="5433"/>
                    </a:lnTo>
                    <a:lnTo>
                      <a:pt x="8774" y="5264"/>
                    </a:lnTo>
                    <a:cubicBezTo>
                      <a:pt x="8606" y="5082"/>
                      <a:pt x="8423" y="5082"/>
                      <a:pt x="8255" y="4913"/>
                    </a:cubicBezTo>
                    <a:cubicBezTo>
                      <a:pt x="8072" y="4913"/>
                      <a:pt x="7904" y="4913"/>
                      <a:pt x="7721" y="4731"/>
                    </a:cubicBezTo>
                    <a:cubicBezTo>
                      <a:pt x="7370" y="4562"/>
                      <a:pt x="7020" y="4562"/>
                      <a:pt x="6669" y="4380"/>
                    </a:cubicBezTo>
                    <a:cubicBezTo>
                      <a:pt x="6318" y="4380"/>
                      <a:pt x="5967" y="4212"/>
                      <a:pt x="5616" y="4212"/>
                    </a:cubicBezTo>
                    <a:close/>
                    <a:moveTo>
                      <a:pt x="3159" y="169"/>
                    </a:moveTo>
                    <a:cubicBezTo>
                      <a:pt x="2640" y="871"/>
                      <a:pt x="2289" y="1755"/>
                      <a:pt x="1938" y="2457"/>
                    </a:cubicBezTo>
                    <a:lnTo>
                      <a:pt x="885" y="4562"/>
                    </a:lnTo>
                    <a:cubicBezTo>
                      <a:pt x="885" y="4731"/>
                      <a:pt x="703" y="5082"/>
                      <a:pt x="534" y="5264"/>
                    </a:cubicBezTo>
                    <a:cubicBezTo>
                      <a:pt x="534" y="5433"/>
                      <a:pt x="352" y="5615"/>
                      <a:pt x="352" y="5966"/>
                    </a:cubicBezTo>
                    <a:cubicBezTo>
                      <a:pt x="534" y="5784"/>
                      <a:pt x="534" y="5615"/>
                      <a:pt x="703" y="5433"/>
                    </a:cubicBezTo>
                    <a:cubicBezTo>
                      <a:pt x="703" y="5264"/>
                      <a:pt x="885" y="5082"/>
                      <a:pt x="885" y="4913"/>
                    </a:cubicBezTo>
                    <a:cubicBezTo>
                      <a:pt x="1054" y="4562"/>
                      <a:pt x="1236" y="4029"/>
                      <a:pt x="1405" y="3678"/>
                    </a:cubicBezTo>
                    <a:lnTo>
                      <a:pt x="2457" y="1572"/>
                    </a:lnTo>
                    <a:cubicBezTo>
                      <a:pt x="2808" y="1053"/>
                      <a:pt x="2991" y="702"/>
                      <a:pt x="3159" y="351"/>
                    </a:cubicBezTo>
                    <a:lnTo>
                      <a:pt x="4395" y="351"/>
                    </a:lnTo>
                    <a:cubicBezTo>
                      <a:pt x="4563" y="351"/>
                      <a:pt x="4745" y="351"/>
                      <a:pt x="4914" y="169"/>
                    </a:cubicBezTo>
                    <a:close/>
                    <a:moveTo>
                      <a:pt x="14389" y="4380"/>
                    </a:moveTo>
                    <a:cubicBezTo>
                      <a:pt x="14389" y="4562"/>
                      <a:pt x="14572" y="4731"/>
                      <a:pt x="14740" y="4731"/>
                    </a:cubicBezTo>
                    <a:cubicBezTo>
                      <a:pt x="14923" y="4913"/>
                      <a:pt x="15091" y="5082"/>
                      <a:pt x="15273" y="5082"/>
                    </a:cubicBezTo>
                    <a:cubicBezTo>
                      <a:pt x="15624" y="5264"/>
                      <a:pt x="15975" y="5615"/>
                      <a:pt x="16326" y="5784"/>
                    </a:cubicBezTo>
                    <a:cubicBezTo>
                      <a:pt x="16495" y="5784"/>
                      <a:pt x="16495" y="5784"/>
                      <a:pt x="16677" y="5966"/>
                    </a:cubicBezTo>
                    <a:cubicBezTo>
                      <a:pt x="16846" y="5966"/>
                      <a:pt x="16846" y="5966"/>
                      <a:pt x="16846" y="5784"/>
                    </a:cubicBezTo>
                    <a:cubicBezTo>
                      <a:pt x="16677" y="5784"/>
                      <a:pt x="16495" y="5615"/>
                      <a:pt x="16326" y="5615"/>
                    </a:cubicBezTo>
                    <a:cubicBezTo>
                      <a:pt x="16144" y="5433"/>
                      <a:pt x="15975" y="5433"/>
                      <a:pt x="15793" y="5264"/>
                    </a:cubicBezTo>
                    <a:cubicBezTo>
                      <a:pt x="15442" y="5082"/>
                      <a:pt x="15273" y="4913"/>
                      <a:pt x="14923" y="4731"/>
                    </a:cubicBezTo>
                    <a:lnTo>
                      <a:pt x="14740" y="4562"/>
                    </a:lnTo>
                    <a:cubicBezTo>
                      <a:pt x="14572" y="4562"/>
                      <a:pt x="14389" y="4380"/>
                      <a:pt x="14389" y="4380"/>
                    </a:cubicBezTo>
                    <a:close/>
                    <a:moveTo>
                      <a:pt x="703" y="6135"/>
                    </a:moveTo>
                    <a:lnTo>
                      <a:pt x="703" y="6317"/>
                    </a:lnTo>
                    <a:lnTo>
                      <a:pt x="1236" y="6317"/>
                    </a:lnTo>
                    <a:cubicBezTo>
                      <a:pt x="1054" y="6317"/>
                      <a:pt x="885" y="6317"/>
                      <a:pt x="703" y="6135"/>
                    </a:cubicBezTo>
                    <a:close/>
                    <a:moveTo>
                      <a:pt x="2457" y="5082"/>
                    </a:moveTo>
                    <a:cubicBezTo>
                      <a:pt x="2640" y="5264"/>
                      <a:pt x="2808" y="5264"/>
                      <a:pt x="2991" y="5264"/>
                    </a:cubicBezTo>
                    <a:lnTo>
                      <a:pt x="5798" y="5264"/>
                    </a:lnTo>
                    <a:cubicBezTo>
                      <a:pt x="6149" y="5433"/>
                      <a:pt x="6500" y="5433"/>
                      <a:pt x="6669" y="5615"/>
                    </a:cubicBezTo>
                    <a:cubicBezTo>
                      <a:pt x="7020" y="5615"/>
                      <a:pt x="7202" y="5784"/>
                      <a:pt x="7553" y="5966"/>
                    </a:cubicBezTo>
                    <a:cubicBezTo>
                      <a:pt x="7721" y="6135"/>
                      <a:pt x="8072" y="6135"/>
                      <a:pt x="8255" y="6317"/>
                    </a:cubicBezTo>
                    <a:lnTo>
                      <a:pt x="8423" y="6317"/>
                    </a:lnTo>
                    <a:cubicBezTo>
                      <a:pt x="7904" y="5966"/>
                      <a:pt x="7202" y="5615"/>
                      <a:pt x="6500" y="5433"/>
                    </a:cubicBezTo>
                    <a:cubicBezTo>
                      <a:pt x="6318" y="5264"/>
                      <a:pt x="5967" y="5264"/>
                      <a:pt x="5616" y="5082"/>
                    </a:cubicBezTo>
                    <a:close/>
                    <a:moveTo>
                      <a:pt x="4745" y="5966"/>
                    </a:moveTo>
                    <a:cubicBezTo>
                      <a:pt x="4395" y="5966"/>
                      <a:pt x="4044" y="6135"/>
                      <a:pt x="3693" y="6135"/>
                    </a:cubicBezTo>
                    <a:cubicBezTo>
                      <a:pt x="2808" y="6135"/>
                      <a:pt x="2106" y="6317"/>
                      <a:pt x="1236" y="6317"/>
                    </a:cubicBezTo>
                    <a:lnTo>
                      <a:pt x="1405" y="6317"/>
                    </a:lnTo>
                    <a:cubicBezTo>
                      <a:pt x="1580" y="6401"/>
                      <a:pt x="1713" y="6443"/>
                      <a:pt x="1824" y="6443"/>
                    </a:cubicBezTo>
                    <a:cubicBezTo>
                      <a:pt x="1935" y="6443"/>
                      <a:pt x="2022" y="6401"/>
                      <a:pt x="2106" y="6317"/>
                    </a:cubicBezTo>
                    <a:lnTo>
                      <a:pt x="3510" y="6317"/>
                    </a:lnTo>
                    <a:cubicBezTo>
                      <a:pt x="4044" y="6135"/>
                      <a:pt x="4563" y="6135"/>
                      <a:pt x="5096" y="6135"/>
                    </a:cubicBezTo>
                    <a:cubicBezTo>
                      <a:pt x="4914" y="5966"/>
                      <a:pt x="4914" y="5966"/>
                      <a:pt x="4745" y="5966"/>
                    </a:cubicBezTo>
                    <a:close/>
                    <a:moveTo>
                      <a:pt x="3693" y="6486"/>
                    </a:moveTo>
                    <a:cubicBezTo>
                      <a:pt x="3342" y="6486"/>
                      <a:pt x="2808" y="6486"/>
                      <a:pt x="2457" y="6668"/>
                    </a:cubicBezTo>
                    <a:lnTo>
                      <a:pt x="3342" y="6668"/>
                    </a:lnTo>
                    <a:cubicBezTo>
                      <a:pt x="3693" y="6668"/>
                      <a:pt x="3861" y="6668"/>
                      <a:pt x="4044" y="6486"/>
                    </a:cubicBezTo>
                    <a:close/>
                    <a:moveTo>
                      <a:pt x="1054" y="6668"/>
                    </a:moveTo>
                    <a:lnTo>
                      <a:pt x="1054" y="6837"/>
                    </a:lnTo>
                    <a:cubicBezTo>
                      <a:pt x="1587" y="6837"/>
                      <a:pt x="1938" y="6837"/>
                      <a:pt x="2289" y="6668"/>
                    </a:cubicBezTo>
                    <a:close/>
                    <a:moveTo>
                      <a:pt x="10529" y="6486"/>
                    </a:moveTo>
                    <a:cubicBezTo>
                      <a:pt x="10529" y="6668"/>
                      <a:pt x="10360" y="6668"/>
                      <a:pt x="10178" y="6668"/>
                    </a:cubicBezTo>
                    <a:lnTo>
                      <a:pt x="11764" y="6668"/>
                    </a:lnTo>
                    <a:cubicBezTo>
                      <a:pt x="11933" y="6837"/>
                      <a:pt x="12115" y="6837"/>
                      <a:pt x="12466" y="6837"/>
                    </a:cubicBezTo>
                    <a:lnTo>
                      <a:pt x="12466" y="6668"/>
                    </a:lnTo>
                    <a:cubicBezTo>
                      <a:pt x="12115" y="6668"/>
                      <a:pt x="11764" y="6668"/>
                      <a:pt x="11582" y="6486"/>
                    </a:cubicBezTo>
                    <a:close/>
                    <a:moveTo>
                      <a:pt x="352" y="6135"/>
                    </a:moveTo>
                    <a:lnTo>
                      <a:pt x="352" y="6668"/>
                    </a:lnTo>
                    <a:cubicBezTo>
                      <a:pt x="183" y="6668"/>
                      <a:pt x="183" y="6837"/>
                      <a:pt x="183" y="6837"/>
                    </a:cubicBezTo>
                    <a:lnTo>
                      <a:pt x="183" y="7019"/>
                    </a:lnTo>
                    <a:lnTo>
                      <a:pt x="352" y="7019"/>
                    </a:lnTo>
                    <a:cubicBezTo>
                      <a:pt x="352" y="6837"/>
                      <a:pt x="534" y="6668"/>
                      <a:pt x="534" y="6486"/>
                    </a:cubicBezTo>
                    <a:cubicBezTo>
                      <a:pt x="534" y="6486"/>
                      <a:pt x="534" y="6317"/>
                      <a:pt x="352" y="6135"/>
                    </a:cubicBezTo>
                    <a:close/>
                    <a:moveTo>
                      <a:pt x="2991" y="6837"/>
                    </a:moveTo>
                    <a:cubicBezTo>
                      <a:pt x="2808" y="6837"/>
                      <a:pt x="2457" y="7019"/>
                      <a:pt x="2289" y="7019"/>
                    </a:cubicBezTo>
                    <a:lnTo>
                      <a:pt x="2457" y="7019"/>
                    </a:lnTo>
                    <a:cubicBezTo>
                      <a:pt x="3159" y="6837"/>
                      <a:pt x="3693" y="6837"/>
                      <a:pt x="4395" y="6837"/>
                    </a:cubicBezTo>
                    <a:close/>
                    <a:moveTo>
                      <a:pt x="13519" y="5082"/>
                    </a:moveTo>
                    <a:lnTo>
                      <a:pt x="13519" y="5082"/>
                    </a:lnTo>
                    <a:cubicBezTo>
                      <a:pt x="13687" y="5264"/>
                      <a:pt x="13687" y="5264"/>
                      <a:pt x="13870" y="5264"/>
                    </a:cubicBezTo>
                    <a:cubicBezTo>
                      <a:pt x="14038" y="5433"/>
                      <a:pt x="14389" y="5615"/>
                      <a:pt x="14572" y="5784"/>
                    </a:cubicBezTo>
                    <a:cubicBezTo>
                      <a:pt x="14923" y="5966"/>
                      <a:pt x="15091" y="6135"/>
                      <a:pt x="15442" y="6317"/>
                    </a:cubicBezTo>
                    <a:cubicBezTo>
                      <a:pt x="15624" y="6486"/>
                      <a:pt x="15975" y="6668"/>
                      <a:pt x="16326" y="6837"/>
                    </a:cubicBezTo>
                    <a:lnTo>
                      <a:pt x="16495" y="7019"/>
                    </a:lnTo>
                    <a:lnTo>
                      <a:pt x="16677" y="7019"/>
                    </a:lnTo>
                    <a:lnTo>
                      <a:pt x="16677" y="6837"/>
                    </a:lnTo>
                    <a:cubicBezTo>
                      <a:pt x="16144" y="6668"/>
                      <a:pt x="15793" y="6486"/>
                      <a:pt x="15442" y="6135"/>
                    </a:cubicBezTo>
                    <a:cubicBezTo>
                      <a:pt x="15273" y="5966"/>
                      <a:pt x="15091" y="5966"/>
                      <a:pt x="14923" y="5784"/>
                    </a:cubicBezTo>
                    <a:cubicBezTo>
                      <a:pt x="14740" y="5784"/>
                      <a:pt x="14572" y="5615"/>
                      <a:pt x="14572" y="5615"/>
                    </a:cubicBezTo>
                    <a:lnTo>
                      <a:pt x="13519" y="5082"/>
                    </a:lnTo>
                    <a:close/>
                    <a:moveTo>
                      <a:pt x="1" y="7019"/>
                    </a:moveTo>
                    <a:lnTo>
                      <a:pt x="1" y="7370"/>
                    </a:lnTo>
                    <a:cubicBezTo>
                      <a:pt x="1" y="7370"/>
                      <a:pt x="183" y="7370"/>
                      <a:pt x="183" y="7538"/>
                    </a:cubicBezTo>
                    <a:lnTo>
                      <a:pt x="703" y="7538"/>
                    </a:lnTo>
                    <a:lnTo>
                      <a:pt x="534" y="7370"/>
                    </a:lnTo>
                    <a:lnTo>
                      <a:pt x="183" y="7370"/>
                    </a:lnTo>
                    <a:lnTo>
                      <a:pt x="183" y="7187"/>
                    </a:lnTo>
                    <a:lnTo>
                      <a:pt x="183" y="7019"/>
                    </a:lnTo>
                    <a:close/>
                    <a:moveTo>
                      <a:pt x="5096" y="6135"/>
                    </a:moveTo>
                    <a:cubicBezTo>
                      <a:pt x="5096" y="6135"/>
                      <a:pt x="5265" y="6317"/>
                      <a:pt x="5447" y="6317"/>
                    </a:cubicBezTo>
                    <a:lnTo>
                      <a:pt x="5798" y="6317"/>
                    </a:lnTo>
                    <a:cubicBezTo>
                      <a:pt x="5967" y="6317"/>
                      <a:pt x="6149" y="6486"/>
                      <a:pt x="6500" y="6486"/>
                    </a:cubicBezTo>
                    <a:cubicBezTo>
                      <a:pt x="6669" y="6668"/>
                      <a:pt x="7020" y="6668"/>
                      <a:pt x="7202" y="6837"/>
                    </a:cubicBezTo>
                    <a:cubicBezTo>
                      <a:pt x="7370" y="7019"/>
                      <a:pt x="7721" y="7187"/>
                      <a:pt x="7904" y="7187"/>
                    </a:cubicBezTo>
                    <a:lnTo>
                      <a:pt x="8255" y="7538"/>
                    </a:lnTo>
                    <a:cubicBezTo>
                      <a:pt x="8423" y="7538"/>
                      <a:pt x="8423" y="7721"/>
                      <a:pt x="8606" y="7721"/>
                    </a:cubicBezTo>
                    <a:cubicBezTo>
                      <a:pt x="8606" y="7538"/>
                      <a:pt x="8423" y="7370"/>
                      <a:pt x="8255" y="7187"/>
                    </a:cubicBezTo>
                    <a:cubicBezTo>
                      <a:pt x="8072" y="7187"/>
                      <a:pt x="7904" y="7019"/>
                      <a:pt x="7721" y="6837"/>
                    </a:cubicBezTo>
                    <a:cubicBezTo>
                      <a:pt x="7202" y="6668"/>
                      <a:pt x="6851" y="6486"/>
                      <a:pt x="6500" y="6317"/>
                    </a:cubicBezTo>
                    <a:cubicBezTo>
                      <a:pt x="6149" y="6317"/>
                      <a:pt x="5967" y="6135"/>
                      <a:pt x="5798" y="6135"/>
                    </a:cubicBezTo>
                    <a:close/>
                    <a:moveTo>
                      <a:pt x="10360" y="2106"/>
                    </a:moveTo>
                    <a:lnTo>
                      <a:pt x="10360" y="2106"/>
                    </a:lnTo>
                    <a:cubicBezTo>
                      <a:pt x="10178" y="2274"/>
                      <a:pt x="10178" y="2457"/>
                      <a:pt x="10178" y="2625"/>
                    </a:cubicBezTo>
                    <a:cubicBezTo>
                      <a:pt x="10178" y="2808"/>
                      <a:pt x="10009" y="2808"/>
                      <a:pt x="10009" y="2976"/>
                    </a:cubicBezTo>
                    <a:lnTo>
                      <a:pt x="10009" y="3327"/>
                    </a:lnTo>
                    <a:lnTo>
                      <a:pt x="10009" y="3510"/>
                    </a:lnTo>
                    <a:cubicBezTo>
                      <a:pt x="9827" y="3678"/>
                      <a:pt x="9827" y="3861"/>
                      <a:pt x="9827" y="4029"/>
                    </a:cubicBezTo>
                    <a:lnTo>
                      <a:pt x="9827" y="4562"/>
                    </a:lnTo>
                    <a:cubicBezTo>
                      <a:pt x="9659" y="4913"/>
                      <a:pt x="9659" y="5264"/>
                      <a:pt x="9476" y="5615"/>
                    </a:cubicBezTo>
                    <a:cubicBezTo>
                      <a:pt x="9476" y="5966"/>
                      <a:pt x="9308" y="6317"/>
                      <a:pt x="9125" y="6668"/>
                    </a:cubicBezTo>
                    <a:cubicBezTo>
                      <a:pt x="9125" y="6837"/>
                      <a:pt x="9125" y="7019"/>
                      <a:pt x="8957" y="7187"/>
                    </a:cubicBezTo>
                    <a:lnTo>
                      <a:pt x="8957" y="7889"/>
                    </a:lnTo>
                    <a:cubicBezTo>
                      <a:pt x="9125" y="7721"/>
                      <a:pt x="9125" y="7538"/>
                      <a:pt x="9125" y="7370"/>
                    </a:cubicBezTo>
                    <a:cubicBezTo>
                      <a:pt x="9308" y="7187"/>
                      <a:pt x="9308" y="7019"/>
                      <a:pt x="9308" y="6837"/>
                    </a:cubicBezTo>
                    <a:cubicBezTo>
                      <a:pt x="9476" y="6486"/>
                      <a:pt x="9659" y="6135"/>
                      <a:pt x="9659" y="5784"/>
                    </a:cubicBezTo>
                    <a:cubicBezTo>
                      <a:pt x="9827" y="5264"/>
                      <a:pt x="9827" y="4913"/>
                      <a:pt x="10009" y="4562"/>
                    </a:cubicBezTo>
                    <a:lnTo>
                      <a:pt x="10009" y="3678"/>
                    </a:lnTo>
                    <a:cubicBezTo>
                      <a:pt x="10178" y="3327"/>
                      <a:pt x="10178" y="3159"/>
                      <a:pt x="10178" y="2976"/>
                    </a:cubicBezTo>
                    <a:cubicBezTo>
                      <a:pt x="10178" y="2625"/>
                      <a:pt x="10360" y="2457"/>
                      <a:pt x="10360" y="2106"/>
                    </a:cubicBezTo>
                    <a:close/>
                    <a:moveTo>
                      <a:pt x="11231" y="5433"/>
                    </a:moveTo>
                    <a:cubicBezTo>
                      <a:pt x="11582" y="5433"/>
                      <a:pt x="11933" y="5615"/>
                      <a:pt x="12284" y="5615"/>
                    </a:cubicBezTo>
                    <a:cubicBezTo>
                      <a:pt x="12817" y="5784"/>
                      <a:pt x="13336" y="6135"/>
                      <a:pt x="13870" y="6486"/>
                    </a:cubicBezTo>
                    <a:cubicBezTo>
                      <a:pt x="14038" y="6486"/>
                      <a:pt x="14221" y="6668"/>
                      <a:pt x="14572" y="6837"/>
                    </a:cubicBezTo>
                    <a:cubicBezTo>
                      <a:pt x="14740" y="7019"/>
                      <a:pt x="15091" y="7187"/>
                      <a:pt x="15273" y="7370"/>
                    </a:cubicBezTo>
                    <a:cubicBezTo>
                      <a:pt x="15442" y="7370"/>
                      <a:pt x="15624" y="7538"/>
                      <a:pt x="15793" y="7538"/>
                    </a:cubicBezTo>
                    <a:cubicBezTo>
                      <a:pt x="15975" y="7721"/>
                      <a:pt x="16326" y="7721"/>
                      <a:pt x="16495" y="7889"/>
                    </a:cubicBezTo>
                    <a:lnTo>
                      <a:pt x="16495" y="7721"/>
                    </a:lnTo>
                    <a:cubicBezTo>
                      <a:pt x="16144" y="7538"/>
                      <a:pt x="15975" y="7538"/>
                      <a:pt x="15624" y="7370"/>
                    </a:cubicBezTo>
                    <a:cubicBezTo>
                      <a:pt x="15442" y="7187"/>
                      <a:pt x="15273" y="7187"/>
                      <a:pt x="14923" y="7019"/>
                    </a:cubicBezTo>
                    <a:cubicBezTo>
                      <a:pt x="14389" y="6668"/>
                      <a:pt x="14038" y="6317"/>
                      <a:pt x="13519" y="6135"/>
                    </a:cubicBezTo>
                    <a:cubicBezTo>
                      <a:pt x="12985" y="5784"/>
                      <a:pt x="12466" y="5615"/>
                      <a:pt x="11933" y="5433"/>
                    </a:cubicBezTo>
                    <a:close/>
                    <a:moveTo>
                      <a:pt x="5096" y="6486"/>
                    </a:moveTo>
                    <a:lnTo>
                      <a:pt x="5096" y="6668"/>
                    </a:lnTo>
                    <a:lnTo>
                      <a:pt x="5447" y="6668"/>
                    </a:lnTo>
                    <a:cubicBezTo>
                      <a:pt x="5616" y="6668"/>
                      <a:pt x="5967" y="6668"/>
                      <a:pt x="6149" y="6837"/>
                    </a:cubicBezTo>
                    <a:cubicBezTo>
                      <a:pt x="6500" y="6837"/>
                      <a:pt x="6669" y="7019"/>
                      <a:pt x="7020" y="7187"/>
                    </a:cubicBezTo>
                    <a:cubicBezTo>
                      <a:pt x="7202" y="7187"/>
                      <a:pt x="7553" y="7370"/>
                      <a:pt x="7721" y="7538"/>
                    </a:cubicBezTo>
                    <a:cubicBezTo>
                      <a:pt x="7904" y="7538"/>
                      <a:pt x="7904" y="7721"/>
                      <a:pt x="8072" y="7721"/>
                    </a:cubicBezTo>
                    <a:lnTo>
                      <a:pt x="8072" y="7889"/>
                    </a:lnTo>
                    <a:lnTo>
                      <a:pt x="8255" y="7889"/>
                    </a:lnTo>
                    <a:cubicBezTo>
                      <a:pt x="8255" y="7981"/>
                      <a:pt x="8297" y="8026"/>
                      <a:pt x="8339" y="8026"/>
                    </a:cubicBezTo>
                    <a:cubicBezTo>
                      <a:pt x="8381" y="8026"/>
                      <a:pt x="8423" y="7981"/>
                      <a:pt x="8423" y="7889"/>
                    </a:cubicBezTo>
                    <a:lnTo>
                      <a:pt x="8255" y="7721"/>
                    </a:lnTo>
                    <a:cubicBezTo>
                      <a:pt x="8072" y="7721"/>
                      <a:pt x="8072" y="7538"/>
                      <a:pt x="8072" y="7538"/>
                    </a:cubicBezTo>
                    <a:cubicBezTo>
                      <a:pt x="7904" y="7370"/>
                      <a:pt x="7721" y="7370"/>
                      <a:pt x="7553" y="7187"/>
                    </a:cubicBezTo>
                    <a:lnTo>
                      <a:pt x="6500" y="6668"/>
                    </a:lnTo>
                    <a:cubicBezTo>
                      <a:pt x="6149" y="6486"/>
                      <a:pt x="5616" y="6486"/>
                      <a:pt x="5265" y="6486"/>
                    </a:cubicBezTo>
                    <a:close/>
                    <a:moveTo>
                      <a:pt x="10009" y="7538"/>
                    </a:moveTo>
                    <a:cubicBezTo>
                      <a:pt x="9827" y="7538"/>
                      <a:pt x="9476" y="7721"/>
                      <a:pt x="9125" y="7889"/>
                    </a:cubicBezTo>
                    <a:lnTo>
                      <a:pt x="9125" y="8072"/>
                    </a:lnTo>
                    <a:lnTo>
                      <a:pt x="9308" y="8072"/>
                    </a:lnTo>
                    <a:cubicBezTo>
                      <a:pt x="9308" y="8072"/>
                      <a:pt x="9308" y="7889"/>
                      <a:pt x="9476" y="7889"/>
                    </a:cubicBezTo>
                    <a:cubicBezTo>
                      <a:pt x="9659" y="7721"/>
                      <a:pt x="10009" y="7721"/>
                      <a:pt x="10178" y="7721"/>
                    </a:cubicBezTo>
                    <a:cubicBezTo>
                      <a:pt x="10529" y="7538"/>
                      <a:pt x="10711" y="7538"/>
                      <a:pt x="11062" y="7538"/>
                    </a:cubicBezTo>
                    <a:close/>
                    <a:moveTo>
                      <a:pt x="4563" y="6837"/>
                    </a:moveTo>
                    <a:cubicBezTo>
                      <a:pt x="4914" y="7019"/>
                      <a:pt x="5265" y="7019"/>
                      <a:pt x="5447" y="7019"/>
                    </a:cubicBezTo>
                    <a:cubicBezTo>
                      <a:pt x="5798" y="7019"/>
                      <a:pt x="6149" y="7187"/>
                      <a:pt x="6318" y="7187"/>
                    </a:cubicBezTo>
                    <a:cubicBezTo>
                      <a:pt x="6851" y="7370"/>
                      <a:pt x="7370" y="7721"/>
                      <a:pt x="7721" y="7889"/>
                    </a:cubicBezTo>
                    <a:lnTo>
                      <a:pt x="7904" y="8072"/>
                    </a:lnTo>
                    <a:cubicBezTo>
                      <a:pt x="8072" y="8072"/>
                      <a:pt x="8072" y="8240"/>
                      <a:pt x="8072" y="8240"/>
                    </a:cubicBezTo>
                    <a:lnTo>
                      <a:pt x="8255" y="8240"/>
                    </a:lnTo>
                    <a:cubicBezTo>
                      <a:pt x="8255" y="8240"/>
                      <a:pt x="8255" y="8072"/>
                      <a:pt x="8072" y="8072"/>
                    </a:cubicBezTo>
                    <a:cubicBezTo>
                      <a:pt x="8072" y="8072"/>
                      <a:pt x="8072" y="7889"/>
                      <a:pt x="7904" y="7889"/>
                    </a:cubicBezTo>
                    <a:cubicBezTo>
                      <a:pt x="7721" y="7889"/>
                      <a:pt x="7721" y="7721"/>
                      <a:pt x="7553" y="7721"/>
                    </a:cubicBezTo>
                    <a:cubicBezTo>
                      <a:pt x="7202" y="7538"/>
                      <a:pt x="7020" y="7370"/>
                      <a:pt x="6669" y="7187"/>
                    </a:cubicBezTo>
                    <a:cubicBezTo>
                      <a:pt x="6500" y="7187"/>
                      <a:pt x="6149" y="7019"/>
                      <a:pt x="5798" y="7019"/>
                    </a:cubicBezTo>
                    <a:cubicBezTo>
                      <a:pt x="5447" y="6837"/>
                      <a:pt x="5265" y="6837"/>
                      <a:pt x="4914" y="6837"/>
                    </a:cubicBezTo>
                    <a:close/>
                    <a:moveTo>
                      <a:pt x="12817" y="6837"/>
                    </a:moveTo>
                    <a:cubicBezTo>
                      <a:pt x="12817" y="7019"/>
                      <a:pt x="12817" y="7019"/>
                      <a:pt x="12985" y="7019"/>
                    </a:cubicBezTo>
                    <a:cubicBezTo>
                      <a:pt x="12985" y="7019"/>
                      <a:pt x="13168" y="7019"/>
                      <a:pt x="13336" y="7187"/>
                    </a:cubicBezTo>
                    <a:cubicBezTo>
                      <a:pt x="13336" y="7187"/>
                      <a:pt x="13519" y="7187"/>
                      <a:pt x="13687" y="7370"/>
                    </a:cubicBezTo>
                    <a:cubicBezTo>
                      <a:pt x="13870" y="7370"/>
                      <a:pt x="14038" y="7538"/>
                      <a:pt x="14221" y="7721"/>
                    </a:cubicBezTo>
                    <a:lnTo>
                      <a:pt x="14389" y="7721"/>
                    </a:lnTo>
                    <a:cubicBezTo>
                      <a:pt x="14572" y="7889"/>
                      <a:pt x="14740" y="7889"/>
                      <a:pt x="14740" y="8072"/>
                    </a:cubicBezTo>
                    <a:cubicBezTo>
                      <a:pt x="14923" y="8072"/>
                      <a:pt x="15091" y="8240"/>
                      <a:pt x="15273" y="8240"/>
                    </a:cubicBezTo>
                    <a:cubicBezTo>
                      <a:pt x="15091" y="8072"/>
                      <a:pt x="14740" y="7889"/>
                      <a:pt x="14572" y="7721"/>
                    </a:cubicBezTo>
                    <a:cubicBezTo>
                      <a:pt x="14389" y="7538"/>
                      <a:pt x="14221" y="7538"/>
                      <a:pt x="14221" y="7538"/>
                    </a:cubicBezTo>
                    <a:cubicBezTo>
                      <a:pt x="14038" y="7370"/>
                      <a:pt x="13870" y="7370"/>
                      <a:pt x="13687" y="7187"/>
                    </a:cubicBezTo>
                    <a:cubicBezTo>
                      <a:pt x="13519" y="7019"/>
                      <a:pt x="13168" y="7019"/>
                      <a:pt x="12817" y="6837"/>
                    </a:cubicBezTo>
                    <a:close/>
                    <a:moveTo>
                      <a:pt x="9827" y="8072"/>
                    </a:moveTo>
                    <a:cubicBezTo>
                      <a:pt x="9659" y="8240"/>
                      <a:pt x="9476" y="8240"/>
                      <a:pt x="9476" y="8240"/>
                    </a:cubicBezTo>
                    <a:cubicBezTo>
                      <a:pt x="9308" y="8240"/>
                      <a:pt x="9308" y="8423"/>
                      <a:pt x="9125" y="8423"/>
                    </a:cubicBezTo>
                    <a:lnTo>
                      <a:pt x="9476" y="8423"/>
                    </a:lnTo>
                    <a:cubicBezTo>
                      <a:pt x="9659" y="8240"/>
                      <a:pt x="9827" y="8240"/>
                      <a:pt x="10009" y="8240"/>
                    </a:cubicBezTo>
                    <a:cubicBezTo>
                      <a:pt x="10185" y="8156"/>
                      <a:pt x="10360" y="8114"/>
                      <a:pt x="10536" y="8114"/>
                    </a:cubicBezTo>
                    <a:cubicBezTo>
                      <a:pt x="10711" y="8114"/>
                      <a:pt x="10887" y="8156"/>
                      <a:pt x="11062" y="8240"/>
                    </a:cubicBezTo>
                    <a:lnTo>
                      <a:pt x="11231" y="8240"/>
                    </a:lnTo>
                    <a:lnTo>
                      <a:pt x="11231" y="8072"/>
                    </a:lnTo>
                    <a:close/>
                    <a:moveTo>
                      <a:pt x="8774" y="8072"/>
                    </a:moveTo>
                    <a:lnTo>
                      <a:pt x="8774" y="8240"/>
                    </a:lnTo>
                    <a:lnTo>
                      <a:pt x="8774" y="8591"/>
                    </a:lnTo>
                    <a:cubicBezTo>
                      <a:pt x="8957" y="8423"/>
                      <a:pt x="8957" y="8423"/>
                      <a:pt x="8957" y="8240"/>
                    </a:cubicBezTo>
                    <a:lnTo>
                      <a:pt x="8957" y="8072"/>
                    </a:lnTo>
                    <a:close/>
                    <a:moveTo>
                      <a:pt x="9827" y="8423"/>
                    </a:moveTo>
                    <a:lnTo>
                      <a:pt x="9827" y="8591"/>
                    </a:lnTo>
                    <a:lnTo>
                      <a:pt x="10009" y="8591"/>
                    </a:lnTo>
                    <a:cubicBezTo>
                      <a:pt x="10360" y="8423"/>
                      <a:pt x="10711" y="8423"/>
                      <a:pt x="10880" y="8423"/>
                    </a:cubicBezTo>
                    <a:close/>
                    <a:moveTo>
                      <a:pt x="15273" y="8240"/>
                    </a:moveTo>
                    <a:cubicBezTo>
                      <a:pt x="15273" y="8423"/>
                      <a:pt x="15442" y="8423"/>
                      <a:pt x="15624" y="8423"/>
                    </a:cubicBezTo>
                    <a:cubicBezTo>
                      <a:pt x="15793" y="8591"/>
                      <a:pt x="15793" y="8591"/>
                      <a:pt x="15975" y="8591"/>
                    </a:cubicBezTo>
                    <a:cubicBezTo>
                      <a:pt x="15975" y="8591"/>
                      <a:pt x="16144" y="8591"/>
                      <a:pt x="16144" y="8774"/>
                    </a:cubicBezTo>
                    <a:lnTo>
                      <a:pt x="16144" y="8591"/>
                    </a:lnTo>
                    <a:cubicBezTo>
                      <a:pt x="15793" y="8423"/>
                      <a:pt x="15624" y="8240"/>
                      <a:pt x="15273" y="8240"/>
                    </a:cubicBezTo>
                    <a:close/>
                    <a:moveTo>
                      <a:pt x="11062" y="7538"/>
                    </a:moveTo>
                    <a:cubicBezTo>
                      <a:pt x="11413" y="7721"/>
                      <a:pt x="11764" y="7721"/>
                      <a:pt x="12115" y="7889"/>
                    </a:cubicBezTo>
                    <a:cubicBezTo>
                      <a:pt x="12817" y="8072"/>
                      <a:pt x="13519" y="8423"/>
                      <a:pt x="14038" y="8942"/>
                    </a:cubicBezTo>
                    <a:lnTo>
                      <a:pt x="15091" y="9476"/>
                    </a:lnTo>
                    <a:cubicBezTo>
                      <a:pt x="15442" y="9644"/>
                      <a:pt x="15624" y="9995"/>
                      <a:pt x="15975" y="10177"/>
                    </a:cubicBezTo>
                    <a:cubicBezTo>
                      <a:pt x="16144" y="10177"/>
                      <a:pt x="16326" y="10177"/>
                      <a:pt x="16326" y="10346"/>
                    </a:cubicBezTo>
                    <a:cubicBezTo>
                      <a:pt x="16495" y="10346"/>
                      <a:pt x="16495" y="10346"/>
                      <a:pt x="16677" y="10528"/>
                    </a:cubicBezTo>
                    <a:lnTo>
                      <a:pt x="17028" y="10528"/>
                    </a:lnTo>
                    <a:lnTo>
                      <a:pt x="16846" y="10346"/>
                    </a:lnTo>
                    <a:lnTo>
                      <a:pt x="16677" y="10346"/>
                    </a:lnTo>
                    <a:lnTo>
                      <a:pt x="16495" y="10177"/>
                    </a:lnTo>
                    <a:cubicBezTo>
                      <a:pt x="16326" y="10177"/>
                      <a:pt x="16144" y="9995"/>
                      <a:pt x="15975" y="9995"/>
                    </a:cubicBezTo>
                    <a:cubicBezTo>
                      <a:pt x="15624" y="9826"/>
                      <a:pt x="15442" y="9476"/>
                      <a:pt x="15091" y="9293"/>
                    </a:cubicBezTo>
                    <a:cubicBezTo>
                      <a:pt x="14389" y="8942"/>
                      <a:pt x="13687" y="8423"/>
                      <a:pt x="13168" y="8072"/>
                    </a:cubicBezTo>
                    <a:cubicBezTo>
                      <a:pt x="12817" y="7889"/>
                      <a:pt x="12466" y="7721"/>
                      <a:pt x="12115" y="7721"/>
                    </a:cubicBezTo>
                    <a:cubicBezTo>
                      <a:pt x="11764" y="7538"/>
                      <a:pt x="11413" y="7538"/>
                      <a:pt x="11062" y="7538"/>
                    </a:cubicBezTo>
                    <a:close/>
                    <a:moveTo>
                      <a:pt x="10880" y="8942"/>
                    </a:moveTo>
                    <a:cubicBezTo>
                      <a:pt x="11231" y="9125"/>
                      <a:pt x="11582" y="9125"/>
                      <a:pt x="11933" y="9293"/>
                    </a:cubicBezTo>
                    <a:cubicBezTo>
                      <a:pt x="12284" y="9476"/>
                      <a:pt x="12466" y="9476"/>
                      <a:pt x="12817" y="9644"/>
                    </a:cubicBezTo>
                    <a:cubicBezTo>
                      <a:pt x="12985" y="9826"/>
                      <a:pt x="13168" y="9826"/>
                      <a:pt x="13336" y="9995"/>
                    </a:cubicBezTo>
                    <a:cubicBezTo>
                      <a:pt x="13519" y="9995"/>
                      <a:pt x="13687" y="10177"/>
                      <a:pt x="13870" y="10177"/>
                    </a:cubicBezTo>
                    <a:cubicBezTo>
                      <a:pt x="14117" y="10425"/>
                      <a:pt x="14274" y="10582"/>
                      <a:pt x="14468" y="10717"/>
                    </a:cubicBezTo>
                    <a:lnTo>
                      <a:pt x="14468" y="10717"/>
                    </a:lnTo>
                    <a:cubicBezTo>
                      <a:pt x="14384" y="10697"/>
                      <a:pt x="14301" y="10697"/>
                      <a:pt x="14221" y="10697"/>
                    </a:cubicBezTo>
                    <a:cubicBezTo>
                      <a:pt x="13168" y="10346"/>
                      <a:pt x="12115" y="10177"/>
                      <a:pt x="11062" y="9826"/>
                    </a:cubicBezTo>
                    <a:lnTo>
                      <a:pt x="9476" y="9293"/>
                    </a:lnTo>
                    <a:lnTo>
                      <a:pt x="8957" y="9293"/>
                    </a:lnTo>
                    <a:cubicBezTo>
                      <a:pt x="8957" y="9125"/>
                      <a:pt x="9125" y="9125"/>
                      <a:pt x="9308" y="9125"/>
                    </a:cubicBezTo>
                    <a:cubicBezTo>
                      <a:pt x="9476" y="8942"/>
                      <a:pt x="9659" y="8942"/>
                      <a:pt x="9827" y="8942"/>
                    </a:cubicBezTo>
                    <a:close/>
                    <a:moveTo>
                      <a:pt x="10880" y="8423"/>
                    </a:moveTo>
                    <a:cubicBezTo>
                      <a:pt x="11062" y="8591"/>
                      <a:pt x="11231" y="8591"/>
                      <a:pt x="11413" y="8591"/>
                    </a:cubicBezTo>
                    <a:cubicBezTo>
                      <a:pt x="11582" y="8591"/>
                      <a:pt x="11764" y="8591"/>
                      <a:pt x="11933" y="8774"/>
                    </a:cubicBezTo>
                    <a:cubicBezTo>
                      <a:pt x="12466" y="8942"/>
                      <a:pt x="12985" y="9125"/>
                      <a:pt x="13519" y="9476"/>
                    </a:cubicBezTo>
                    <a:lnTo>
                      <a:pt x="15091" y="10528"/>
                    </a:lnTo>
                    <a:cubicBezTo>
                      <a:pt x="15273" y="10528"/>
                      <a:pt x="15442" y="10697"/>
                      <a:pt x="15624" y="10879"/>
                    </a:cubicBezTo>
                    <a:lnTo>
                      <a:pt x="15975" y="10879"/>
                    </a:lnTo>
                    <a:cubicBezTo>
                      <a:pt x="15793" y="10697"/>
                      <a:pt x="15624" y="10697"/>
                      <a:pt x="15442" y="10528"/>
                    </a:cubicBezTo>
                    <a:cubicBezTo>
                      <a:pt x="15273" y="10528"/>
                      <a:pt x="15091" y="10346"/>
                      <a:pt x="14740" y="10177"/>
                    </a:cubicBezTo>
                    <a:lnTo>
                      <a:pt x="13168" y="9125"/>
                    </a:lnTo>
                    <a:cubicBezTo>
                      <a:pt x="12634" y="8942"/>
                      <a:pt x="12115" y="8591"/>
                      <a:pt x="11582" y="8423"/>
                    </a:cubicBezTo>
                    <a:close/>
                    <a:moveTo>
                      <a:pt x="11582" y="8072"/>
                    </a:moveTo>
                    <a:lnTo>
                      <a:pt x="11582" y="8240"/>
                    </a:lnTo>
                    <a:cubicBezTo>
                      <a:pt x="11764" y="8240"/>
                      <a:pt x="12115" y="8240"/>
                      <a:pt x="12284" y="8423"/>
                    </a:cubicBezTo>
                    <a:cubicBezTo>
                      <a:pt x="12817" y="8591"/>
                      <a:pt x="13168" y="8774"/>
                      <a:pt x="13687" y="9125"/>
                    </a:cubicBezTo>
                    <a:cubicBezTo>
                      <a:pt x="14038" y="9476"/>
                      <a:pt x="14572" y="9644"/>
                      <a:pt x="14923" y="9995"/>
                    </a:cubicBezTo>
                    <a:cubicBezTo>
                      <a:pt x="15091" y="10177"/>
                      <a:pt x="15442" y="10346"/>
                      <a:pt x="15624" y="10528"/>
                    </a:cubicBezTo>
                    <a:cubicBezTo>
                      <a:pt x="15793" y="10528"/>
                      <a:pt x="15975" y="10697"/>
                      <a:pt x="16326" y="10879"/>
                    </a:cubicBezTo>
                    <a:lnTo>
                      <a:pt x="16326" y="10697"/>
                    </a:lnTo>
                    <a:cubicBezTo>
                      <a:pt x="15975" y="10528"/>
                      <a:pt x="15442" y="10346"/>
                      <a:pt x="15091" y="9995"/>
                    </a:cubicBezTo>
                    <a:cubicBezTo>
                      <a:pt x="14740" y="9644"/>
                      <a:pt x="14221" y="9476"/>
                      <a:pt x="13870" y="9125"/>
                    </a:cubicBezTo>
                    <a:cubicBezTo>
                      <a:pt x="13336" y="8774"/>
                      <a:pt x="12985" y="8591"/>
                      <a:pt x="12466" y="8423"/>
                    </a:cubicBezTo>
                    <a:cubicBezTo>
                      <a:pt x="12115" y="8240"/>
                      <a:pt x="11933" y="8240"/>
                      <a:pt x="11582" y="8072"/>
                    </a:cubicBezTo>
                    <a:close/>
                    <a:moveTo>
                      <a:pt x="17548" y="4029"/>
                    </a:moveTo>
                    <a:cubicBezTo>
                      <a:pt x="17548" y="4913"/>
                      <a:pt x="17548" y="5784"/>
                      <a:pt x="17379" y="6837"/>
                    </a:cubicBezTo>
                    <a:cubicBezTo>
                      <a:pt x="17379" y="7721"/>
                      <a:pt x="17197" y="8591"/>
                      <a:pt x="17197" y="9476"/>
                    </a:cubicBezTo>
                    <a:cubicBezTo>
                      <a:pt x="17197" y="9995"/>
                      <a:pt x="17379" y="10346"/>
                      <a:pt x="17379" y="10879"/>
                    </a:cubicBezTo>
                    <a:lnTo>
                      <a:pt x="17379" y="9476"/>
                    </a:lnTo>
                    <a:lnTo>
                      <a:pt x="17379" y="8072"/>
                    </a:lnTo>
                    <a:cubicBezTo>
                      <a:pt x="17548" y="7187"/>
                      <a:pt x="17548" y="6317"/>
                      <a:pt x="17730" y="5264"/>
                    </a:cubicBezTo>
                    <a:lnTo>
                      <a:pt x="17730" y="4029"/>
                    </a:lnTo>
                    <a:close/>
                    <a:moveTo>
                      <a:pt x="15975" y="10879"/>
                    </a:moveTo>
                    <a:cubicBezTo>
                      <a:pt x="15975" y="11048"/>
                      <a:pt x="16144" y="11048"/>
                      <a:pt x="16144" y="11048"/>
                    </a:cubicBezTo>
                    <a:lnTo>
                      <a:pt x="16326" y="11048"/>
                    </a:lnTo>
                    <a:lnTo>
                      <a:pt x="16144" y="10879"/>
                    </a:lnTo>
                    <a:close/>
                    <a:moveTo>
                      <a:pt x="352" y="7019"/>
                    </a:moveTo>
                    <a:lnTo>
                      <a:pt x="352" y="7187"/>
                    </a:lnTo>
                    <a:cubicBezTo>
                      <a:pt x="1587" y="7370"/>
                      <a:pt x="2640" y="7721"/>
                      <a:pt x="3693" y="7889"/>
                    </a:cubicBezTo>
                    <a:cubicBezTo>
                      <a:pt x="4745" y="8240"/>
                      <a:pt x="5798" y="8591"/>
                      <a:pt x="6851" y="8774"/>
                    </a:cubicBezTo>
                    <a:cubicBezTo>
                      <a:pt x="7904" y="9125"/>
                      <a:pt x="8957" y="9476"/>
                      <a:pt x="10178" y="9644"/>
                    </a:cubicBezTo>
                    <a:cubicBezTo>
                      <a:pt x="11231" y="9995"/>
                      <a:pt x="12284" y="10346"/>
                      <a:pt x="13336" y="10528"/>
                    </a:cubicBezTo>
                    <a:cubicBezTo>
                      <a:pt x="13870" y="10697"/>
                      <a:pt x="14572" y="10879"/>
                      <a:pt x="15273" y="11048"/>
                    </a:cubicBezTo>
                    <a:cubicBezTo>
                      <a:pt x="15624" y="11230"/>
                      <a:pt x="15975" y="11399"/>
                      <a:pt x="16326" y="11399"/>
                    </a:cubicBezTo>
                    <a:cubicBezTo>
                      <a:pt x="16495" y="11399"/>
                      <a:pt x="16677" y="11581"/>
                      <a:pt x="16846" y="11581"/>
                    </a:cubicBezTo>
                    <a:cubicBezTo>
                      <a:pt x="16846" y="11581"/>
                      <a:pt x="17028" y="11581"/>
                      <a:pt x="17028" y="11750"/>
                    </a:cubicBezTo>
                    <a:lnTo>
                      <a:pt x="17379" y="11750"/>
                    </a:lnTo>
                    <a:lnTo>
                      <a:pt x="17379" y="11581"/>
                    </a:lnTo>
                    <a:lnTo>
                      <a:pt x="17379" y="11399"/>
                    </a:lnTo>
                    <a:lnTo>
                      <a:pt x="17379" y="11230"/>
                    </a:lnTo>
                    <a:lnTo>
                      <a:pt x="17379" y="11048"/>
                    </a:lnTo>
                    <a:lnTo>
                      <a:pt x="17197" y="11048"/>
                    </a:lnTo>
                    <a:lnTo>
                      <a:pt x="17197" y="11230"/>
                    </a:lnTo>
                    <a:lnTo>
                      <a:pt x="17197" y="11581"/>
                    </a:lnTo>
                    <a:cubicBezTo>
                      <a:pt x="17028" y="11581"/>
                      <a:pt x="17028" y="11581"/>
                      <a:pt x="17028" y="11399"/>
                    </a:cubicBezTo>
                    <a:lnTo>
                      <a:pt x="16495" y="11399"/>
                    </a:lnTo>
                    <a:cubicBezTo>
                      <a:pt x="16326" y="11230"/>
                      <a:pt x="15975" y="11230"/>
                      <a:pt x="15793" y="11048"/>
                    </a:cubicBezTo>
                    <a:lnTo>
                      <a:pt x="15442" y="11048"/>
                    </a:lnTo>
                    <a:cubicBezTo>
                      <a:pt x="15442" y="11048"/>
                      <a:pt x="15273" y="11048"/>
                      <a:pt x="15273" y="10879"/>
                    </a:cubicBezTo>
                    <a:cubicBezTo>
                      <a:pt x="14572" y="10528"/>
                      <a:pt x="14038" y="10177"/>
                      <a:pt x="13336" y="9826"/>
                    </a:cubicBezTo>
                    <a:cubicBezTo>
                      <a:pt x="13168" y="9644"/>
                      <a:pt x="12985" y="9644"/>
                      <a:pt x="12817" y="9476"/>
                    </a:cubicBezTo>
                    <a:cubicBezTo>
                      <a:pt x="12634" y="9476"/>
                      <a:pt x="12466" y="9293"/>
                      <a:pt x="12284" y="9293"/>
                    </a:cubicBezTo>
                    <a:cubicBezTo>
                      <a:pt x="12115" y="9125"/>
                      <a:pt x="11764" y="9125"/>
                      <a:pt x="11413" y="8942"/>
                    </a:cubicBezTo>
                    <a:cubicBezTo>
                      <a:pt x="11062" y="8942"/>
                      <a:pt x="10711" y="8774"/>
                      <a:pt x="10360" y="8774"/>
                    </a:cubicBezTo>
                    <a:lnTo>
                      <a:pt x="10178" y="8774"/>
                    </a:lnTo>
                    <a:cubicBezTo>
                      <a:pt x="9827" y="8774"/>
                      <a:pt x="9659" y="8774"/>
                      <a:pt x="9308" y="8942"/>
                    </a:cubicBezTo>
                    <a:cubicBezTo>
                      <a:pt x="9125" y="8942"/>
                      <a:pt x="8957" y="8942"/>
                      <a:pt x="8774" y="9125"/>
                    </a:cubicBezTo>
                    <a:lnTo>
                      <a:pt x="8774" y="8591"/>
                    </a:lnTo>
                    <a:cubicBezTo>
                      <a:pt x="8606" y="8774"/>
                      <a:pt x="8606" y="8942"/>
                      <a:pt x="8606" y="8942"/>
                    </a:cubicBezTo>
                    <a:cubicBezTo>
                      <a:pt x="8423" y="8942"/>
                      <a:pt x="8423" y="8942"/>
                      <a:pt x="8423" y="8774"/>
                    </a:cubicBezTo>
                    <a:cubicBezTo>
                      <a:pt x="8423" y="8774"/>
                      <a:pt x="8255" y="8774"/>
                      <a:pt x="8255" y="8591"/>
                    </a:cubicBezTo>
                    <a:cubicBezTo>
                      <a:pt x="8072" y="8423"/>
                      <a:pt x="7904" y="8423"/>
                      <a:pt x="7904" y="8240"/>
                    </a:cubicBezTo>
                    <a:cubicBezTo>
                      <a:pt x="7721" y="8072"/>
                      <a:pt x="7553" y="8072"/>
                      <a:pt x="7370" y="7889"/>
                    </a:cubicBezTo>
                    <a:cubicBezTo>
                      <a:pt x="7202" y="7889"/>
                      <a:pt x="7020" y="7721"/>
                      <a:pt x="6851" y="7721"/>
                    </a:cubicBezTo>
                    <a:cubicBezTo>
                      <a:pt x="6318" y="7538"/>
                      <a:pt x="5967" y="7370"/>
                      <a:pt x="5447" y="7370"/>
                    </a:cubicBezTo>
                    <a:lnTo>
                      <a:pt x="4745" y="7370"/>
                    </a:lnTo>
                    <a:cubicBezTo>
                      <a:pt x="5096" y="7370"/>
                      <a:pt x="5447" y="7538"/>
                      <a:pt x="5616" y="7538"/>
                    </a:cubicBezTo>
                    <a:cubicBezTo>
                      <a:pt x="5967" y="7538"/>
                      <a:pt x="6149" y="7538"/>
                      <a:pt x="6318" y="7721"/>
                    </a:cubicBezTo>
                    <a:cubicBezTo>
                      <a:pt x="6500" y="7721"/>
                      <a:pt x="6851" y="7889"/>
                      <a:pt x="7020" y="7889"/>
                    </a:cubicBezTo>
                    <a:cubicBezTo>
                      <a:pt x="7370" y="8072"/>
                      <a:pt x="7553" y="8240"/>
                      <a:pt x="7904" y="8591"/>
                    </a:cubicBezTo>
                    <a:cubicBezTo>
                      <a:pt x="8072" y="8591"/>
                      <a:pt x="8072" y="8774"/>
                      <a:pt x="8255" y="8774"/>
                    </a:cubicBezTo>
                    <a:cubicBezTo>
                      <a:pt x="8255" y="8942"/>
                      <a:pt x="8255" y="8942"/>
                      <a:pt x="8423" y="8942"/>
                    </a:cubicBezTo>
                    <a:lnTo>
                      <a:pt x="8423" y="9125"/>
                    </a:lnTo>
                    <a:cubicBezTo>
                      <a:pt x="8255" y="8942"/>
                      <a:pt x="8072" y="8942"/>
                      <a:pt x="7904" y="8942"/>
                    </a:cubicBezTo>
                    <a:cubicBezTo>
                      <a:pt x="6669" y="8591"/>
                      <a:pt x="5616" y="8423"/>
                      <a:pt x="4563" y="8072"/>
                    </a:cubicBezTo>
                    <a:lnTo>
                      <a:pt x="2457" y="7538"/>
                    </a:lnTo>
                    <a:cubicBezTo>
                      <a:pt x="2991" y="7538"/>
                      <a:pt x="3342" y="7370"/>
                      <a:pt x="3693" y="7370"/>
                    </a:cubicBezTo>
                    <a:lnTo>
                      <a:pt x="1756" y="7370"/>
                    </a:lnTo>
                    <a:cubicBezTo>
                      <a:pt x="1587" y="7370"/>
                      <a:pt x="1405" y="7187"/>
                      <a:pt x="1405" y="7187"/>
                    </a:cubicBezTo>
                    <a:cubicBezTo>
                      <a:pt x="1054" y="7187"/>
                      <a:pt x="703" y="7019"/>
                      <a:pt x="534" y="7019"/>
                    </a:cubicBezTo>
                    <a:close/>
                    <a:moveTo>
                      <a:pt x="885" y="7538"/>
                    </a:moveTo>
                    <a:cubicBezTo>
                      <a:pt x="885" y="7721"/>
                      <a:pt x="885" y="7721"/>
                      <a:pt x="1054" y="7721"/>
                    </a:cubicBezTo>
                    <a:lnTo>
                      <a:pt x="1405" y="7721"/>
                    </a:lnTo>
                    <a:cubicBezTo>
                      <a:pt x="1756" y="7889"/>
                      <a:pt x="1938" y="7889"/>
                      <a:pt x="2289" y="8072"/>
                    </a:cubicBezTo>
                    <a:cubicBezTo>
                      <a:pt x="2808" y="8072"/>
                      <a:pt x="3342" y="8240"/>
                      <a:pt x="3861" y="8423"/>
                    </a:cubicBezTo>
                    <a:cubicBezTo>
                      <a:pt x="4395" y="8591"/>
                      <a:pt x="5096" y="8774"/>
                      <a:pt x="5616" y="8774"/>
                    </a:cubicBezTo>
                    <a:lnTo>
                      <a:pt x="7202" y="9293"/>
                    </a:lnTo>
                    <a:cubicBezTo>
                      <a:pt x="8255" y="9644"/>
                      <a:pt x="9476" y="9826"/>
                      <a:pt x="10529" y="10177"/>
                    </a:cubicBezTo>
                    <a:lnTo>
                      <a:pt x="12115" y="10697"/>
                    </a:lnTo>
                    <a:cubicBezTo>
                      <a:pt x="12466" y="10697"/>
                      <a:pt x="12634" y="10879"/>
                      <a:pt x="12985" y="10879"/>
                    </a:cubicBezTo>
                    <a:cubicBezTo>
                      <a:pt x="13168" y="11048"/>
                      <a:pt x="13519" y="11048"/>
                      <a:pt x="13870" y="11230"/>
                    </a:cubicBezTo>
                    <a:cubicBezTo>
                      <a:pt x="14389" y="11399"/>
                      <a:pt x="14923" y="11399"/>
                      <a:pt x="15442" y="11581"/>
                    </a:cubicBezTo>
                    <a:cubicBezTo>
                      <a:pt x="15793" y="11750"/>
                      <a:pt x="16144" y="11750"/>
                      <a:pt x="16326" y="11932"/>
                    </a:cubicBezTo>
                    <a:cubicBezTo>
                      <a:pt x="16677" y="11932"/>
                      <a:pt x="16846" y="12101"/>
                      <a:pt x="17197" y="12101"/>
                    </a:cubicBezTo>
                    <a:cubicBezTo>
                      <a:pt x="17028" y="11932"/>
                      <a:pt x="16677" y="11932"/>
                      <a:pt x="16495" y="11750"/>
                    </a:cubicBezTo>
                    <a:cubicBezTo>
                      <a:pt x="16144" y="11750"/>
                      <a:pt x="15975" y="11581"/>
                      <a:pt x="15624" y="11581"/>
                    </a:cubicBezTo>
                    <a:lnTo>
                      <a:pt x="14038" y="11048"/>
                    </a:lnTo>
                    <a:lnTo>
                      <a:pt x="12466" y="10528"/>
                    </a:lnTo>
                    <a:cubicBezTo>
                      <a:pt x="11933" y="10346"/>
                      <a:pt x="11413" y="10346"/>
                      <a:pt x="10711" y="10177"/>
                    </a:cubicBezTo>
                    <a:lnTo>
                      <a:pt x="7553" y="9125"/>
                    </a:lnTo>
                    <a:cubicBezTo>
                      <a:pt x="7020" y="9125"/>
                      <a:pt x="6318" y="8942"/>
                      <a:pt x="5798" y="8774"/>
                    </a:cubicBezTo>
                    <a:lnTo>
                      <a:pt x="4212" y="8240"/>
                    </a:lnTo>
                    <a:cubicBezTo>
                      <a:pt x="3510" y="8072"/>
                      <a:pt x="2808" y="8072"/>
                      <a:pt x="2106" y="7889"/>
                    </a:cubicBezTo>
                    <a:cubicBezTo>
                      <a:pt x="1756" y="7721"/>
                      <a:pt x="1405" y="7721"/>
                      <a:pt x="1054" y="7538"/>
                    </a:cubicBezTo>
                    <a:close/>
                    <a:moveTo>
                      <a:pt x="17379" y="11750"/>
                    </a:moveTo>
                    <a:cubicBezTo>
                      <a:pt x="17379" y="11750"/>
                      <a:pt x="17379" y="11932"/>
                      <a:pt x="17197" y="11932"/>
                    </a:cubicBezTo>
                    <a:lnTo>
                      <a:pt x="17197" y="12101"/>
                    </a:lnTo>
                    <a:cubicBezTo>
                      <a:pt x="17197" y="12161"/>
                      <a:pt x="17217" y="12182"/>
                      <a:pt x="17244" y="12182"/>
                    </a:cubicBezTo>
                    <a:cubicBezTo>
                      <a:pt x="17298" y="12182"/>
                      <a:pt x="17379" y="12101"/>
                      <a:pt x="17379" y="12101"/>
                    </a:cubicBezTo>
                    <a:lnTo>
                      <a:pt x="17379" y="1175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7" name="Google Shape;1527;p56"/>
            <p:cNvGrpSpPr/>
            <p:nvPr/>
          </p:nvGrpSpPr>
          <p:grpSpPr>
            <a:xfrm rot="-2034099">
              <a:off x="6667921" y="1181604"/>
              <a:ext cx="1064052" cy="1603469"/>
              <a:chOff x="-1445292" y="1325539"/>
              <a:chExt cx="1190562" cy="1794114"/>
            </a:xfrm>
          </p:grpSpPr>
          <p:sp>
            <p:nvSpPr>
              <p:cNvPr id="1528" name="Google Shape;1528;p56"/>
              <p:cNvSpPr/>
              <p:nvPr/>
            </p:nvSpPr>
            <p:spPr>
              <a:xfrm rot="-5947764">
                <a:off x="-1683987" y="1757955"/>
                <a:ext cx="1666387" cy="929535"/>
              </a:xfrm>
              <a:custGeom>
                <a:avLst/>
                <a:gdLst/>
                <a:ahLst/>
                <a:cxnLst/>
                <a:rect l="l" t="t" r="r" b="b"/>
                <a:pathLst>
                  <a:path w="56768" h="31666" extrusionOk="0">
                    <a:moveTo>
                      <a:pt x="32059" y="14035"/>
                    </a:moveTo>
                    <a:cubicBezTo>
                      <a:pt x="32561" y="14035"/>
                      <a:pt x="32966" y="14234"/>
                      <a:pt x="33371" y="14445"/>
                    </a:cubicBezTo>
                    <a:cubicBezTo>
                      <a:pt x="35083" y="15016"/>
                      <a:pt x="36521" y="15860"/>
                      <a:pt x="38233" y="16728"/>
                    </a:cubicBezTo>
                    <a:cubicBezTo>
                      <a:pt x="38507" y="17001"/>
                      <a:pt x="39077" y="17001"/>
                      <a:pt x="39648" y="17298"/>
                    </a:cubicBezTo>
                    <a:cubicBezTo>
                      <a:pt x="40219" y="17572"/>
                      <a:pt x="41086" y="17869"/>
                      <a:pt x="41360" y="18439"/>
                    </a:cubicBezTo>
                    <a:cubicBezTo>
                      <a:pt x="41931" y="19284"/>
                      <a:pt x="41931" y="19855"/>
                      <a:pt x="41360" y="20722"/>
                    </a:cubicBezTo>
                    <a:cubicBezTo>
                      <a:pt x="41086" y="21293"/>
                      <a:pt x="40789" y="21863"/>
                      <a:pt x="39945" y="21863"/>
                    </a:cubicBezTo>
                    <a:cubicBezTo>
                      <a:pt x="38804" y="21863"/>
                      <a:pt x="37662" y="21567"/>
                      <a:pt x="36521" y="21293"/>
                    </a:cubicBezTo>
                    <a:cubicBezTo>
                      <a:pt x="34239" y="20996"/>
                      <a:pt x="31956" y="20996"/>
                      <a:pt x="29947" y="20151"/>
                    </a:cubicBezTo>
                    <a:cubicBezTo>
                      <a:pt x="29947" y="20151"/>
                      <a:pt x="29673" y="20151"/>
                      <a:pt x="29673" y="19855"/>
                    </a:cubicBezTo>
                    <a:cubicBezTo>
                      <a:pt x="29673" y="19010"/>
                      <a:pt x="29947" y="17572"/>
                      <a:pt x="30518" y="17001"/>
                    </a:cubicBezTo>
                    <a:cubicBezTo>
                      <a:pt x="30518" y="16157"/>
                      <a:pt x="30518" y="14445"/>
                      <a:pt x="31385" y="14148"/>
                    </a:cubicBezTo>
                    <a:cubicBezTo>
                      <a:pt x="31631" y="14069"/>
                      <a:pt x="31853" y="14035"/>
                      <a:pt x="32059" y="14035"/>
                    </a:cubicBezTo>
                    <a:close/>
                    <a:moveTo>
                      <a:pt x="12131" y="1"/>
                    </a:moveTo>
                    <a:cubicBezTo>
                      <a:pt x="11604" y="1"/>
                      <a:pt x="11077" y="70"/>
                      <a:pt x="10546" y="179"/>
                    </a:cubicBezTo>
                    <a:lnTo>
                      <a:pt x="5981" y="179"/>
                    </a:lnTo>
                    <a:cubicBezTo>
                      <a:pt x="5981" y="179"/>
                      <a:pt x="5707" y="453"/>
                      <a:pt x="5410" y="453"/>
                    </a:cubicBezTo>
                    <a:cubicBezTo>
                      <a:pt x="5707" y="453"/>
                      <a:pt x="5707" y="750"/>
                      <a:pt x="5981" y="1024"/>
                    </a:cubicBezTo>
                    <a:lnTo>
                      <a:pt x="7693" y="1891"/>
                    </a:lnTo>
                    <a:cubicBezTo>
                      <a:pt x="9975" y="2736"/>
                      <a:pt x="12258" y="3877"/>
                      <a:pt x="14540" y="5018"/>
                    </a:cubicBezTo>
                    <a:cubicBezTo>
                      <a:pt x="17690" y="6730"/>
                      <a:pt x="21114" y="8168"/>
                      <a:pt x="24241" y="9880"/>
                    </a:cubicBezTo>
                    <a:cubicBezTo>
                      <a:pt x="25679" y="10725"/>
                      <a:pt x="27391" y="11295"/>
                      <a:pt x="28235" y="12733"/>
                    </a:cubicBezTo>
                    <a:cubicBezTo>
                      <a:pt x="28532" y="13007"/>
                      <a:pt x="28806" y="13304"/>
                      <a:pt x="28806" y="13578"/>
                    </a:cubicBezTo>
                    <a:cubicBezTo>
                      <a:pt x="28806" y="13578"/>
                      <a:pt x="28532" y="13874"/>
                      <a:pt x="28235" y="13874"/>
                    </a:cubicBezTo>
                    <a:lnTo>
                      <a:pt x="28235" y="14445"/>
                    </a:lnTo>
                    <a:cubicBezTo>
                      <a:pt x="28532" y="14445"/>
                      <a:pt x="28532" y="14719"/>
                      <a:pt x="28532" y="15016"/>
                    </a:cubicBezTo>
                    <a:lnTo>
                      <a:pt x="27665" y="15016"/>
                    </a:lnTo>
                    <a:cubicBezTo>
                      <a:pt x="28235" y="16431"/>
                      <a:pt x="28235" y="16431"/>
                      <a:pt x="27094" y="16431"/>
                    </a:cubicBezTo>
                    <a:cubicBezTo>
                      <a:pt x="27094" y="16728"/>
                      <a:pt x="27391" y="17001"/>
                      <a:pt x="27391" y="17298"/>
                    </a:cubicBezTo>
                    <a:cubicBezTo>
                      <a:pt x="27391" y="17572"/>
                      <a:pt x="27665" y="17869"/>
                      <a:pt x="27391" y="18439"/>
                    </a:cubicBezTo>
                    <a:cubicBezTo>
                      <a:pt x="27391" y="18934"/>
                      <a:pt x="26534" y="19634"/>
                      <a:pt x="25741" y="19634"/>
                    </a:cubicBezTo>
                    <a:cubicBezTo>
                      <a:pt x="25619" y="19634"/>
                      <a:pt x="25498" y="19617"/>
                      <a:pt x="25382" y="19581"/>
                    </a:cubicBezTo>
                    <a:cubicBezTo>
                      <a:pt x="22529" y="19284"/>
                      <a:pt x="19676" y="19010"/>
                      <a:pt x="16549" y="18713"/>
                    </a:cubicBezTo>
                    <a:cubicBezTo>
                      <a:pt x="14837" y="18439"/>
                      <a:pt x="12828" y="18439"/>
                      <a:pt x="11116" y="18143"/>
                    </a:cubicBezTo>
                    <a:cubicBezTo>
                      <a:pt x="8834" y="17869"/>
                      <a:pt x="6848" y="17572"/>
                      <a:pt x="4840" y="17298"/>
                    </a:cubicBezTo>
                    <a:cubicBezTo>
                      <a:pt x="3424" y="17298"/>
                      <a:pt x="1986" y="17001"/>
                      <a:pt x="571" y="17001"/>
                    </a:cubicBezTo>
                    <a:cubicBezTo>
                      <a:pt x="571" y="16910"/>
                      <a:pt x="538" y="16880"/>
                      <a:pt x="484" y="16880"/>
                    </a:cubicBezTo>
                    <a:cubicBezTo>
                      <a:pt x="376" y="16880"/>
                      <a:pt x="183" y="17001"/>
                      <a:pt x="1" y="17001"/>
                    </a:cubicBezTo>
                    <a:cubicBezTo>
                      <a:pt x="274" y="17298"/>
                      <a:pt x="274" y="17572"/>
                      <a:pt x="274" y="17572"/>
                    </a:cubicBezTo>
                    <a:cubicBezTo>
                      <a:pt x="1986" y="18713"/>
                      <a:pt x="3698" y="19855"/>
                      <a:pt x="5410" y="20722"/>
                    </a:cubicBezTo>
                    <a:cubicBezTo>
                      <a:pt x="5981" y="20996"/>
                      <a:pt x="6278" y="21567"/>
                      <a:pt x="6848" y="21567"/>
                    </a:cubicBezTo>
                    <a:cubicBezTo>
                      <a:pt x="9701" y="22137"/>
                      <a:pt x="12258" y="22137"/>
                      <a:pt x="15111" y="22708"/>
                    </a:cubicBezTo>
                    <a:cubicBezTo>
                      <a:pt x="18261" y="23005"/>
                      <a:pt x="21388" y="23575"/>
                      <a:pt x="24538" y="23849"/>
                    </a:cubicBezTo>
                    <a:cubicBezTo>
                      <a:pt x="25108" y="23849"/>
                      <a:pt x="25953" y="24716"/>
                      <a:pt x="25953" y="25287"/>
                    </a:cubicBezTo>
                    <a:cubicBezTo>
                      <a:pt x="26250" y="25858"/>
                      <a:pt x="25953" y="26428"/>
                      <a:pt x="26250" y="26702"/>
                    </a:cubicBezTo>
                    <a:cubicBezTo>
                      <a:pt x="26250" y="27843"/>
                      <a:pt x="26250" y="28711"/>
                      <a:pt x="25679" y="29555"/>
                    </a:cubicBezTo>
                    <a:cubicBezTo>
                      <a:pt x="25108" y="30423"/>
                      <a:pt x="25108" y="30993"/>
                      <a:pt x="25953" y="31564"/>
                    </a:cubicBezTo>
                    <a:cubicBezTo>
                      <a:pt x="26094" y="31632"/>
                      <a:pt x="26254" y="31666"/>
                      <a:pt x="26413" y="31666"/>
                    </a:cubicBezTo>
                    <a:cubicBezTo>
                      <a:pt x="26900" y="31666"/>
                      <a:pt x="27391" y="31349"/>
                      <a:pt x="27391" y="30697"/>
                    </a:cubicBezTo>
                    <a:cubicBezTo>
                      <a:pt x="27391" y="29852"/>
                      <a:pt x="27391" y="28985"/>
                      <a:pt x="27665" y="28140"/>
                    </a:cubicBezTo>
                    <a:lnTo>
                      <a:pt x="27665" y="27570"/>
                    </a:lnTo>
                    <a:cubicBezTo>
                      <a:pt x="28532" y="27570"/>
                      <a:pt x="28235" y="26999"/>
                      <a:pt x="28235" y="26702"/>
                    </a:cubicBezTo>
                    <a:cubicBezTo>
                      <a:pt x="28532" y="25561"/>
                      <a:pt x="29673" y="24716"/>
                      <a:pt x="30815" y="24716"/>
                    </a:cubicBezTo>
                    <a:cubicBezTo>
                      <a:pt x="34239" y="25287"/>
                      <a:pt x="37936" y="25561"/>
                      <a:pt x="41360" y="25858"/>
                    </a:cubicBezTo>
                    <a:cubicBezTo>
                      <a:pt x="43939" y="26132"/>
                      <a:pt x="46222" y="26428"/>
                      <a:pt x="48504" y="26702"/>
                    </a:cubicBezTo>
                    <a:cubicBezTo>
                      <a:pt x="48778" y="25561"/>
                      <a:pt x="49075" y="24716"/>
                      <a:pt x="49349" y="23849"/>
                    </a:cubicBezTo>
                    <a:cubicBezTo>
                      <a:pt x="51061" y="24420"/>
                      <a:pt x="53069" y="24990"/>
                      <a:pt x="54781" y="25561"/>
                    </a:cubicBezTo>
                    <a:cubicBezTo>
                      <a:pt x="55167" y="25661"/>
                      <a:pt x="55453" y="25728"/>
                      <a:pt x="55675" y="25728"/>
                    </a:cubicBezTo>
                    <a:cubicBezTo>
                      <a:pt x="56110" y="25728"/>
                      <a:pt x="56297" y="25472"/>
                      <a:pt x="56493" y="24716"/>
                    </a:cubicBezTo>
                    <a:cubicBezTo>
                      <a:pt x="56767" y="23849"/>
                      <a:pt x="56493" y="23575"/>
                      <a:pt x="55923" y="23278"/>
                    </a:cubicBezTo>
                    <a:cubicBezTo>
                      <a:pt x="53914" y="22708"/>
                      <a:pt x="51928" y="22137"/>
                      <a:pt x="50216" y="21293"/>
                    </a:cubicBezTo>
                    <a:lnTo>
                      <a:pt x="50216" y="20425"/>
                    </a:lnTo>
                    <a:cubicBezTo>
                      <a:pt x="50787" y="18713"/>
                      <a:pt x="50787" y="18713"/>
                      <a:pt x="49075" y="17869"/>
                    </a:cubicBezTo>
                    <a:lnTo>
                      <a:pt x="37936" y="11866"/>
                    </a:lnTo>
                    <a:cubicBezTo>
                      <a:pt x="36224" y="11021"/>
                      <a:pt x="34809" y="10451"/>
                      <a:pt x="33668" y="8739"/>
                    </a:cubicBezTo>
                    <a:cubicBezTo>
                      <a:pt x="33233" y="7869"/>
                      <a:pt x="32295" y="7490"/>
                      <a:pt x="31246" y="7490"/>
                    </a:cubicBezTo>
                    <a:cubicBezTo>
                      <a:pt x="30919" y="7490"/>
                      <a:pt x="30581" y="7527"/>
                      <a:pt x="30244" y="7597"/>
                    </a:cubicBezTo>
                    <a:lnTo>
                      <a:pt x="29673" y="7597"/>
                    </a:lnTo>
                    <a:cubicBezTo>
                      <a:pt x="27094" y="6159"/>
                      <a:pt x="24812" y="5018"/>
                      <a:pt x="22255" y="3877"/>
                    </a:cubicBezTo>
                    <a:cubicBezTo>
                      <a:pt x="19676" y="2736"/>
                      <a:pt x="17120" y="1891"/>
                      <a:pt x="14837" y="750"/>
                    </a:cubicBezTo>
                    <a:cubicBezTo>
                      <a:pt x="13930" y="203"/>
                      <a:pt x="13031" y="1"/>
                      <a:pt x="121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56"/>
              <p:cNvSpPr/>
              <p:nvPr/>
            </p:nvSpPr>
            <p:spPr>
              <a:xfrm rot="-5947764">
                <a:off x="-1102159" y="2072855"/>
                <a:ext cx="192330" cy="179971"/>
              </a:xfrm>
              <a:custGeom>
                <a:avLst/>
                <a:gdLst/>
                <a:ahLst/>
                <a:cxnLst/>
                <a:rect l="l" t="t" r="r" b="b"/>
                <a:pathLst>
                  <a:path w="6552" h="6131" extrusionOk="0">
                    <a:moveTo>
                      <a:pt x="3424" y="0"/>
                    </a:moveTo>
                    <a:cubicBezTo>
                      <a:pt x="2557" y="0"/>
                      <a:pt x="1416" y="571"/>
                      <a:pt x="845" y="1142"/>
                    </a:cubicBezTo>
                    <a:cubicBezTo>
                      <a:pt x="571" y="1712"/>
                      <a:pt x="1" y="2580"/>
                      <a:pt x="274" y="3150"/>
                    </a:cubicBezTo>
                    <a:cubicBezTo>
                      <a:pt x="1" y="4292"/>
                      <a:pt x="845" y="5433"/>
                      <a:pt x="1986" y="6003"/>
                    </a:cubicBezTo>
                    <a:cubicBezTo>
                      <a:pt x="2247" y="6090"/>
                      <a:pt x="2507" y="6130"/>
                      <a:pt x="2764" y="6130"/>
                    </a:cubicBezTo>
                    <a:cubicBezTo>
                      <a:pt x="4199" y="6130"/>
                      <a:pt x="5542" y="4876"/>
                      <a:pt x="6278" y="3424"/>
                    </a:cubicBezTo>
                    <a:cubicBezTo>
                      <a:pt x="6551" y="2580"/>
                      <a:pt x="5981" y="2009"/>
                      <a:pt x="5410" y="1438"/>
                    </a:cubicBezTo>
                    <a:cubicBezTo>
                      <a:pt x="4840" y="571"/>
                      <a:pt x="4269" y="0"/>
                      <a:pt x="34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56"/>
              <p:cNvSpPr/>
              <p:nvPr/>
            </p:nvSpPr>
            <p:spPr>
              <a:xfrm rot="-5947764">
                <a:off x="-744543" y="2117660"/>
                <a:ext cx="175568" cy="164737"/>
              </a:xfrm>
              <a:custGeom>
                <a:avLst/>
                <a:gdLst/>
                <a:ahLst/>
                <a:cxnLst/>
                <a:rect l="l" t="t" r="r" b="b"/>
                <a:pathLst>
                  <a:path w="5981" h="5612" extrusionOk="0">
                    <a:moveTo>
                      <a:pt x="2758" y="0"/>
                    </a:moveTo>
                    <a:cubicBezTo>
                      <a:pt x="2407" y="0"/>
                      <a:pt x="2058" y="67"/>
                      <a:pt x="1712" y="179"/>
                    </a:cubicBezTo>
                    <a:cubicBezTo>
                      <a:pt x="1142" y="475"/>
                      <a:pt x="274" y="1046"/>
                      <a:pt x="0" y="1617"/>
                    </a:cubicBezTo>
                    <a:lnTo>
                      <a:pt x="0" y="3329"/>
                    </a:lnTo>
                    <a:cubicBezTo>
                      <a:pt x="0" y="4744"/>
                      <a:pt x="1416" y="5611"/>
                      <a:pt x="2854" y="5611"/>
                    </a:cubicBezTo>
                    <a:cubicBezTo>
                      <a:pt x="4269" y="5314"/>
                      <a:pt x="5981" y="3899"/>
                      <a:pt x="5707" y="2187"/>
                    </a:cubicBezTo>
                    <a:cubicBezTo>
                      <a:pt x="5707" y="1617"/>
                      <a:pt x="4839" y="749"/>
                      <a:pt x="4269" y="475"/>
                    </a:cubicBezTo>
                    <a:cubicBezTo>
                      <a:pt x="3770" y="138"/>
                      <a:pt x="3263" y="0"/>
                      <a:pt x="27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56"/>
              <p:cNvSpPr/>
              <p:nvPr/>
            </p:nvSpPr>
            <p:spPr>
              <a:xfrm rot="-5947764">
                <a:off x="-901308" y="1631788"/>
                <a:ext cx="243230" cy="175040"/>
              </a:xfrm>
              <a:custGeom>
                <a:avLst/>
                <a:gdLst/>
                <a:ahLst/>
                <a:cxnLst/>
                <a:rect l="l" t="t" r="r" b="b"/>
                <a:pathLst>
                  <a:path w="8286" h="5963" extrusionOk="0">
                    <a:moveTo>
                      <a:pt x="4091" y="0"/>
                    </a:moveTo>
                    <a:cubicBezTo>
                      <a:pt x="3585" y="0"/>
                      <a:pt x="3079" y="138"/>
                      <a:pt x="2580" y="475"/>
                    </a:cubicBezTo>
                    <a:cubicBezTo>
                      <a:pt x="2009" y="475"/>
                      <a:pt x="1142" y="1046"/>
                      <a:pt x="868" y="1617"/>
                    </a:cubicBezTo>
                    <a:cubicBezTo>
                      <a:pt x="0" y="3032"/>
                      <a:pt x="1142" y="4744"/>
                      <a:pt x="2580" y="5611"/>
                    </a:cubicBezTo>
                    <a:cubicBezTo>
                      <a:pt x="2994" y="5891"/>
                      <a:pt x="3342" y="5962"/>
                      <a:pt x="3691" y="5962"/>
                    </a:cubicBezTo>
                    <a:cubicBezTo>
                      <a:pt x="4055" y="5962"/>
                      <a:pt x="4420" y="5885"/>
                      <a:pt x="4862" y="5885"/>
                    </a:cubicBezTo>
                    <a:cubicBezTo>
                      <a:pt x="5707" y="5885"/>
                      <a:pt x="6574" y="5041"/>
                      <a:pt x="7145" y="4173"/>
                    </a:cubicBezTo>
                    <a:cubicBezTo>
                      <a:pt x="8286" y="3032"/>
                      <a:pt x="6277" y="749"/>
                      <a:pt x="5136" y="179"/>
                    </a:cubicBezTo>
                    <a:cubicBezTo>
                      <a:pt x="4790" y="67"/>
                      <a:pt x="4441" y="0"/>
                      <a:pt x="40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56"/>
              <p:cNvSpPr/>
              <p:nvPr/>
            </p:nvSpPr>
            <p:spPr>
              <a:xfrm rot="-5947764">
                <a:off x="-843893" y="1433523"/>
                <a:ext cx="209091" cy="100539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3425" extrusionOk="0">
                    <a:moveTo>
                      <a:pt x="572" y="0"/>
                    </a:moveTo>
                    <a:cubicBezTo>
                      <a:pt x="275" y="274"/>
                      <a:pt x="1" y="845"/>
                      <a:pt x="275" y="1142"/>
                    </a:cubicBezTo>
                    <a:cubicBezTo>
                      <a:pt x="275" y="1986"/>
                      <a:pt x="1142" y="1986"/>
                      <a:pt x="1713" y="1986"/>
                    </a:cubicBezTo>
                    <a:lnTo>
                      <a:pt x="4269" y="2853"/>
                    </a:lnTo>
                    <a:cubicBezTo>
                      <a:pt x="4840" y="3127"/>
                      <a:pt x="5137" y="3127"/>
                      <a:pt x="5707" y="3127"/>
                    </a:cubicBezTo>
                    <a:cubicBezTo>
                      <a:pt x="5981" y="3424"/>
                      <a:pt x="6278" y="3424"/>
                      <a:pt x="6552" y="3424"/>
                    </a:cubicBezTo>
                    <a:cubicBezTo>
                      <a:pt x="7122" y="3424"/>
                      <a:pt x="7122" y="2853"/>
                      <a:pt x="7122" y="2283"/>
                    </a:cubicBezTo>
                    <a:cubicBezTo>
                      <a:pt x="7122" y="2283"/>
                      <a:pt x="7122" y="1986"/>
                      <a:pt x="6849" y="1986"/>
                    </a:cubicBezTo>
                    <a:cubicBezTo>
                      <a:pt x="6552" y="1712"/>
                      <a:pt x="6278" y="1712"/>
                      <a:pt x="5707" y="1415"/>
                    </a:cubicBezTo>
                    <a:cubicBezTo>
                      <a:pt x="5137" y="1142"/>
                      <a:pt x="4269" y="845"/>
                      <a:pt x="3425" y="845"/>
                    </a:cubicBezTo>
                    <a:cubicBezTo>
                      <a:pt x="2557" y="571"/>
                      <a:pt x="1987" y="274"/>
                      <a:pt x="1142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56"/>
              <p:cNvSpPr/>
              <p:nvPr/>
            </p:nvSpPr>
            <p:spPr>
              <a:xfrm rot="-5947764">
                <a:off x="-696122" y="2167249"/>
                <a:ext cx="67016" cy="59296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020" extrusionOk="0">
                    <a:moveTo>
                      <a:pt x="571" y="1"/>
                    </a:moveTo>
                    <a:cubicBezTo>
                      <a:pt x="571" y="1"/>
                      <a:pt x="297" y="1"/>
                      <a:pt x="297" y="275"/>
                    </a:cubicBezTo>
                    <a:cubicBezTo>
                      <a:pt x="0" y="571"/>
                      <a:pt x="0" y="845"/>
                      <a:pt x="0" y="1142"/>
                    </a:cubicBezTo>
                    <a:cubicBezTo>
                      <a:pt x="0" y="1416"/>
                      <a:pt x="297" y="1713"/>
                      <a:pt x="297" y="1713"/>
                    </a:cubicBezTo>
                    <a:cubicBezTo>
                      <a:pt x="513" y="1928"/>
                      <a:pt x="767" y="2020"/>
                      <a:pt x="1017" y="2020"/>
                    </a:cubicBezTo>
                    <a:cubicBezTo>
                      <a:pt x="1427" y="2020"/>
                      <a:pt x="1824" y="1771"/>
                      <a:pt x="2009" y="1416"/>
                    </a:cubicBezTo>
                    <a:cubicBezTo>
                      <a:pt x="2283" y="845"/>
                      <a:pt x="2009" y="1"/>
                      <a:pt x="1141" y="1"/>
                    </a:cubicBezTo>
                    <a:close/>
                  </a:path>
                </a:pathLst>
              </a:custGeom>
              <a:solidFill>
                <a:srgbClr val="B3D2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56"/>
              <p:cNvSpPr/>
              <p:nvPr/>
            </p:nvSpPr>
            <p:spPr>
              <a:xfrm rot="-5947764">
                <a:off x="-820067" y="1687069"/>
                <a:ext cx="75734" cy="65284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2224" extrusionOk="0">
                    <a:moveTo>
                      <a:pt x="1262" y="1"/>
                    </a:moveTo>
                    <a:cubicBezTo>
                      <a:pt x="859" y="1"/>
                      <a:pt x="498" y="260"/>
                      <a:pt x="297" y="678"/>
                    </a:cubicBezTo>
                    <a:lnTo>
                      <a:pt x="297" y="975"/>
                    </a:lnTo>
                    <a:cubicBezTo>
                      <a:pt x="1" y="975"/>
                      <a:pt x="1" y="1249"/>
                      <a:pt x="1" y="1546"/>
                    </a:cubicBezTo>
                    <a:cubicBezTo>
                      <a:pt x="297" y="2116"/>
                      <a:pt x="868" y="2116"/>
                      <a:pt x="1439" y="2116"/>
                    </a:cubicBezTo>
                    <a:cubicBezTo>
                      <a:pt x="1590" y="2189"/>
                      <a:pt x="1721" y="2223"/>
                      <a:pt x="1832" y="2223"/>
                    </a:cubicBezTo>
                    <a:cubicBezTo>
                      <a:pt x="2136" y="2223"/>
                      <a:pt x="2283" y="1964"/>
                      <a:pt x="2283" y="1546"/>
                    </a:cubicBezTo>
                    <a:cubicBezTo>
                      <a:pt x="2580" y="975"/>
                      <a:pt x="2009" y="404"/>
                      <a:pt x="1712" y="108"/>
                    </a:cubicBezTo>
                    <a:cubicBezTo>
                      <a:pt x="1561" y="35"/>
                      <a:pt x="1409" y="1"/>
                      <a:pt x="1262" y="1"/>
                    </a:cubicBezTo>
                    <a:close/>
                  </a:path>
                </a:pathLst>
              </a:custGeom>
              <a:solidFill>
                <a:srgbClr val="B3D2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56"/>
              <p:cNvSpPr/>
              <p:nvPr/>
            </p:nvSpPr>
            <p:spPr>
              <a:xfrm rot="-5947764">
                <a:off x="-1683205" y="1753573"/>
                <a:ext cx="1666387" cy="938047"/>
              </a:xfrm>
              <a:custGeom>
                <a:avLst/>
                <a:gdLst/>
                <a:ahLst/>
                <a:cxnLst/>
                <a:rect l="l" t="t" r="r" b="b"/>
                <a:pathLst>
                  <a:path w="56768" h="31956" extrusionOk="0">
                    <a:moveTo>
                      <a:pt x="27094" y="16549"/>
                    </a:moveTo>
                    <a:cubicBezTo>
                      <a:pt x="28235" y="16549"/>
                      <a:pt x="28235" y="16549"/>
                      <a:pt x="27665" y="15134"/>
                    </a:cubicBezTo>
                    <a:lnTo>
                      <a:pt x="28532" y="15134"/>
                    </a:lnTo>
                    <a:cubicBezTo>
                      <a:pt x="28532" y="14837"/>
                      <a:pt x="28532" y="14563"/>
                      <a:pt x="28235" y="14563"/>
                    </a:cubicBezTo>
                    <a:lnTo>
                      <a:pt x="28235" y="13992"/>
                    </a:lnTo>
                    <a:cubicBezTo>
                      <a:pt x="28532" y="13992"/>
                      <a:pt x="28806" y="13696"/>
                      <a:pt x="28806" y="13696"/>
                    </a:cubicBezTo>
                    <a:cubicBezTo>
                      <a:pt x="28806" y="13422"/>
                      <a:pt x="28532" y="13125"/>
                      <a:pt x="28235" y="12851"/>
                    </a:cubicBezTo>
                    <a:cubicBezTo>
                      <a:pt x="27391" y="11413"/>
                      <a:pt x="25679" y="10843"/>
                      <a:pt x="24241" y="9998"/>
                    </a:cubicBezTo>
                    <a:cubicBezTo>
                      <a:pt x="21114" y="8286"/>
                      <a:pt x="17690" y="6848"/>
                      <a:pt x="14540" y="5136"/>
                    </a:cubicBezTo>
                    <a:cubicBezTo>
                      <a:pt x="12258" y="3995"/>
                      <a:pt x="9975" y="2854"/>
                      <a:pt x="7693" y="2009"/>
                    </a:cubicBezTo>
                    <a:lnTo>
                      <a:pt x="5981" y="1142"/>
                    </a:lnTo>
                    <a:cubicBezTo>
                      <a:pt x="5707" y="868"/>
                      <a:pt x="5707" y="571"/>
                      <a:pt x="5410" y="571"/>
                    </a:cubicBezTo>
                    <a:cubicBezTo>
                      <a:pt x="5707" y="571"/>
                      <a:pt x="5981" y="297"/>
                      <a:pt x="5981" y="297"/>
                    </a:cubicBezTo>
                    <a:lnTo>
                      <a:pt x="10546" y="297"/>
                    </a:lnTo>
                    <a:cubicBezTo>
                      <a:pt x="11984" y="1"/>
                      <a:pt x="13399" y="1"/>
                      <a:pt x="14837" y="868"/>
                    </a:cubicBezTo>
                    <a:cubicBezTo>
                      <a:pt x="17120" y="2009"/>
                      <a:pt x="19676" y="2854"/>
                      <a:pt x="22255" y="3995"/>
                    </a:cubicBezTo>
                    <a:cubicBezTo>
                      <a:pt x="24812" y="5136"/>
                      <a:pt x="27094" y="6277"/>
                      <a:pt x="29673" y="7715"/>
                    </a:cubicBezTo>
                    <a:lnTo>
                      <a:pt x="30244" y="7715"/>
                    </a:lnTo>
                    <a:cubicBezTo>
                      <a:pt x="31659" y="7419"/>
                      <a:pt x="33097" y="7715"/>
                      <a:pt x="33668" y="8857"/>
                    </a:cubicBezTo>
                    <a:cubicBezTo>
                      <a:pt x="34809" y="10569"/>
                      <a:pt x="36224" y="11139"/>
                      <a:pt x="37936" y="11984"/>
                    </a:cubicBezTo>
                    <a:lnTo>
                      <a:pt x="49075" y="17987"/>
                    </a:lnTo>
                    <a:cubicBezTo>
                      <a:pt x="50787" y="18831"/>
                      <a:pt x="50787" y="18831"/>
                      <a:pt x="50216" y="20543"/>
                    </a:cubicBezTo>
                    <a:lnTo>
                      <a:pt x="50216" y="21411"/>
                    </a:lnTo>
                    <a:cubicBezTo>
                      <a:pt x="51928" y="22255"/>
                      <a:pt x="53914" y="22826"/>
                      <a:pt x="55923" y="23396"/>
                    </a:cubicBezTo>
                    <a:cubicBezTo>
                      <a:pt x="56493" y="23693"/>
                      <a:pt x="56767" y="23967"/>
                      <a:pt x="56493" y="24834"/>
                    </a:cubicBezTo>
                    <a:cubicBezTo>
                      <a:pt x="56196" y="25976"/>
                      <a:pt x="55923" y="25976"/>
                      <a:pt x="54781" y="25679"/>
                    </a:cubicBezTo>
                    <a:cubicBezTo>
                      <a:pt x="53069" y="25108"/>
                      <a:pt x="51061" y="24538"/>
                      <a:pt x="49349" y="23967"/>
                    </a:cubicBezTo>
                    <a:cubicBezTo>
                      <a:pt x="49075" y="24834"/>
                      <a:pt x="48778" y="25679"/>
                      <a:pt x="48504" y="26820"/>
                    </a:cubicBezTo>
                    <a:cubicBezTo>
                      <a:pt x="46222" y="26546"/>
                      <a:pt x="43939" y="26250"/>
                      <a:pt x="41360" y="25976"/>
                    </a:cubicBezTo>
                    <a:cubicBezTo>
                      <a:pt x="37936" y="25679"/>
                      <a:pt x="34239" y="25405"/>
                      <a:pt x="30815" y="24834"/>
                    </a:cubicBezTo>
                    <a:cubicBezTo>
                      <a:pt x="29673" y="24834"/>
                      <a:pt x="28532" y="25679"/>
                      <a:pt x="28235" y="26820"/>
                    </a:cubicBezTo>
                    <a:cubicBezTo>
                      <a:pt x="28235" y="27117"/>
                      <a:pt x="28532" y="27688"/>
                      <a:pt x="27665" y="27688"/>
                    </a:cubicBezTo>
                    <a:lnTo>
                      <a:pt x="27665" y="28258"/>
                    </a:lnTo>
                    <a:cubicBezTo>
                      <a:pt x="27391" y="29103"/>
                      <a:pt x="27391" y="29970"/>
                      <a:pt x="27391" y="30815"/>
                    </a:cubicBezTo>
                    <a:cubicBezTo>
                      <a:pt x="27391" y="31682"/>
                      <a:pt x="26524" y="31956"/>
                      <a:pt x="25953" y="31682"/>
                    </a:cubicBezTo>
                    <a:cubicBezTo>
                      <a:pt x="25108" y="31111"/>
                      <a:pt x="25108" y="30541"/>
                      <a:pt x="25679" y="29673"/>
                    </a:cubicBezTo>
                    <a:cubicBezTo>
                      <a:pt x="26250" y="28829"/>
                      <a:pt x="26250" y="27961"/>
                      <a:pt x="26250" y="26820"/>
                    </a:cubicBezTo>
                    <a:cubicBezTo>
                      <a:pt x="25953" y="26546"/>
                      <a:pt x="26250" y="25976"/>
                      <a:pt x="25953" y="25405"/>
                    </a:cubicBezTo>
                    <a:cubicBezTo>
                      <a:pt x="25953" y="24834"/>
                      <a:pt x="25108" y="23967"/>
                      <a:pt x="24538" y="23967"/>
                    </a:cubicBezTo>
                    <a:cubicBezTo>
                      <a:pt x="21388" y="23693"/>
                      <a:pt x="18261" y="23123"/>
                      <a:pt x="15111" y="22826"/>
                    </a:cubicBezTo>
                    <a:cubicBezTo>
                      <a:pt x="12258" y="22255"/>
                      <a:pt x="9701" y="22255"/>
                      <a:pt x="6848" y="21685"/>
                    </a:cubicBezTo>
                    <a:cubicBezTo>
                      <a:pt x="6278" y="21685"/>
                      <a:pt x="5981" y="21114"/>
                      <a:pt x="5410" y="20840"/>
                    </a:cubicBezTo>
                    <a:cubicBezTo>
                      <a:pt x="3698" y="19973"/>
                      <a:pt x="1986" y="18831"/>
                      <a:pt x="274" y="17690"/>
                    </a:cubicBezTo>
                    <a:cubicBezTo>
                      <a:pt x="274" y="17690"/>
                      <a:pt x="274" y="17416"/>
                      <a:pt x="1" y="17119"/>
                    </a:cubicBezTo>
                    <a:cubicBezTo>
                      <a:pt x="274" y="17119"/>
                      <a:pt x="571" y="16846"/>
                      <a:pt x="571" y="17119"/>
                    </a:cubicBezTo>
                    <a:cubicBezTo>
                      <a:pt x="1986" y="17119"/>
                      <a:pt x="3424" y="17416"/>
                      <a:pt x="4840" y="17416"/>
                    </a:cubicBezTo>
                    <a:cubicBezTo>
                      <a:pt x="6848" y="17690"/>
                      <a:pt x="8834" y="17987"/>
                      <a:pt x="11116" y="18261"/>
                    </a:cubicBezTo>
                    <a:cubicBezTo>
                      <a:pt x="12828" y="18557"/>
                      <a:pt x="14837" y="18557"/>
                      <a:pt x="16549" y="18831"/>
                    </a:cubicBezTo>
                    <a:cubicBezTo>
                      <a:pt x="19676" y="19128"/>
                      <a:pt x="22529" y="19402"/>
                      <a:pt x="25382" y="19699"/>
                    </a:cubicBezTo>
                    <a:cubicBezTo>
                      <a:pt x="26250" y="19973"/>
                      <a:pt x="27391" y="19128"/>
                      <a:pt x="27391" y="18557"/>
                    </a:cubicBezTo>
                    <a:cubicBezTo>
                      <a:pt x="27665" y="17987"/>
                      <a:pt x="27391" y="17690"/>
                      <a:pt x="27391" y="17416"/>
                    </a:cubicBezTo>
                    <a:cubicBezTo>
                      <a:pt x="27391" y="17119"/>
                      <a:pt x="27094" y="16846"/>
                      <a:pt x="27094" y="16549"/>
                    </a:cubicBezTo>
                    <a:close/>
                    <a:moveTo>
                      <a:pt x="47934" y="25976"/>
                    </a:moveTo>
                    <a:cubicBezTo>
                      <a:pt x="48778" y="23693"/>
                      <a:pt x="49349" y="21411"/>
                      <a:pt x="49920" y="19128"/>
                    </a:cubicBezTo>
                    <a:cubicBezTo>
                      <a:pt x="47363" y="17690"/>
                      <a:pt x="44784" y="16275"/>
                      <a:pt x="42501" y="15134"/>
                    </a:cubicBezTo>
                    <a:cubicBezTo>
                      <a:pt x="39945" y="13696"/>
                      <a:pt x="37366" y="12281"/>
                      <a:pt x="34809" y="11413"/>
                    </a:cubicBezTo>
                    <a:cubicBezTo>
                      <a:pt x="34239" y="12281"/>
                      <a:pt x="33668" y="13125"/>
                      <a:pt x="33097" y="13696"/>
                    </a:cubicBezTo>
                    <a:cubicBezTo>
                      <a:pt x="33097" y="13696"/>
                      <a:pt x="33097" y="13992"/>
                      <a:pt x="33371" y="13992"/>
                    </a:cubicBezTo>
                    <a:cubicBezTo>
                      <a:pt x="35950" y="15134"/>
                      <a:pt x="38233" y="16549"/>
                      <a:pt x="40789" y="17690"/>
                    </a:cubicBezTo>
                    <a:cubicBezTo>
                      <a:pt x="41657" y="17987"/>
                      <a:pt x="42501" y="18261"/>
                      <a:pt x="43369" y="17987"/>
                    </a:cubicBezTo>
                    <a:cubicBezTo>
                      <a:pt x="44784" y="17416"/>
                      <a:pt x="45925" y="17690"/>
                      <a:pt x="47066" y="18557"/>
                    </a:cubicBezTo>
                    <a:cubicBezTo>
                      <a:pt x="48504" y="19699"/>
                      <a:pt x="48778" y="20543"/>
                      <a:pt x="48504" y="21981"/>
                    </a:cubicBezTo>
                    <a:cubicBezTo>
                      <a:pt x="48208" y="23396"/>
                      <a:pt x="46792" y="24538"/>
                      <a:pt x="45354" y="24538"/>
                    </a:cubicBezTo>
                    <a:cubicBezTo>
                      <a:pt x="43939" y="24538"/>
                      <a:pt x="42501" y="23967"/>
                      <a:pt x="41657" y="22826"/>
                    </a:cubicBezTo>
                    <a:cubicBezTo>
                      <a:pt x="41360" y="22552"/>
                      <a:pt x="40789" y="22552"/>
                      <a:pt x="40515" y="22552"/>
                    </a:cubicBezTo>
                    <a:cubicBezTo>
                      <a:pt x="38507" y="21981"/>
                      <a:pt x="36521" y="21981"/>
                      <a:pt x="34512" y="21685"/>
                    </a:cubicBezTo>
                    <a:cubicBezTo>
                      <a:pt x="33371" y="21411"/>
                      <a:pt x="32527" y="21411"/>
                      <a:pt x="31089" y="21114"/>
                    </a:cubicBezTo>
                    <a:cubicBezTo>
                      <a:pt x="31956" y="22255"/>
                      <a:pt x="31659" y="23123"/>
                      <a:pt x="30815" y="24264"/>
                    </a:cubicBezTo>
                    <a:cubicBezTo>
                      <a:pt x="35950" y="24834"/>
                      <a:pt x="41086" y="25405"/>
                      <a:pt x="45925" y="25976"/>
                    </a:cubicBezTo>
                    <a:close/>
                    <a:moveTo>
                      <a:pt x="29103" y="7989"/>
                    </a:moveTo>
                    <a:lnTo>
                      <a:pt x="28806" y="7989"/>
                    </a:lnTo>
                    <a:cubicBezTo>
                      <a:pt x="24812" y="6004"/>
                      <a:pt x="20817" y="4292"/>
                      <a:pt x="16823" y="2283"/>
                    </a:cubicBezTo>
                    <a:cubicBezTo>
                      <a:pt x="15111" y="1712"/>
                      <a:pt x="13399" y="571"/>
                      <a:pt x="11413" y="868"/>
                    </a:cubicBezTo>
                    <a:cubicBezTo>
                      <a:pt x="10272" y="1142"/>
                      <a:pt x="9131" y="1142"/>
                      <a:pt x="7693" y="1142"/>
                    </a:cubicBezTo>
                    <a:cubicBezTo>
                      <a:pt x="14266" y="4566"/>
                      <a:pt x="21114" y="7715"/>
                      <a:pt x="27391" y="11139"/>
                    </a:cubicBezTo>
                    <a:cubicBezTo>
                      <a:pt x="27665" y="10569"/>
                      <a:pt x="27962" y="9998"/>
                      <a:pt x="27962" y="9427"/>
                    </a:cubicBezTo>
                    <a:cubicBezTo>
                      <a:pt x="28235" y="8857"/>
                      <a:pt x="28806" y="8560"/>
                      <a:pt x="29103" y="7989"/>
                    </a:cubicBezTo>
                    <a:close/>
                    <a:moveTo>
                      <a:pt x="25108" y="20269"/>
                    </a:moveTo>
                    <a:cubicBezTo>
                      <a:pt x="17690" y="19402"/>
                      <a:pt x="10272" y="18831"/>
                      <a:pt x="2854" y="17987"/>
                    </a:cubicBezTo>
                    <a:lnTo>
                      <a:pt x="2557" y="18261"/>
                    </a:lnTo>
                    <a:cubicBezTo>
                      <a:pt x="3698" y="18831"/>
                      <a:pt x="4840" y="19699"/>
                      <a:pt x="5981" y="20269"/>
                    </a:cubicBezTo>
                    <a:cubicBezTo>
                      <a:pt x="6551" y="20840"/>
                      <a:pt x="7122" y="21114"/>
                      <a:pt x="7989" y="21114"/>
                    </a:cubicBezTo>
                    <a:lnTo>
                      <a:pt x="19973" y="22826"/>
                    </a:lnTo>
                    <a:cubicBezTo>
                      <a:pt x="21388" y="23123"/>
                      <a:pt x="23100" y="23123"/>
                      <a:pt x="24538" y="23396"/>
                    </a:cubicBezTo>
                    <a:cubicBezTo>
                      <a:pt x="24812" y="22255"/>
                      <a:pt x="24812" y="21411"/>
                      <a:pt x="25108" y="20269"/>
                    </a:cubicBezTo>
                    <a:close/>
                    <a:moveTo>
                      <a:pt x="41657" y="18831"/>
                    </a:moveTo>
                    <a:cubicBezTo>
                      <a:pt x="41360" y="18557"/>
                      <a:pt x="41086" y="18557"/>
                      <a:pt x="40789" y="18261"/>
                    </a:cubicBezTo>
                    <a:cubicBezTo>
                      <a:pt x="38233" y="17119"/>
                      <a:pt x="35380" y="15704"/>
                      <a:pt x="32527" y="14266"/>
                    </a:cubicBezTo>
                    <a:lnTo>
                      <a:pt x="31385" y="14266"/>
                    </a:lnTo>
                    <a:cubicBezTo>
                      <a:pt x="31089" y="14266"/>
                      <a:pt x="30815" y="15978"/>
                      <a:pt x="31089" y="16275"/>
                    </a:cubicBezTo>
                    <a:lnTo>
                      <a:pt x="31089" y="17119"/>
                    </a:lnTo>
                    <a:lnTo>
                      <a:pt x="30518" y="17119"/>
                    </a:lnTo>
                    <a:cubicBezTo>
                      <a:pt x="30518" y="17416"/>
                      <a:pt x="30815" y="17690"/>
                      <a:pt x="31089" y="17987"/>
                    </a:cubicBezTo>
                    <a:cubicBezTo>
                      <a:pt x="30815" y="18261"/>
                      <a:pt x="30518" y="18261"/>
                      <a:pt x="29947" y="18261"/>
                    </a:cubicBezTo>
                    <a:lnTo>
                      <a:pt x="29947" y="19973"/>
                    </a:lnTo>
                    <a:cubicBezTo>
                      <a:pt x="30518" y="20269"/>
                      <a:pt x="39077" y="21981"/>
                      <a:pt x="40789" y="21685"/>
                    </a:cubicBezTo>
                    <a:cubicBezTo>
                      <a:pt x="41086" y="20543"/>
                      <a:pt x="41360" y="19699"/>
                      <a:pt x="41657" y="18831"/>
                    </a:cubicBezTo>
                    <a:close/>
                    <a:moveTo>
                      <a:pt x="45925" y="23693"/>
                    </a:moveTo>
                    <a:cubicBezTo>
                      <a:pt x="47637" y="22826"/>
                      <a:pt x="48208" y="21411"/>
                      <a:pt x="47363" y="19973"/>
                    </a:cubicBezTo>
                    <a:cubicBezTo>
                      <a:pt x="46496" y="18557"/>
                      <a:pt x="44510" y="17987"/>
                      <a:pt x="43072" y="18831"/>
                    </a:cubicBezTo>
                    <a:cubicBezTo>
                      <a:pt x="41931" y="19402"/>
                      <a:pt x="41360" y="21114"/>
                      <a:pt x="41931" y="21981"/>
                    </a:cubicBezTo>
                    <a:cubicBezTo>
                      <a:pt x="42501" y="23396"/>
                      <a:pt x="44510" y="24264"/>
                      <a:pt x="45925" y="23693"/>
                    </a:cubicBezTo>
                    <a:close/>
                    <a:moveTo>
                      <a:pt x="28806" y="12281"/>
                    </a:moveTo>
                    <a:cubicBezTo>
                      <a:pt x="28806" y="12281"/>
                      <a:pt x="28806" y="12554"/>
                      <a:pt x="29103" y="12554"/>
                    </a:cubicBezTo>
                    <a:cubicBezTo>
                      <a:pt x="30518" y="13992"/>
                      <a:pt x="32527" y="13696"/>
                      <a:pt x="33371" y="11984"/>
                    </a:cubicBezTo>
                    <a:cubicBezTo>
                      <a:pt x="33668" y="11710"/>
                      <a:pt x="33942" y="10843"/>
                      <a:pt x="33942" y="10272"/>
                    </a:cubicBezTo>
                    <a:cubicBezTo>
                      <a:pt x="33371" y="9701"/>
                      <a:pt x="32801" y="8857"/>
                      <a:pt x="31956" y="8560"/>
                    </a:cubicBezTo>
                    <a:cubicBezTo>
                      <a:pt x="31089" y="7989"/>
                      <a:pt x="30244" y="8286"/>
                      <a:pt x="29377" y="9131"/>
                    </a:cubicBezTo>
                    <a:cubicBezTo>
                      <a:pt x="28532" y="9998"/>
                      <a:pt x="28235" y="10843"/>
                      <a:pt x="28806" y="12281"/>
                    </a:cubicBezTo>
                    <a:close/>
                    <a:moveTo>
                      <a:pt x="28806" y="24834"/>
                    </a:moveTo>
                    <a:cubicBezTo>
                      <a:pt x="30244" y="24264"/>
                      <a:pt x="31089" y="22552"/>
                      <a:pt x="30518" y="21685"/>
                    </a:cubicBezTo>
                    <a:cubicBezTo>
                      <a:pt x="29947" y="20543"/>
                      <a:pt x="28532" y="19402"/>
                      <a:pt x="26820" y="20269"/>
                    </a:cubicBezTo>
                    <a:cubicBezTo>
                      <a:pt x="25953" y="20840"/>
                      <a:pt x="25108" y="22552"/>
                      <a:pt x="25679" y="23396"/>
                    </a:cubicBezTo>
                    <a:cubicBezTo>
                      <a:pt x="25953" y="24538"/>
                      <a:pt x="27665" y="25405"/>
                      <a:pt x="28806" y="24834"/>
                    </a:cubicBezTo>
                    <a:close/>
                    <a:moveTo>
                      <a:pt x="55923" y="24264"/>
                    </a:moveTo>
                    <a:cubicBezTo>
                      <a:pt x="53914" y="23396"/>
                      <a:pt x="51928" y="22826"/>
                      <a:pt x="49920" y="22255"/>
                    </a:cubicBezTo>
                    <a:cubicBezTo>
                      <a:pt x="49646" y="22552"/>
                      <a:pt x="49646" y="22826"/>
                      <a:pt x="49349" y="23396"/>
                    </a:cubicBezTo>
                    <a:cubicBezTo>
                      <a:pt x="51358" y="23967"/>
                      <a:pt x="53343" y="24538"/>
                      <a:pt x="55055" y="25108"/>
                    </a:cubicBezTo>
                    <a:cubicBezTo>
                      <a:pt x="55626" y="25108"/>
                      <a:pt x="55923" y="24834"/>
                      <a:pt x="55923" y="24264"/>
                    </a:cubicBezTo>
                    <a:close/>
                    <a:moveTo>
                      <a:pt x="28235" y="25679"/>
                    </a:moveTo>
                    <a:cubicBezTo>
                      <a:pt x="27665" y="25679"/>
                      <a:pt x="27094" y="25679"/>
                      <a:pt x="26820" y="25405"/>
                    </a:cubicBezTo>
                    <a:lnTo>
                      <a:pt x="26820" y="26546"/>
                    </a:lnTo>
                    <a:cubicBezTo>
                      <a:pt x="27094" y="26546"/>
                      <a:pt x="27391" y="26546"/>
                      <a:pt x="27962" y="26820"/>
                    </a:cubicBezTo>
                    <a:cubicBezTo>
                      <a:pt x="27962" y="26546"/>
                      <a:pt x="27962" y="26250"/>
                      <a:pt x="28235" y="25679"/>
                    </a:cubicBezTo>
                    <a:close/>
                    <a:moveTo>
                      <a:pt x="29673" y="13696"/>
                    </a:moveTo>
                    <a:cubicBezTo>
                      <a:pt x="29103" y="14563"/>
                      <a:pt x="29673" y="14837"/>
                      <a:pt x="30244" y="15408"/>
                    </a:cubicBezTo>
                    <a:cubicBezTo>
                      <a:pt x="30518" y="14837"/>
                      <a:pt x="30518" y="14563"/>
                      <a:pt x="30518" y="14266"/>
                    </a:cubicBezTo>
                    <a:cubicBezTo>
                      <a:pt x="30244" y="14266"/>
                      <a:pt x="29947" y="13992"/>
                      <a:pt x="29673" y="13696"/>
                    </a:cubicBezTo>
                    <a:close/>
                    <a:moveTo>
                      <a:pt x="29103" y="19402"/>
                    </a:moveTo>
                    <a:lnTo>
                      <a:pt x="29103" y="19128"/>
                    </a:lnTo>
                    <a:lnTo>
                      <a:pt x="28235" y="18261"/>
                    </a:lnTo>
                    <a:cubicBezTo>
                      <a:pt x="27962" y="18557"/>
                      <a:pt x="27962" y="18831"/>
                      <a:pt x="27962" y="19128"/>
                    </a:cubicBezTo>
                    <a:cubicBezTo>
                      <a:pt x="28235" y="19402"/>
                      <a:pt x="28532" y="19402"/>
                      <a:pt x="29103" y="1940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56"/>
              <p:cNvSpPr/>
              <p:nvPr/>
            </p:nvSpPr>
            <p:spPr>
              <a:xfrm rot="-5947764">
                <a:off x="-832524" y="1660384"/>
                <a:ext cx="109257" cy="117271"/>
              </a:xfrm>
              <a:custGeom>
                <a:avLst/>
                <a:gdLst/>
                <a:ahLst/>
                <a:cxnLst/>
                <a:rect l="l" t="t" r="r" b="b"/>
                <a:pathLst>
                  <a:path w="3722" h="3995" extrusionOk="0">
                    <a:moveTo>
                      <a:pt x="1142" y="571"/>
                    </a:moveTo>
                    <a:cubicBezTo>
                      <a:pt x="2010" y="0"/>
                      <a:pt x="2854" y="571"/>
                      <a:pt x="3425" y="1712"/>
                    </a:cubicBezTo>
                    <a:cubicBezTo>
                      <a:pt x="3721" y="2283"/>
                      <a:pt x="3151" y="3127"/>
                      <a:pt x="2580" y="3424"/>
                    </a:cubicBezTo>
                    <a:cubicBezTo>
                      <a:pt x="1713" y="3995"/>
                      <a:pt x="572" y="3424"/>
                      <a:pt x="298" y="2557"/>
                    </a:cubicBezTo>
                    <a:cubicBezTo>
                      <a:pt x="1" y="1986"/>
                      <a:pt x="298" y="845"/>
                      <a:pt x="1142" y="571"/>
                    </a:cubicBezTo>
                    <a:close/>
                    <a:moveTo>
                      <a:pt x="1713" y="1141"/>
                    </a:moveTo>
                    <a:cubicBezTo>
                      <a:pt x="1142" y="1415"/>
                      <a:pt x="868" y="1986"/>
                      <a:pt x="1142" y="2283"/>
                    </a:cubicBezTo>
                    <a:cubicBezTo>
                      <a:pt x="1142" y="2557"/>
                      <a:pt x="1713" y="2853"/>
                      <a:pt x="2010" y="2853"/>
                    </a:cubicBezTo>
                    <a:cubicBezTo>
                      <a:pt x="2580" y="2853"/>
                      <a:pt x="2854" y="1986"/>
                      <a:pt x="2580" y="1712"/>
                    </a:cubicBezTo>
                    <a:cubicBezTo>
                      <a:pt x="2283" y="1141"/>
                      <a:pt x="2010" y="1141"/>
                      <a:pt x="1713" y="114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56"/>
              <p:cNvSpPr/>
              <p:nvPr/>
            </p:nvSpPr>
            <p:spPr>
              <a:xfrm rot="-5947764">
                <a:off x="-707796" y="2153956"/>
                <a:ext cx="100539" cy="100539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3425" extrusionOk="0">
                    <a:moveTo>
                      <a:pt x="1142" y="275"/>
                    </a:moveTo>
                    <a:cubicBezTo>
                      <a:pt x="1986" y="1"/>
                      <a:pt x="2854" y="275"/>
                      <a:pt x="3128" y="1142"/>
                    </a:cubicBezTo>
                    <a:cubicBezTo>
                      <a:pt x="3424" y="1713"/>
                      <a:pt x="3128" y="2557"/>
                      <a:pt x="2283" y="3128"/>
                    </a:cubicBezTo>
                    <a:cubicBezTo>
                      <a:pt x="1713" y="3425"/>
                      <a:pt x="845" y="2854"/>
                      <a:pt x="275" y="1987"/>
                    </a:cubicBezTo>
                    <a:cubicBezTo>
                      <a:pt x="1" y="1142"/>
                      <a:pt x="275" y="572"/>
                      <a:pt x="1142" y="275"/>
                    </a:cubicBezTo>
                    <a:close/>
                    <a:moveTo>
                      <a:pt x="1416" y="1987"/>
                    </a:moveTo>
                    <a:cubicBezTo>
                      <a:pt x="1416" y="2284"/>
                      <a:pt x="1713" y="2284"/>
                      <a:pt x="1986" y="2284"/>
                    </a:cubicBezTo>
                    <a:cubicBezTo>
                      <a:pt x="2283" y="1987"/>
                      <a:pt x="2557" y="1713"/>
                      <a:pt x="2557" y="1142"/>
                    </a:cubicBezTo>
                    <a:cubicBezTo>
                      <a:pt x="2283" y="846"/>
                      <a:pt x="1986" y="846"/>
                      <a:pt x="1416" y="1142"/>
                    </a:cubicBezTo>
                    <a:cubicBezTo>
                      <a:pt x="1142" y="1142"/>
                      <a:pt x="845" y="1416"/>
                      <a:pt x="1416" y="198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56"/>
              <p:cNvSpPr/>
              <p:nvPr/>
            </p:nvSpPr>
            <p:spPr>
              <a:xfrm rot="-5947764">
                <a:off x="-1042049" y="2129671"/>
                <a:ext cx="67016" cy="58327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1987" extrusionOk="0">
                    <a:moveTo>
                      <a:pt x="571" y="1"/>
                    </a:moveTo>
                    <a:cubicBezTo>
                      <a:pt x="274" y="275"/>
                      <a:pt x="274" y="275"/>
                      <a:pt x="274" y="572"/>
                    </a:cubicBezTo>
                    <a:cubicBezTo>
                      <a:pt x="0" y="846"/>
                      <a:pt x="0" y="846"/>
                      <a:pt x="0" y="1142"/>
                    </a:cubicBezTo>
                    <a:cubicBezTo>
                      <a:pt x="274" y="1713"/>
                      <a:pt x="571" y="1987"/>
                      <a:pt x="845" y="1987"/>
                    </a:cubicBezTo>
                    <a:cubicBezTo>
                      <a:pt x="1141" y="1987"/>
                      <a:pt x="1415" y="1987"/>
                      <a:pt x="1712" y="1713"/>
                    </a:cubicBezTo>
                    <a:cubicBezTo>
                      <a:pt x="1986" y="1713"/>
                      <a:pt x="1986" y="1713"/>
                      <a:pt x="1986" y="1416"/>
                    </a:cubicBezTo>
                    <a:cubicBezTo>
                      <a:pt x="2283" y="846"/>
                      <a:pt x="1986" y="275"/>
                      <a:pt x="1415" y="1"/>
                    </a:cubicBezTo>
                    <a:close/>
                  </a:path>
                </a:pathLst>
              </a:custGeom>
              <a:solidFill>
                <a:srgbClr val="B3D2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56"/>
              <p:cNvSpPr/>
              <p:nvPr/>
            </p:nvSpPr>
            <p:spPr>
              <a:xfrm rot="-5947764">
                <a:off x="-1053745" y="2117226"/>
                <a:ext cx="91820" cy="91820"/>
              </a:xfrm>
              <a:custGeom>
                <a:avLst/>
                <a:gdLst/>
                <a:ahLst/>
                <a:cxnLst/>
                <a:rect l="l" t="t" r="r" b="b"/>
                <a:pathLst>
                  <a:path w="3128" h="3128" extrusionOk="0">
                    <a:moveTo>
                      <a:pt x="3128" y="1142"/>
                    </a:moveTo>
                    <a:cubicBezTo>
                      <a:pt x="3128" y="1712"/>
                      <a:pt x="2854" y="2557"/>
                      <a:pt x="2283" y="2854"/>
                    </a:cubicBezTo>
                    <a:cubicBezTo>
                      <a:pt x="1712" y="3127"/>
                      <a:pt x="571" y="2557"/>
                      <a:pt x="274" y="1986"/>
                    </a:cubicBezTo>
                    <a:cubicBezTo>
                      <a:pt x="0" y="1416"/>
                      <a:pt x="274" y="571"/>
                      <a:pt x="845" y="274"/>
                    </a:cubicBezTo>
                    <a:cubicBezTo>
                      <a:pt x="1712" y="0"/>
                      <a:pt x="2557" y="274"/>
                      <a:pt x="3128" y="1142"/>
                    </a:cubicBezTo>
                    <a:close/>
                    <a:moveTo>
                      <a:pt x="2283" y="1142"/>
                    </a:moveTo>
                    <a:lnTo>
                      <a:pt x="2283" y="1142"/>
                    </a:lnTo>
                    <a:cubicBezTo>
                      <a:pt x="1986" y="845"/>
                      <a:pt x="1712" y="845"/>
                      <a:pt x="1416" y="845"/>
                    </a:cubicBezTo>
                    <a:cubicBezTo>
                      <a:pt x="1142" y="1142"/>
                      <a:pt x="845" y="1416"/>
                      <a:pt x="1142" y="1712"/>
                    </a:cubicBezTo>
                    <a:cubicBezTo>
                      <a:pt x="1142" y="1986"/>
                      <a:pt x="1712" y="1986"/>
                      <a:pt x="1986" y="1986"/>
                    </a:cubicBezTo>
                    <a:cubicBezTo>
                      <a:pt x="1986" y="1986"/>
                      <a:pt x="2283" y="1416"/>
                      <a:pt x="2283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49"/>
          <p:cNvSpPr/>
          <p:nvPr/>
        </p:nvSpPr>
        <p:spPr>
          <a:xfrm>
            <a:off x="6318538" y="1631275"/>
            <a:ext cx="1731600" cy="1463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49"/>
          <p:cNvSpPr/>
          <p:nvPr/>
        </p:nvSpPr>
        <p:spPr>
          <a:xfrm>
            <a:off x="3702425" y="1631275"/>
            <a:ext cx="1731600" cy="1463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49"/>
          <p:cNvSpPr/>
          <p:nvPr/>
        </p:nvSpPr>
        <p:spPr>
          <a:xfrm>
            <a:off x="1093863" y="1631275"/>
            <a:ext cx="1731600" cy="1463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49"/>
          <p:cNvSpPr/>
          <p:nvPr/>
        </p:nvSpPr>
        <p:spPr>
          <a:xfrm>
            <a:off x="1404200" y="1793225"/>
            <a:ext cx="1122300" cy="1143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49"/>
          <p:cNvSpPr/>
          <p:nvPr/>
        </p:nvSpPr>
        <p:spPr>
          <a:xfrm>
            <a:off x="6583375" y="1791200"/>
            <a:ext cx="1122300" cy="1143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49"/>
          <p:cNvSpPr/>
          <p:nvPr/>
        </p:nvSpPr>
        <p:spPr>
          <a:xfrm>
            <a:off x="4021663" y="1791200"/>
            <a:ext cx="1122300" cy="1143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49"/>
          <p:cNvSpPr/>
          <p:nvPr/>
        </p:nvSpPr>
        <p:spPr>
          <a:xfrm>
            <a:off x="6542886" y="1804093"/>
            <a:ext cx="1203300" cy="1117800"/>
          </a:xfrm>
          <a:prstGeom prst="pie">
            <a:avLst>
              <a:gd name="adj1" fmla="val 16132057"/>
              <a:gd name="adj2" fmla="val 1769515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49"/>
          <p:cNvSpPr/>
          <p:nvPr/>
        </p:nvSpPr>
        <p:spPr>
          <a:xfrm>
            <a:off x="3954636" y="1804093"/>
            <a:ext cx="1203300" cy="1117800"/>
          </a:xfrm>
          <a:prstGeom prst="pie">
            <a:avLst>
              <a:gd name="adj1" fmla="val 16132057"/>
              <a:gd name="adj2" fmla="val 1930715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p49"/>
          <p:cNvSpPr txBox="1">
            <a:spLocks noGrp="1"/>
          </p:cNvSpPr>
          <p:nvPr>
            <p:ph type="title" idx="7"/>
          </p:nvPr>
        </p:nvSpPr>
        <p:spPr>
          <a:xfrm>
            <a:off x="3913075" y="2051875"/>
            <a:ext cx="1311900" cy="5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Calibri" panose="020F0502020204030204" pitchFamily="34" charset="0"/>
                <a:cs typeface="Calibri" panose="020F0502020204030204" pitchFamily="34" charset="0"/>
              </a:rPr>
              <a:t>9%</a:t>
            </a:r>
            <a:endParaRPr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23" name="Google Shape;1023;p49"/>
          <p:cNvGrpSpPr/>
          <p:nvPr/>
        </p:nvGrpSpPr>
        <p:grpSpPr>
          <a:xfrm rot="4256290">
            <a:off x="3954608" y="1765340"/>
            <a:ext cx="1203341" cy="1195328"/>
            <a:chOff x="-1567775" y="-10"/>
            <a:chExt cx="1203299" cy="1195286"/>
          </a:xfrm>
        </p:grpSpPr>
        <p:sp>
          <p:nvSpPr>
            <p:cNvPr id="1024" name="Google Shape;1024;p49"/>
            <p:cNvSpPr/>
            <p:nvPr/>
          </p:nvSpPr>
          <p:spPr>
            <a:xfrm>
              <a:off x="-1567775" y="-10"/>
              <a:ext cx="1203299" cy="1195286"/>
            </a:xfrm>
            <a:custGeom>
              <a:avLst/>
              <a:gdLst/>
              <a:ahLst/>
              <a:cxnLst/>
              <a:rect l="l" t="t" r="r" b="b"/>
              <a:pathLst>
                <a:path w="21924" h="21778" extrusionOk="0">
                  <a:moveTo>
                    <a:pt x="10962" y="1"/>
                  </a:moveTo>
                  <a:cubicBezTo>
                    <a:pt x="8151" y="1"/>
                    <a:pt x="5341" y="1125"/>
                    <a:pt x="3373" y="3227"/>
                  </a:cubicBezTo>
                  <a:cubicBezTo>
                    <a:pt x="1541" y="5060"/>
                    <a:pt x="416" y="7443"/>
                    <a:pt x="135" y="9973"/>
                  </a:cubicBezTo>
                  <a:cubicBezTo>
                    <a:pt x="0" y="12502"/>
                    <a:pt x="697" y="15032"/>
                    <a:pt x="2103" y="17145"/>
                  </a:cubicBezTo>
                  <a:cubicBezTo>
                    <a:pt x="2176" y="17213"/>
                    <a:pt x="2283" y="17246"/>
                    <a:pt x="2388" y="17246"/>
                  </a:cubicBezTo>
                  <a:cubicBezTo>
                    <a:pt x="2493" y="17246"/>
                    <a:pt x="2597" y="17213"/>
                    <a:pt x="2665" y="17145"/>
                  </a:cubicBezTo>
                  <a:cubicBezTo>
                    <a:pt x="2811" y="16999"/>
                    <a:pt x="2946" y="16718"/>
                    <a:pt x="2811" y="16583"/>
                  </a:cubicBezTo>
                  <a:cubicBezTo>
                    <a:pt x="0" y="12648"/>
                    <a:pt x="416" y="7162"/>
                    <a:pt x="3935" y="3789"/>
                  </a:cubicBezTo>
                  <a:cubicBezTo>
                    <a:pt x="5903" y="1822"/>
                    <a:pt x="8466" y="838"/>
                    <a:pt x="11029" y="838"/>
                  </a:cubicBezTo>
                  <a:cubicBezTo>
                    <a:pt x="13592" y="838"/>
                    <a:pt x="16156" y="1822"/>
                    <a:pt x="18123" y="3789"/>
                  </a:cubicBezTo>
                  <a:cubicBezTo>
                    <a:pt x="19956" y="5622"/>
                    <a:pt x="21080" y="8151"/>
                    <a:pt x="21080" y="10816"/>
                  </a:cubicBezTo>
                  <a:cubicBezTo>
                    <a:pt x="21080" y="13492"/>
                    <a:pt x="19956" y="16021"/>
                    <a:pt x="18123" y="17988"/>
                  </a:cubicBezTo>
                  <a:cubicBezTo>
                    <a:pt x="16179" y="19932"/>
                    <a:pt x="13628" y="20930"/>
                    <a:pt x="11069" y="20930"/>
                  </a:cubicBezTo>
                  <a:cubicBezTo>
                    <a:pt x="9011" y="20930"/>
                    <a:pt x="6948" y="20285"/>
                    <a:pt x="5194" y="18967"/>
                  </a:cubicBezTo>
                  <a:cubicBezTo>
                    <a:pt x="5113" y="18927"/>
                    <a:pt x="5043" y="18911"/>
                    <a:pt x="4983" y="18911"/>
                  </a:cubicBezTo>
                  <a:cubicBezTo>
                    <a:pt x="4834" y="18911"/>
                    <a:pt x="4736" y="19009"/>
                    <a:pt x="4632" y="19113"/>
                  </a:cubicBezTo>
                  <a:cubicBezTo>
                    <a:pt x="4497" y="19248"/>
                    <a:pt x="4497" y="19529"/>
                    <a:pt x="4632" y="19675"/>
                  </a:cubicBezTo>
                  <a:cubicBezTo>
                    <a:pt x="6465" y="21080"/>
                    <a:pt x="8713" y="21777"/>
                    <a:pt x="10962" y="21777"/>
                  </a:cubicBezTo>
                  <a:cubicBezTo>
                    <a:pt x="11243" y="21777"/>
                    <a:pt x="11524" y="21777"/>
                    <a:pt x="11805" y="21642"/>
                  </a:cubicBezTo>
                  <a:cubicBezTo>
                    <a:pt x="14469" y="21496"/>
                    <a:pt x="16864" y="20372"/>
                    <a:pt x="18685" y="18551"/>
                  </a:cubicBezTo>
                  <a:cubicBezTo>
                    <a:pt x="20799" y="16437"/>
                    <a:pt x="21923" y="13773"/>
                    <a:pt x="21923" y="10816"/>
                  </a:cubicBezTo>
                  <a:cubicBezTo>
                    <a:pt x="21923" y="8005"/>
                    <a:pt x="20799" y="5195"/>
                    <a:pt x="18685" y="3227"/>
                  </a:cubicBezTo>
                  <a:cubicBezTo>
                    <a:pt x="16583" y="1125"/>
                    <a:pt x="13907" y="1"/>
                    <a:pt x="109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9"/>
            <p:cNvSpPr/>
            <p:nvPr/>
          </p:nvSpPr>
          <p:spPr>
            <a:xfrm>
              <a:off x="-1398070" y="981225"/>
              <a:ext cx="53732" cy="44347"/>
            </a:xfrm>
            <a:custGeom>
              <a:avLst/>
              <a:gdLst/>
              <a:ahLst/>
              <a:cxnLst/>
              <a:rect l="l" t="t" r="r" b="b"/>
              <a:pathLst>
                <a:path w="979" h="808" extrusionOk="0">
                  <a:moveTo>
                    <a:pt x="558" y="1"/>
                  </a:moveTo>
                  <a:cubicBezTo>
                    <a:pt x="453" y="1"/>
                    <a:pt x="349" y="37"/>
                    <a:pt x="281" y="110"/>
                  </a:cubicBezTo>
                  <a:cubicBezTo>
                    <a:pt x="0" y="245"/>
                    <a:pt x="0" y="526"/>
                    <a:pt x="281" y="673"/>
                  </a:cubicBezTo>
                  <a:cubicBezTo>
                    <a:pt x="281" y="808"/>
                    <a:pt x="416" y="808"/>
                    <a:pt x="562" y="808"/>
                  </a:cubicBezTo>
                  <a:cubicBezTo>
                    <a:pt x="697" y="808"/>
                    <a:pt x="697" y="808"/>
                    <a:pt x="843" y="673"/>
                  </a:cubicBezTo>
                  <a:cubicBezTo>
                    <a:pt x="978" y="526"/>
                    <a:pt x="978" y="245"/>
                    <a:pt x="843" y="110"/>
                  </a:cubicBezTo>
                  <a:cubicBezTo>
                    <a:pt x="770" y="37"/>
                    <a:pt x="663" y="1"/>
                    <a:pt x="5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6" name="Google Shape;1026;p49"/>
          <p:cNvSpPr txBox="1">
            <a:spLocks noGrp="1"/>
          </p:cNvSpPr>
          <p:nvPr>
            <p:ph type="title" idx="4"/>
          </p:nvPr>
        </p:nvSpPr>
        <p:spPr>
          <a:xfrm>
            <a:off x="6519550" y="2051875"/>
            <a:ext cx="1311900" cy="5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Calibri" panose="020F0502020204030204" pitchFamily="34" charset="0"/>
                <a:cs typeface="Calibri" panose="020F0502020204030204" pitchFamily="34" charset="0"/>
              </a:rPr>
              <a:t>4%</a:t>
            </a:r>
            <a:endParaRPr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8" name="Google Shape;1028;p49"/>
          <p:cNvSpPr txBox="1">
            <a:spLocks noGrp="1"/>
          </p:cNvSpPr>
          <p:nvPr>
            <p:ph type="subTitle" idx="1"/>
          </p:nvPr>
        </p:nvSpPr>
        <p:spPr>
          <a:xfrm>
            <a:off x="1093325" y="3931234"/>
            <a:ext cx="694898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Nejlepší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předání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infomace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vizuální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cestou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0" name="Google Shape;1030;p49"/>
          <p:cNvSpPr txBox="1">
            <a:spLocks noGrp="1"/>
          </p:cNvSpPr>
          <p:nvPr>
            <p:ph type="title" idx="3"/>
          </p:nvPr>
        </p:nvSpPr>
        <p:spPr>
          <a:xfrm>
            <a:off x="1101000" y="3199975"/>
            <a:ext cx="1731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Očima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1" name="Google Shape;1031;p49"/>
          <p:cNvSpPr txBox="1">
            <a:spLocks noGrp="1"/>
          </p:cNvSpPr>
          <p:nvPr>
            <p:ph type="title"/>
          </p:nvPr>
        </p:nvSpPr>
        <p:spPr>
          <a:xfrm>
            <a:off x="3702425" y="3199900"/>
            <a:ext cx="1731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Ušima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2" name="Google Shape;1032;p49"/>
          <p:cNvSpPr txBox="1">
            <a:spLocks noGrp="1"/>
          </p:cNvSpPr>
          <p:nvPr>
            <p:ph type="title" idx="2"/>
          </p:nvPr>
        </p:nvSpPr>
        <p:spPr>
          <a:xfrm>
            <a:off x="6310713" y="3199900"/>
            <a:ext cx="1731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Jinými smysly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3" name="Google Shape;1033;p49"/>
          <p:cNvSpPr txBox="1">
            <a:spLocks noGrp="1"/>
          </p:cNvSpPr>
          <p:nvPr>
            <p:ph type="title" idx="9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Vnímání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učiva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4" name="Google Shape;1034;p49"/>
          <p:cNvSpPr/>
          <p:nvPr/>
        </p:nvSpPr>
        <p:spPr>
          <a:xfrm>
            <a:off x="1365220" y="1804068"/>
            <a:ext cx="1203300" cy="1117800"/>
          </a:xfrm>
          <a:prstGeom prst="pie">
            <a:avLst>
              <a:gd name="adj1" fmla="val 16132057"/>
              <a:gd name="adj2" fmla="val 943105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49"/>
          <p:cNvSpPr/>
          <p:nvPr/>
        </p:nvSpPr>
        <p:spPr>
          <a:xfrm rot="4256320">
            <a:off x="1365122" y="1765337"/>
            <a:ext cx="1203342" cy="1195329"/>
          </a:xfrm>
          <a:custGeom>
            <a:avLst/>
            <a:gdLst/>
            <a:ahLst/>
            <a:cxnLst/>
            <a:rect l="l" t="t" r="r" b="b"/>
            <a:pathLst>
              <a:path w="21924" h="21778" extrusionOk="0">
                <a:moveTo>
                  <a:pt x="10962" y="1"/>
                </a:moveTo>
                <a:cubicBezTo>
                  <a:pt x="8151" y="1"/>
                  <a:pt x="5341" y="1125"/>
                  <a:pt x="3373" y="3227"/>
                </a:cubicBezTo>
                <a:cubicBezTo>
                  <a:pt x="1541" y="5060"/>
                  <a:pt x="416" y="7443"/>
                  <a:pt x="135" y="9973"/>
                </a:cubicBezTo>
                <a:cubicBezTo>
                  <a:pt x="0" y="12502"/>
                  <a:pt x="697" y="15032"/>
                  <a:pt x="2103" y="17145"/>
                </a:cubicBezTo>
                <a:cubicBezTo>
                  <a:pt x="2176" y="17213"/>
                  <a:pt x="2283" y="17246"/>
                  <a:pt x="2388" y="17246"/>
                </a:cubicBezTo>
                <a:cubicBezTo>
                  <a:pt x="2493" y="17246"/>
                  <a:pt x="2597" y="17213"/>
                  <a:pt x="2665" y="17145"/>
                </a:cubicBezTo>
                <a:cubicBezTo>
                  <a:pt x="2811" y="16999"/>
                  <a:pt x="2946" y="16718"/>
                  <a:pt x="2811" y="16583"/>
                </a:cubicBezTo>
                <a:cubicBezTo>
                  <a:pt x="0" y="12648"/>
                  <a:pt x="416" y="7162"/>
                  <a:pt x="3935" y="3789"/>
                </a:cubicBezTo>
                <a:cubicBezTo>
                  <a:pt x="5903" y="1822"/>
                  <a:pt x="8466" y="838"/>
                  <a:pt x="11029" y="838"/>
                </a:cubicBezTo>
                <a:cubicBezTo>
                  <a:pt x="13592" y="838"/>
                  <a:pt x="16156" y="1822"/>
                  <a:pt x="18123" y="3789"/>
                </a:cubicBezTo>
                <a:cubicBezTo>
                  <a:pt x="19956" y="5622"/>
                  <a:pt x="21080" y="8151"/>
                  <a:pt x="21080" y="10816"/>
                </a:cubicBezTo>
                <a:cubicBezTo>
                  <a:pt x="21080" y="13492"/>
                  <a:pt x="19956" y="16021"/>
                  <a:pt x="18123" y="17988"/>
                </a:cubicBezTo>
                <a:cubicBezTo>
                  <a:pt x="16179" y="19932"/>
                  <a:pt x="13628" y="20930"/>
                  <a:pt x="11069" y="20930"/>
                </a:cubicBezTo>
                <a:cubicBezTo>
                  <a:pt x="9011" y="20930"/>
                  <a:pt x="6948" y="20285"/>
                  <a:pt x="5194" y="18967"/>
                </a:cubicBezTo>
                <a:cubicBezTo>
                  <a:pt x="5113" y="18927"/>
                  <a:pt x="5043" y="18911"/>
                  <a:pt x="4983" y="18911"/>
                </a:cubicBezTo>
                <a:cubicBezTo>
                  <a:pt x="4834" y="18911"/>
                  <a:pt x="4736" y="19009"/>
                  <a:pt x="4632" y="19113"/>
                </a:cubicBezTo>
                <a:cubicBezTo>
                  <a:pt x="4497" y="19248"/>
                  <a:pt x="4497" y="19529"/>
                  <a:pt x="4632" y="19675"/>
                </a:cubicBezTo>
                <a:cubicBezTo>
                  <a:pt x="6465" y="21080"/>
                  <a:pt x="8713" y="21777"/>
                  <a:pt x="10962" y="21777"/>
                </a:cubicBezTo>
                <a:cubicBezTo>
                  <a:pt x="11243" y="21777"/>
                  <a:pt x="11524" y="21777"/>
                  <a:pt x="11805" y="21642"/>
                </a:cubicBezTo>
                <a:cubicBezTo>
                  <a:pt x="14469" y="21496"/>
                  <a:pt x="16864" y="20372"/>
                  <a:pt x="18685" y="18551"/>
                </a:cubicBezTo>
                <a:cubicBezTo>
                  <a:pt x="20799" y="16437"/>
                  <a:pt x="21923" y="13773"/>
                  <a:pt x="21923" y="10816"/>
                </a:cubicBezTo>
                <a:cubicBezTo>
                  <a:pt x="21923" y="8005"/>
                  <a:pt x="20799" y="5195"/>
                  <a:pt x="18685" y="3227"/>
                </a:cubicBezTo>
                <a:cubicBezTo>
                  <a:pt x="16583" y="1125"/>
                  <a:pt x="13907" y="1"/>
                  <a:pt x="1096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49"/>
          <p:cNvSpPr/>
          <p:nvPr/>
        </p:nvSpPr>
        <p:spPr>
          <a:xfrm rot="4256320">
            <a:off x="1438404" y="2080947"/>
            <a:ext cx="53734" cy="44349"/>
          </a:xfrm>
          <a:custGeom>
            <a:avLst/>
            <a:gdLst/>
            <a:ahLst/>
            <a:cxnLst/>
            <a:rect l="l" t="t" r="r" b="b"/>
            <a:pathLst>
              <a:path w="979" h="808" extrusionOk="0">
                <a:moveTo>
                  <a:pt x="558" y="1"/>
                </a:moveTo>
                <a:cubicBezTo>
                  <a:pt x="453" y="1"/>
                  <a:pt x="349" y="37"/>
                  <a:pt x="281" y="110"/>
                </a:cubicBezTo>
                <a:cubicBezTo>
                  <a:pt x="0" y="245"/>
                  <a:pt x="0" y="526"/>
                  <a:pt x="281" y="673"/>
                </a:cubicBezTo>
                <a:cubicBezTo>
                  <a:pt x="281" y="808"/>
                  <a:pt x="416" y="808"/>
                  <a:pt x="562" y="808"/>
                </a:cubicBezTo>
                <a:cubicBezTo>
                  <a:pt x="697" y="808"/>
                  <a:pt x="697" y="808"/>
                  <a:pt x="843" y="673"/>
                </a:cubicBezTo>
                <a:cubicBezTo>
                  <a:pt x="978" y="526"/>
                  <a:pt x="978" y="245"/>
                  <a:pt x="843" y="110"/>
                </a:cubicBezTo>
                <a:cubicBezTo>
                  <a:pt x="770" y="37"/>
                  <a:pt x="663" y="1"/>
                  <a:pt x="55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7" name="Google Shape;1037;p49"/>
          <p:cNvGrpSpPr/>
          <p:nvPr/>
        </p:nvGrpSpPr>
        <p:grpSpPr>
          <a:xfrm rot="4256290">
            <a:off x="6554495" y="1765340"/>
            <a:ext cx="1203341" cy="1195328"/>
            <a:chOff x="-1567775" y="-10"/>
            <a:chExt cx="1203299" cy="1195286"/>
          </a:xfrm>
        </p:grpSpPr>
        <p:sp>
          <p:nvSpPr>
            <p:cNvPr id="1038" name="Google Shape;1038;p49"/>
            <p:cNvSpPr/>
            <p:nvPr/>
          </p:nvSpPr>
          <p:spPr>
            <a:xfrm>
              <a:off x="-1567775" y="-10"/>
              <a:ext cx="1203299" cy="1195286"/>
            </a:xfrm>
            <a:custGeom>
              <a:avLst/>
              <a:gdLst/>
              <a:ahLst/>
              <a:cxnLst/>
              <a:rect l="l" t="t" r="r" b="b"/>
              <a:pathLst>
                <a:path w="21924" h="21778" extrusionOk="0">
                  <a:moveTo>
                    <a:pt x="10962" y="1"/>
                  </a:moveTo>
                  <a:cubicBezTo>
                    <a:pt x="8151" y="1"/>
                    <a:pt x="5341" y="1125"/>
                    <a:pt x="3373" y="3227"/>
                  </a:cubicBezTo>
                  <a:cubicBezTo>
                    <a:pt x="1541" y="5060"/>
                    <a:pt x="416" y="7443"/>
                    <a:pt x="135" y="9973"/>
                  </a:cubicBezTo>
                  <a:cubicBezTo>
                    <a:pt x="0" y="12502"/>
                    <a:pt x="697" y="15032"/>
                    <a:pt x="2103" y="17145"/>
                  </a:cubicBezTo>
                  <a:cubicBezTo>
                    <a:pt x="2176" y="17213"/>
                    <a:pt x="2283" y="17246"/>
                    <a:pt x="2388" y="17246"/>
                  </a:cubicBezTo>
                  <a:cubicBezTo>
                    <a:pt x="2493" y="17246"/>
                    <a:pt x="2597" y="17213"/>
                    <a:pt x="2665" y="17145"/>
                  </a:cubicBezTo>
                  <a:cubicBezTo>
                    <a:pt x="2811" y="16999"/>
                    <a:pt x="2946" y="16718"/>
                    <a:pt x="2811" y="16583"/>
                  </a:cubicBezTo>
                  <a:cubicBezTo>
                    <a:pt x="0" y="12648"/>
                    <a:pt x="416" y="7162"/>
                    <a:pt x="3935" y="3789"/>
                  </a:cubicBezTo>
                  <a:cubicBezTo>
                    <a:pt x="5903" y="1822"/>
                    <a:pt x="8466" y="838"/>
                    <a:pt x="11029" y="838"/>
                  </a:cubicBezTo>
                  <a:cubicBezTo>
                    <a:pt x="13592" y="838"/>
                    <a:pt x="16156" y="1822"/>
                    <a:pt x="18123" y="3789"/>
                  </a:cubicBezTo>
                  <a:cubicBezTo>
                    <a:pt x="19956" y="5622"/>
                    <a:pt x="21080" y="8151"/>
                    <a:pt x="21080" y="10816"/>
                  </a:cubicBezTo>
                  <a:cubicBezTo>
                    <a:pt x="21080" y="13492"/>
                    <a:pt x="19956" y="16021"/>
                    <a:pt x="18123" y="17988"/>
                  </a:cubicBezTo>
                  <a:cubicBezTo>
                    <a:pt x="16179" y="19932"/>
                    <a:pt x="13628" y="20930"/>
                    <a:pt x="11069" y="20930"/>
                  </a:cubicBezTo>
                  <a:cubicBezTo>
                    <a:pt x="9011" y="20930"/>
                    <a:pt x="6948" y="20285"/>
                    <a:pt x="5194" y="18967"/>
                  </a:cubicBezTo>
                  <a:cubicBezTo>
                    <a:pt x="5113" y="18927"/>
                    <a:pt x="5043" y="18911"/>
                    <a:pt x="4983" y="18911"/>
                  </a:cubicBezTo>
                  <a:cubicBezTo>
                    <a:pt x="4834" y="18911"/>
                    <a:pt x="4736" y="19009"/>
                    <a:pt x="4632" y="19113"/>
                  </a:cubicBezTo>
                  <a:cubicBezTo>
                    <a:pt x="4497" y="19248"/>
                    <a:pt x="4497" y="19529"/>
                    <a:pt x="4632" y="19675"/>
                  </a:cubicBezTo>
                  <a:cubicBezTo>
                    <a:pt x="6465" y="21080"/>
                    <a:pt x="8713" y="21777"/>
                    <a:pt x="10962" y="21777"/>
                  </a:cubicBezTo>
                  <a:cubicBezTo>
                    <a:pt x="11243" y="21777"/>
                    <a:pt x="11524" y="21777"/>
                    <a:pt x="11805" y="21642"/>
                  </a:cubicBezTo>
                  <a:cubicBezTo>
                    <a:pt x="14469" y="21496"/>
                    <a:pt x="16864" y="20372"/>
                    <a:pt x="18685" y="18551"/>
                  </a:cubicBezTo>
                  <a:cubicBezTo>
                    <a:pt x="20799" y="16437"/>
                    <a:pt x="21923" y="13773"/>
                    <a:pt x="21923" y="10816"/>
                  </a:cubicBezTo>
                  <a:cubicBezTo>
                    <a:pt x="21923" y="8005"/>
                    <a:pt x="20799" y="5195"/>
                    <a:pt x="18685" y="3227"/>
                  </a:cubicBezTo>
                  <a:cubicBezTo>
                    <a:pt x="16583" y="1125"/>
                    <a:pt x="13907" y="1"/>
                    <a:pt x="109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9"/>
            <p:cNvSpPr/>
            <p:nvPr/>
          </p:nvSpPr>
          <p:spPr>
            <a:xfrm>
              <a:off x="-1398070" y="981225"/>
              <a:ext cx="53732" cy="44347"/>
            </a:xfrm>
            <a:custGeom>
              <a:avLst/>
              <a:gdLst/>
              <a:ahLst/>
              <a:cxnLst/>
              <a:rect l="l" t="t" r="r" b="b"/>
              <a:pathLst>
                <a:path w="979" h="808" extrusionOk="0">
                  <a:moveTo>
                    <a:pt x="558" y="1"/>
                  </a:moveTo>
                  <a:cubicBezTo>
                    <a:pt x="453" y="1"/>
                    <a:pt x="349" y="37"/>
                    <a:pt x="281" y="110"/>
                  </a:cubicBezTo>
                  <a:cubicBezTo>
                    <a:pt x="0" y="245"/>
                    <a:pt x="0" y="526"/>
                    <a:pt x="281" y="673"/>
                  </a:cubicBezTo>
                  <a:cubicBezTo>
                    <a:pt x="281" y="808"/>
                    <a:pt x="416" y="808"/>
                    <a:pt x="562" y="808"/>
                  </a:cubicBezTo>
                  <a:cubicBezTo>
                    <a:pt x="697" y="808"/>
                    <a:pt x="697" y="808"/>
                    <a:pt x="843" y="673"/>
                  </a:cubicBezTo>
                  <a:cubicBezTo>
                    <a:pt x="978" y="526"/>
                    <a:pt x="978" y="245"/>
                    <a:pt x="843" y="110"/>
                  </a:cubicBezTo>
                  <a:cubicBezTo>
                    <a:pt x="770" y="37"/>
                    <a:pt x="663" y="1"/>
                    <a:pt x="5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0" name="Google Shape;1040;p49"/>
          <p:cNvSpPr txBox="1">
            <a:spLocks noGrp="1"/>
          </p:cNvSpPr>
          <p:nvPr>
            <p:ph type="title" idx="6"/>
          </p:nvPr>
        </p:nvSpPr>
        <p:spPr>
          <a:xfrm>
            <a:off x="1304725" y="2076651"/>
            <a:ext cx="131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Calibri" panose="020F0502020204030204" pitchFamily="34" charset="0"/>
                <a:cs typeface="Calibri" panose="020F0502020204030204" pitchFamily="34" charset="0"/>
              </a:rPr>
              <a:t>87%</a:t>
            </a:r>
            <a:endParaRPr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259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58"/>
          <p:cNvSpPr txBox="1">
            <a:spLocks noGrp="1"/>
          </p:cNvSpPr>
          <p:nvPr>
            <p:ph type="subTitle" idx="1"/>
          </p:nvPr>
        </p:nvSpPr>
        <p:spPr>
          <a:xfrm>
            <a:off x="4572054" y="2435749"/>
            <a:ext cx="38535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Přes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zvýšeni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celkového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počtu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 studentů na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vysokých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školách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 v EU se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počet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 studentů fyziky od roku 1995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snížil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téměr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̌ na polovinu (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Rocard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Cersmley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Jotge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Lenzen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Walberg-Herniksson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&amp; </a:t>
            </a:r>
            <a:r>
              <a:rPr lang="cs-CZ" sz="1600" i="1" dirty="0" err="1">
                <a:latin typeface="Calibri" panose="020F0502020204030204" pitchFamily="34" charset="0"/>
                <a:cs typeface="Calibri" panose="020F0502020204030204" pitchFamily="34" charset="0"/>
              </a:rPr>
              <a:t>Hemoo</a:t>
            </a:r>
            <a:r>
              <a:rPr lang="cs-CZ" sz="1600" i="1" dirty="0">
                <a:latin typeface="Calibri" panose="020F0502020204030204" pitchFamily="34" charset="0"/>
                <a:cs typeface="Calibri" panose="020F0502020204030204" pitchFamily="34" charset="0"/>
              </a:rPr>
              <a:t>, 2007).“</a:t>
            </a:r>
          </a:p>
        </p:txBody>
      </p:sp>
      <p:sp>
        <p:nvSpPr>
          <p:cNvPr id="1605" name="Google Shape;1605;p58"/>
          <p:cNvSpPr txBox="1">
            <a:spLocks noGrp="1"/>
          </p:cNvSpPr>
          <p:nvPr>
            <p:ph type="title"/>
          </p:nvPr>
        </p:nvSpPr>
        <p:spPr>
          <a:xfrm>
            <a:off x="4572054" y="1181250"/>
            <a:ext cx="3853500" cy="96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(Ne)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Zájem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06" name="Google Shape;1606;p58"/>
          <p:cNvGrpSpPr/>
          <p:nvPr/>
        </p:nvGrpSpPr>
        <p:grpSpPr>
          <a:xfrm>
            <a:off x="723975" y="1181250"/>
            <a:ext cx="3664200" cy="2805000"/>
            <a:chOff x="723975" y="1181250"/>
            <a:chExt cx="3664200" cy="2805000"/>
          </a:xfrm>
        </p:grpSpPr>
        <p:grpSp>
          <p:nvGrpSpPr>
            <p:cNvPr id="1607" name="Google Shape;1607;p58"/>
            <p:cNvGrpSpPr/>
            <p:nvPr/>
          </p:nvGrpSpPr>
          <p:grpSpPr>
            <a:xfrm>
              <a:off x="723975" y="1181250"/>
              <a:ext cx="3664200" cy="2805000"/>
              <a:chOff x="720000" y="1181250"/>
              <a:chExt cx="3664200" cy="2805000"/>
            </a:xfrm>
          </p:grpSpPr>
          <p:sp>
            <p:nvSpPr>
              <p:cNvPr id="1608" name="Google Shape;1608;p58"/>
              <p:cNvSpPr/>
              <p:nvPr/>
            </p:nvSpPr>
            <p:spPr>
              <a:xfrm>
                <a:off x="720000" y="1181250"/>
                <a:ext cx="3664200" cy="2805000"/>
              </a:xfrm>
              <a:prstGeom prst="rect">
                <a:avLst/>
              </a:pr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09" name="Google Shape;1609;p58"/>
              <p:cNvGrpSpPr/>
              <p:nvPr/>
            </p:nvGrpSpPr>
            <p:grpSpPr>
              <a:xfrm>
                <a:off x="1188189" y="1431010"/>
                <a:ext cx="2877506" cy="2366587"/>
                <a:chOff x="1188189" y="1431010"/>
                <a:chExt cx="2877506" cy="2366587"/>
              </a:xfrm>
            </p:grpSpPr>
            <p:sp>
              <p:nvSpPr>
                <p:cNvPr id="1610" name="Google Shape;1610;p58"/>
                <p:cNvSpPr/>
                <p:nvPr/>
              </p:nvSpPr>
              <p:spPr>
                <a:xfrm rot="-1215341">
                  <a:off x="3670224" y="3435398"/>
                  <a:ext cx="360672" cy="2654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3" h="7561" extrusionOk="0">
                      <a:moveTo>
                        <a:pt x="7149" y="992"/>
                      </a:moveTo>
                      <a:cubicBezTo>
                        <a:pt x="7732" y="992"/>
                        <a:pt x="8204" y="1440"/>
                        <a:pt x="8560" y="2324"/>
                      </a:cubicBezTo>
                      <a:cubicBezTo>
                        <a:pt x="8834" y="3191"/>
                        <a:pt x="8264" y="3762"/>
                        <a:pt x="7990" y="4332"/>
                      </a:cubicBezTo>
                      <a:cubicBezTo>
                        <a:pt x="7419" y="5177"/>
                        <a:pt x="6552" y="5473"/>
                        <a:pt x="5981" y="6044"/>
                      </a:cubicBezTo>
                      <a:cubicBezTo>
                        <a:pt x="5411" y="6466"/>
                        <a:pt x="4555" y="6752"/>
                        <a:pt x="3736" y="6752"/>
                      </a:cubicBezTo>
                      <a:cubicBezTo>
                        <a:pt x="2917" y="6752"/>
                        <a:pt x="2135" y="6466"/>
                        <a:pt x="1713" y="5747"/>
                      </a:cubicBezTo>
                      <a:cubicBezTo>
                        <a:pt x="3995" y="5747"/>
                        <a:pt x="4566" y="3191"/>
                        <a:pt x="5981" y="1479"/>
                      </a:cubicBezTo>
                      <a:cubicBezTo>
                        <a:pt x="6409" y="1153"/>
                        <a:pt x="6799" y="992"/>
                        <a:pt x="7149" y="992"/>
                      </a:cubicBezTo>
                      <a:close/>
                      <a:moveTo>
                        <a:pt x="6698" y="1"/>
                      </a:moveTo>
                      <a:cubicBezTo>
                        <a:pt x="4014" y="1"/>
                        <a:pt x="4133" y="5177"/>
                        <a:pt x="1416" y="5177"/>
                      </a:cubicBezTo>
                      <a:cubicBezTo>
                        <a:pt x="1279" y="5040"/>
                        <a:pt x="1136" y="4971"/>
                        <a:pt x="1028" y="4971"/>
                      </a:cubicBezTo>
                      <a:cubicBezTo>
                        <a:pt x="920" y="4971"/>
                        <a:pt x="845" y="5040"/>
                        <a:pt x="845" y="5177"/>
                      </a:cubicBezTo>
                      <a:lnTo>
                        <a:pt x="572" y="5177"/>
                      </a:lnTo>
                      <a:cubicBezTo>
                        <a:pt x="275" y="5177"/>
                        <a:pt x="1" y="5747"/>
                        <a:pt x="572" y="5747"/>
                      </a:cubicBezTo>
                      <a:cubicBezTo>
                        <a:pt x="1018" y="7087"/>
                        <a:pt x="2332" y="7560"/>
                        <a:pt x="3571" y="7560"/>
                      </a:cubicBezTo>
                      <a:cubicBezTo>
                        <a:pt x="3915" y="7560"/>
                        <a:pt x="4253" y="7524"/>
                        <a:pt x="4566" y="7459"/>
                      </a:cubicBezTo>
                      <a:cubicBezTo>
                        <a:pt x="6552" y="7459"/>
                        <a:pt x="8560" y="5473"/>
                        <a:pt x="9405" y="4035"/>
                      </a:cubicBezTo>
                      <a:cubicBezTo>
                        <a:pt x="10272" y="2050"/>
                        <a:pt x="9131" y="338"/>
                        <a:pt x="7122" y="41"/>
                      </a:cubicBezTo>
                      <a:cubicBezTo>
                        <a:pt x="6974" y="14"/>
                        <a:pt x="6832" y="1"/>
                        <a:pt x="669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611" name="Google Shape;1611;p58"/>
                <p:cNvGrpSpPr/>
                <p:nvPr/>
              </p:nvGrpSpPr>
              <p:grpSpPr>
                <a:xfrm>
                  <a:off x="1188189" y="1431010"/>
                  <a:ext cx="2728184" cy="2366587"/>
                  <a:chOff x="1188189" y="1431010"/>
                  <a:chExt cx="2728184" cy="2366587"/>
                </a:xfrm>
              </p:grpSpPr>
              <p:pic>
                <p:nvPicPr>
                  <p:cNvPr id="1612" name="Google Shape;1612;p58"/>
                  <p:cNvPicPr preferRelativeResize="0"/>
                  <p:nvPr/>
                </p:nvPicPr>
                <p:blipFill>
                  <a:blip r:embed="rId3">
                    <a:alphaModFix/>
                  </a:blip>
                  <a:stretch>
                    <a:fillRect/>
                  </a:stretch>
                </p:blipFill>
                <p:spPr>
                  <a:xfrm>
                    <a:off x="1356500" y="1535338"/>
                    <a:ext cx="2327599" cy="1553274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grpSp>
                <p:nvGrpSpPr>
                  <p:cNvPr id="1613" name="Google Shape;1613;p58"/>
                  <p:cNvGrpSpPr/>
                  <p:nvPr/>
                </p:nvGrpSpPr>
                <p:grpSpPr>
                  <a:xfrm>
                    <a:off x="1188189" y="1431010"/>
                    <a:ext cx="2728184" cy="2366587"/>
                    <a:chOff x="2614450" y="7646325"/>
                    <a:chExt cx="2236400" cy="1939825"/>
                  </a:xfrm>
                </p:grpSpPr>
                <p:sp>
                  <p:nvSpPr>
                    <p:cNvPr id="1614" name="Google Shape;1614;p58"/>
                    <p:cNvSpPr/>
                    <p:nvPr/>
                  </p:nvSpPr>
                  <p:spPr>
                    <a:xfrm>
                      <a:off x="2614450" y="7646325"/>
                      <a:ext cx="2236400" cy="19398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9456" h="77593" extrusionOk="0">
                          <a:moveTo>
                            <a:pt x="37841" y="4926"/>
                          </a:moveTo>
                          <a:cubicBezTo>
                            <a:pt x="39169" y="4926"/>
                            <a:pt x="40498" y="4928"/>
                            <a:pt x="41827" y="4933"/>
                          </a:cubicBezTo>
                          <a:cubicBezTo>
                            <a:pt x="53062" y="4988"/>
                            <a:pt x="64314" y="5905"/>
                            <a:pt x="75532" y="5905"/>
                          </a:cubicBezTo>
                          <a:cubicBezTo>
                            <a:pt x="75862" y="5905"/>
                            <a:pt x="76192" y="5904"/>
                            <a:pt x="76521" y="5903"/>
                          </a:cubicBezTo>
                          <a:cubicBezTo>
                            <a:pt x="76597" y="6112"/>
                            <a:pt x="76750" y="6264"/>
                            <a:pt x="76997" y="6264"/>
                          </a:cubicBezTo>
                          <a:cubicBezTo>
                            <a:pt x="80896" y="6454"/>
                            <a:pt x="80268" y="15755"/>
                            <a:pt x="80497" y="18513"/>
                          </a:cubicBezTo>
                          <a:cubicBezTo>
                            <a:pt x="80744" y="22146"/>
                            <a:pt x="80934" y="25798"/>
                            <a:pt x="81086" y="29431"/>
                          </a:cubicBezTo>
                          <a:cubicBezTo>
                            <a:pt x="81219" y="33064"/>
                            <a:pt x="81315" y="36735"/>
                            <a:pt x="81372" y="40368"/>
                          </a:cubicBezTo>
                          <a:cubicBezTo>
                            <a:pt x="81391" y="42023"/>
                            <a:pt x="81391" y="43659"/>
                            <a:pt x="81391" y="45333"/>
                          </a:cubicBezTo>
                          <a:cubicBezTo>
                            <a:pt x="81426" y="46387"/>
                            <a:pt x="81932" y="51658"/>
                            <a:pt x="80099" y="51658"/>
                          </a:cubicBezTo>
                          <a:cubicBezTo>
                            <a:pt x="79982" y="51658"/>
                            <a:pt x="79854" y="51636"/>
                            <a:pt x="79717" y="51590"/>
                          </a:cubicBezTo>
                          <a:cubicBezTo>
                            <a:pt x="79677" y="51577"/>
                            <a:pt x="79641" y="51571"/>
                            <a:pt x="79608" y="51571"/>
                          </a:cubicBezTo>
                          <a:cubicBezTo>
                            <a:pt x="79502" y="51571"/>
                            <a:pt x="79433" y="51636"/>
                            <a:pt x="79374" y="51724"/>
                          </a:cubicBezTo>
                          <a:cubicBezTo>
                            <a:pt x="73829" y="51544"/>
                            <a:pt x="68280" y="51471"/>
                            <a:pt x="62732" y="51471"/>
                          </a:cubicBezTo>
                          <a:cubicBezTo>
                            <a:pt x="56500" y="51471"/>
                            <a:pt x="50271" y="51564"/>
                            <a:pt x="44053" y="51705"/>
                          </a:cubicBezTo>
                          <a:cubicBezTo>
                            <a:pt x="38270" y="51819"/>
                            <a:pt x="32469" y="52009"/>
                            <a:pt x="26687" y="52237"/>
                          </a:cubicBezTo>
                          <a:cubicBezTo>
                            <a:pt x="21057" y="52427"/>
                            <a:pt x="15350" y="52465"/>
                            <a:pt x="9739" y="52998"/>
                          </a:cubicBezTo>
                          <a:cubicBezTo>
                            <a:pt x="9725" y="52898"/>
                            <a:pt x="9635" y="52819"/>
                            <a:pt x="9534" y="52819"/>
                          </a:cubicBezTo>
                          <a:cubicBezTo>
                            <a:pt x="9501" y="52819"/>
                            <a:pt x="9468" y="52827"/>
                            <a:pt x="9435" y="52846"/>
                          </a:cubicBezTo>
                          <a:cubicBezTo>
                            <a:pt x="9283" y="52941"/>
                            <a:pt x="9111" y="53017"/>
                            <a:pt x="8978" y="53055"/>
                          </a:cubicBezTo>
                          <a:lnTo>
                            <a:pt x="8332" y="53131"/>
                          </a:lnTo>
                          <a:cubicBezTo>
                            <a:pt x="8236" y="53131"/>
                            <a:pt x="8160" y="53188"/>
                            <a:pt x="8103" y="53226"/>
                          </a:cubicBezTo>
                          <a:cubicBezTo>
                            <a:pt x="6030" y="53055"/>
                            <a:pt x="6049" y="48395"/>
                            <a:pt x="6049" y="46911"/>
                          </a:cubicBezTo>
                          <a:cubicBezTo>
                            <a:pt x="6049" y="45066"/>
                            <a:pt x="6030" y="43240"/>
                            <a:pt x="6049" y="41433"/>
                          </a:cubicBezTo>
                          <a:cubicBezTo>
                            <a:pt x="6068" y="37610"/>
                            <a:pt x="6125" y="33806"/>
                            <a:pt x="6220" y="29964"/>
                          </a:cubicBezTo>
                          <a:cubicBezTo>
                            <a:pt x="6410" y="22337"/>
                            <a:pt x="6886" y="14709"/>
                            <a:pt x="7285" y="7101"/>
                          </a:cubicBezTo>
                          <a:cubicBezTo>
                            <a:pt x="7285" y="7006"/>
                            <a:pt x="7285" y="6930"/>
                            <a:pt x="7266" y="6892"/>
                          </a:cubicBezTo>
                          <a:cubicBezTo>
                            <a:pt x="7976" y="5387"/>
                            <a:pt x="10385" y="5124"/>
                            <a:pt x="12559" y="5124"/>
                          </a:cubicBezTo>
                          <a:cubicBezTo>
                            <a:pt x="13729" y="5124"/>
                            <a:pt x="14831" y="5200"/>
                            <a:pt x="15564" y="5200"/>
                          </a:cubicBezTo>
                          <a:cubicBezTo>
                            <a:pt x="15622" y="5200"/>
                            <a:pt x="15678" y="5200"/>
                            <a:pt x="15731" y="5199"/>
                          </a:cubicBezTo>
                          <a:cubicBezTo>
                            <a:pt x="18508" y="5142"/>
                            <a:pt x="21323" y="5085"/>
                            <a:pt x="24100" y="5028"/>
                          </a:cubicBezTo>
                          <a:cubicBezTo>
                            <a:pt x="28686" y="4954"/>
                            <a:pt x="33260" y="4926"/>
                            <a:pt x="37841" y="4926"/>
                          </a:cubicBezTo>
                          <a:close/>
                          <a:moveTo>
                            <a:pt x="60555" y="1"/>
                          </a:moveTo>
                          <a:cubicBezTo>
                            <a:pt x="52470" y="1"/>
                            <a:pt x="44382" y="85"/>
                            <a:pt x="36316" y="85"/>
                          </a:cubicBezTo>
                          <a:cubicBezTo>
                            <a:pt x="35484" y="85"/>
                            <a:pt x="34652" y="84"/>
                            <a:pt x="33820" y="82"/>
                          </a:cubicBezTo>
                          <a:cubicBezTo>
                            <a:pt x="25812" y="63"/>
                            <a:pt x="17823" y="63"/>
                            <a:pt x="9796" y="63"/>
                          </a:cubicBezTo>
                          <a:cubicBezTo>
                            <a:pt x="9411" y="63"/>
                            <a:pt x="9013" y="58"/>
                            <a:pt x="8608" y="58"/>
                          </a:cubicBezTo>
                          <a:cubicBezTo>
                            <a:pt x="6652" y="58"/>
                            <a:pt x="4541" y="176"/>
                            <a:pt x="3044" y="1547"/>
                          </a:cubicBezTo>
                          <a:cubicBezTo>
                            <a:pt x="2036" y="2460"/>
                            <a:pt x="1522" y="3677"/>
                            <a:pt x="1370" y="4990"/>
                          </a:cubicBezTo>
                          <a:cubicBezTo>
                            <a:pt x="1237" y="5085"/>
                            <a:pt x="1180" y="5218"/>
                            <a:pt x="1142" y="5408"/>
                          </a:cubicBezTo>
                          <a:cubicBezTo>
                            <a:pt x="96" y="14823"/>
                            <a:pt x="0" y="24448"/>
                            <a:pt x="0" y="33939"/>
                          </a:cubicBezTo>
                          <a:cubicBezTo>
                            <a:pt x="0" y="38866"/>
                            <a:pt x="134" y="43792"/>
                            <a:pt x="324" y="48718"/>
                          </a:cubicBezTo>
                          <a:cubicBezTo>
                            <a:pt x="438" y="51990"/>
                            <a:pt x="286" y="55718"/>
                            <a:pt x="1693" y="58799"/>
                          </a:cubicBezTo>
                          <a:cubicBezTo>
                            <a:pt x="2930" y="61462"/>
                            <a:pt x="5174" y="62565"/>
                            <a:pt x="7970" y="62946"/>
                          </a:cubicBezTo>
                          <a:cubicBezTo>
                            <a:pt x="10376" y="63258"/>
                            <a:pt x="12827" y="63326"/>
                            <a:pt x="15281" y="63326"/>
                          </a:cubicBezTo>
                          <a:cubicBezTo>
                            <a:pt x="17134" y="63326"/>
                            <a:pt x="18989" y="63287"/>
                            <a:pt x="20826" y="63287"/>
                          </a:cubicBezTo>
                          <a:cubicBezTo>
                            <a:pt x="20998" y="63287"/>
                            <a:pt x="21170" y="63288"/>
                            <a:pt x="21342" y="63288"/>
                          </a:cubicBezTo>
                          <a:cubicBezTo>
                            <a:pt x="26002" y="63288"/>
                            <a:pt x="30624" y="63307"/>
                            <a:pt x="35284" y="63307"/>
                          </a:cubicBezTo>
                          <a:cubicBezTo>
                            <a:pt x="34942" y="67359"/>
                            <a:pt x="32678" y="70174"/>
                            <a:pt x="28893" y="71791"/>
                          </a:cubicBezTo>
                          <a:cubicBezTo>
                            <a:pt x="28532" y="71943"/>
                            <a:pt x="28494" y="72266"/>
                            <a:pt x="28627" y="72551"/>
                          </a:cubicBezTo>
                          <a:cubicBezTo>
                            <a:pt x="28380" y="72913"/>
                            <a:pt x="28494" y="73407"/>
                            <a:pt x="28513" y="73864"/>
                          </a:cubicBezTo>
                          <a:cubicBezTo>
                            <a:pt x="28532" y="74530"/>
                            <a:pt x="28570" y="75214"/>
                            <a:pt x="28627" y="75880"/>
                          </a:cubicBezTo>
                          <a:cubicBezTo>
                            <a:pt x="28663" y="76151"/>
                            <a:pt x="28888" y="76319"/>
                            <a:pt x="29122" y="76319"/>
                          </a:cubicBezTo>
                          <a:cubicBezTo>
                            <a:pt x="29134" y="76319"/>
                            <a:pt x="29147" y="76318"/>
                            <a:pt x="29159" y="76317"/>
                          </a:cubicBezTo>
                          <a:cubicBezTo>
                            <a:pt x="33300" y="77407"/>
                            <a:pt x="37811" y="77592"/>
                            <a:pt x="42170" y="77592"/>
                          </a:cubicBezTo>
                          <a:cubicBezTo>
                            <a:pt x="43136" y="77592"/>
                            <a:pt x="44096" y="77583"/>
                            <a:pt x="45042" y="77573"/>
                          </a:cubicBezTo>
                          <a:cubicBezTo>
                            <a:pt x="50292" y="77497"/>
                            <a:pt x="55808" y="77269"/>
                            <a:pt x="60962" y="76070"/>
                          </a:cubicBezTo>
                          <a:cubicBezTo>
                            <a:pt x="61210" y="76032"/>
                            <a:pt x="61305" y="75842"/>
                            <a:pt x="61324" y="75633"/>
                          </a:cubicBezTo>
                          <a:cubicBezTo>
                            <a:pt x="61398" y="75693"/>
                            <a:pt x="61500" y="75726"/>
                            <a:pt x="61597" y="75726"/>
                          </a:cubicBezTo>
                          <a:cubicBezTo>
                            <a:pt x="61748" y="75726"/>
                            <a:pt x="61890" y="75646"/>
                            <a:pt x="61913" y="75462"/>
                          </a:cubicBezTo>
                          <a:cubicBezTo>
                            <a:pt x="62161" y="74206"/>
                            <a:pt x="62142" y="72970"/>
                            <a:pt x="61875" y="71695"/>
                          </a:cubicBezTo>
                          <a:cubicBezTo>
                            <a:pt x="61818" y="71543"/>
                            <a:pt x="61723" y="71410"/>
                            <a:pt x="61609" y="71372"/>
                          </a:cubicBezTo>
                          <a:cubicBezTo>
                            <a:pt x="61685" y="71125"/>
                            <a:pt x="61628" y="70840"/>
                            <a:pt x="61343" y="70649"/>
                          </a:cubicBezTo>
                          <a:cubicBezTo>
                            <a:pt x="58547" y="68728"/>
                            <a:pt x="57196" y="66446"/>
                            <a:pt x="56568" y="63307"/>
                          </a:cubicBezTo>
                          <a:lnTo>
                            <a:pt x="56568" y="63307"/>
                          </a:lnTo>
                          <a:cubicBezTo>
                            <a:pt x="59608" y="63314"/>
                            <a:pt x="62650" y="63327"/>
                            <a:pt x="65692" y="63327"/>
                          </a:cubicBezTo>
                          <a:cubicBezTo>
                            <a:pt x="71520" y="63327"/>
                            <a:pt x="77348" y="63278"/>
                            <a:pt x="83160" y="63041"/>
                          </a:cubicBezTo>
                          <a:cubicBezTo>
                            <a:pt x="83179" y="63041"/>
                            <a:pt x="83198" y="63022"/>
                            <a:pt x="83217" y="63022"/>
                          </a:cubicBezTo>
                          <a:cubicBezTo>
                            <a:pt x="83359" y="63039"/>
                            <a:pt x="83501" y="63047"/>
                            <a:pt x="83643" y="63047"/>
                          </a:cubicBezTo>
                          <a:cubicBezTo>
                            <a:pt x="84772" y="63047"/>
                            <a:pt x="85878" y="62527"/>
                            <a:pt x="86774" y="61767"/>
                          </a:cubicBezTo>
                          <a:cubicBezTo>
                            <a:pt x="88771" y="60055"/>
                            <a:pt x="89189" y="57335"/>
                            <a:pt x="89265" y="54824"/>
                          </a:cubicBezTo>
                          <a:cubicBezTo>
                            <a:pt x="89455" y="47235"/>
                            <a:pt x="88999" y="39588"/>
                            <a:pt x="88904" y="31999"/>
                          </a:cubicBezTo>
                          <a:cubicBezTo>
                            <a:pt x="88809" y="24296"/>
                            <a:pt x="88714" y="16592"/>
                            <a:pt x="88619" y="8908"/>
                          </a:cubicBezTo>
                          <a:cubicBezTo>
                            <a:pt x="88600" y="6492"/>
                            <a:pt x="88714" y="3601"/>
                            <a:pt x="87002" y="1661"/>
                          </a:cubicBezTo>
                          <a:cubicBezTo>
                            <a:pt x="86132" y="672"/>
                            <a:pt x="84997" y="150"/>
                            <a:pt x="83813" y="150"/>
                          </a:cubicBezTo>
                          <a:cubicBezTo>
                            <a:pt x="83288" y="150"/>
                            <a:pt x="82753" y="252"/>
                            <a:pt x="82228" y="463"/>
                          </a:cubicBezTo>
                          <a:cubicBezTo>
                            <a:pt x="82132" y="368"/>
                            <a:pt x="82018" y="330"/>
                            <a:pt x="81847" y="310"/>
                          </a:cubicBezTo>
                          <a:cubicBezTo>
                            <a:pt x="74763" y="66"/>
                            <a:pt x="67660" y="1"/>
                            <a:pt x="60555" y="1"/>
                          </a:cubicBezTo>
                          <a:close/>
                        </a:path>
                      </a:pathLst>
                    </a:custGeom>
                    <a:solidFill>
                      <a:srgbClr val="EEBD9E"/>
                    </a:solidFill>
                    <a:ln w="19050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15" name="Google Shape;1615;p58"/>
                    <p:cNvSpPr/>
                    <p:nvPr/>
                  </p:nvSpPr>
                  <p:spPr>
                    <a:xfrm>
                      <a:off x="3703578" y="9025146"/>
                      <a:ext cx="102361" cy="10236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175" h="5175" extrusionOk="0">
                          <a:moveTo>
                            <a:pt x="2587" y="0"/>
                          </a:moveTo>
                          <a:cubicBezTo>
                            <a:pt x="1161" y="0"/>
                            <a:pt x="1" y="1161"/>
                            <a:pt x="1" y="2587"/>
                          </a:cubicBezTo>
                          <a:cubicBezTo>
                            <a:pt x="1" y="4014"/>
                            <a:pt x="1161" y="5174"/>
                            <a:pt x="2587" y="5174"/>
                          </a:cubicBezTo>
                          <a:cubicBezTo>
                            <a:pt x="4014" y="5174"/>
                            <a:pt x="5174" y="4014"/>
                            <a:pt x="5174" y="2587"/>
                          </a:cubicBezTo>
                          <a:cubicBezTo>
                            <a:pt x="5174" y="1161"/>
                            <a:pt x="4014" y="0"/>
                            <a:pt x="2587" y="0"/>
                          </a:cubicBezTo>
                          <a:close/>
                        </a:path>
                      </a:pathLst>
                    </a:custGeom>
                    <a:solidFill>
                      <a:srgbClr val="D8EEF9"/>
                    </a:solidFill>
                    <a:ln w="19050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16" name="Google Shape;1616;p58"/>
                    <p:cNvSpPr/>
                    <p:nvPr/>
                  </p:nvSpPr>
                  <p:spPr>
                    <a:xfrm>
                      <a:off x="3329150" y="9447725"/>
                      <a:ext cx="831250" cy="1308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250" h="5232" fill="none" extrusionOk="0">
                          <a:moveTo>
                            <a:pt x="1" y="476"/>
                          </a:moveTo>
                          <a:cubicBezTo>
                            <a:pt x="1" y="476"/>
                            <a:pt x="17861" y="5232"/>
                            <a:pt x="33249" y="1"/>
                          </a:cubicBezTo>
                        </a:path>
                      </a:pathLst>
                    </a:custGeom>
                    <a:noFill/>
                    <a:ln w="19050" cap="flat" cmpd="sng">
                      <a:solidFill>
                        <a:srgbClr val="555555"/>
                      </a:solidFill>
                      <a:prstDash val="solid"/>
                      <a:miter lim="1902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617" name="Google Shape;1617;p58"/>
                    <p:cNvSpPr/>
                    <p:nvPr/>
                  </p:nvSpPr>
                  <p:spPr>
                    <a:xfrm>
                      <a:off x="3496075" y="9220425"/>
                      <a:ext cx="531175" cy="81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247" h="325" fill="none" extrusionOk="0">
                          <a:moveTo>
                            <a:pt x="0" y="324"/>
                          </a:moveTo>
                          <a:lnTo>
                            <a:pt x="21246" y="1"/>
                          </a:lnTo>
                        </a:path>
                      </a:pathLst>
                    </a:custGeom>
                    <a:noFill/>
                    <a:ln w="19050" cap="flat" cmpd="sng">
                      <a:solidFill>
                        <a:srgbClr val="555555"/>
                      </a:solidFill>
                      <a:prstDash val="solid"/>
                      <a:miter lim="1902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  <p:cxnSp>
          <p:nvCxnSpPr>
            <p:cNvPr id="1620" name="Google Shape;1620;p58"/>
            <p:cNvCxnSpPr/>
            <p:nvPr/>
          </p:nvCxnSpPr>
          <p:spPr>
            <a:xfrm>
              <a:off x="1499320" y="2858365"/>
              <a:ext cx="2032957" cy="11210"/>
            </a:xfrm>
            <a:prstGeom prst="straightConnector1">
              <a:avLst/>
            </a:prstGeom>
            <a:noFill/>
            <a:ln w="19050" cap="flat" cmpd="sng">
              <a:solidFill>
                <a:srgbClr val="D9D9D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1" name="Google Shape;1621;p58"/>
            <p:cNvCxnSpPr/>
            <p:nvPr/>
          </p:nvCxnSpPr>
          <p:spPr>
            <a:xfrm>
              <a:off x="1499320" y="2856814"/>
              <a:ext cx="872800" cy="3101"/>
            </a:xfrm>
            <a:prstGeom prst="straightConnector1">
              <a:avLst/>
            </a:prstGeom>
            <a:noFill/>
            <a:ln w="19050" cap="flat" cmpd="sng">
              <a:solidFill>
                <a:srgbClr val="F5616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60"/>
          <p:cNvSpPr txBox="1">
            <a:spLocks noGrp="1"/>
          </p:cNvSpPr>
          <p:nvPr>
            <p:ph type="subTitle" idx="1"/>
          </p:nvPr>
        </p:nvSpPr>
        <p:spPr>
          <a:xfrm>
            <a:off x="714300" y="3856650"/>
            <a:ext cx="7715400" cy="76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EXPERIMENT JE CESTA K UČENÍ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3" name="Google Shape;1633;p60"/>
          <p:cNvSpPr txBox="1">
            <a:spLocks noGrp="1"/>
          </p:cNvSpPr>
          <p:nvPr>
            <p:ph type="ctrTitle"/>
          </p:nvPr>
        </p:nvSpPr>
        <p:spPr>
          <a:xfrm>
            <a:off x="2686275" y="2323350"/>
            <a:ext cx="5741700" cy="13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Experiment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4" name="Google Shape;1634;p60"/>
          <p:cNvSpPr txBox="1">
            <a:spLocks noGrp="1"/>
          </p:cNvSpPr>
          <p:nvPr>
            <p:ph type="title" idx="2"/>
          </p:nvPr>
        </p:nvSpPr>
        <p:spPr>
          <a:xfrm>
            <a:off x="7182350" y="533275"/>
            <a:ext cx="1245600" cy="16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1635" name="Google Shape;1635;p60"/>
          <p:cNvGrpSpPr/>
          <p:nvPr/>
        </p:nvGrpSpPr>
        <p:grpSpPr>
          <a:xfrm>
            <a:off x="712600" y="2323350"/>
            <a:ext cx="1818900" cy="1381200"/>
            <a:chOff x="712600" y="2323350"/>
            <a:chExt cx="1818900" cy="1381200"/>
          </a:xfrm>
        </p:grpSpPr>
        <p:sp>
          <p:nvSpPr>
            <p:cNvPr id="1636" name="Google Shape;1636;p60"/>
            <p:cNvSpPr/>
            <p:nvPr/>
          </p:nvSpPr>
          <p:spPr>
            <a:xfrm>
              <a:off x="712600" y="2323350"/>
              <a:ext cx="1818900" cy="1381200"/>
            </a:xfrm>
            <a:prstGeom prst="rect">
              <a:avLst/>
            </a:prstGeom>
            <a:solidFill>
              <a:srgbClr val="D77955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60"/>
            <p:cNvSpPr/>
            <p:nvPr/>
          </p:nvSpPr>
          <p:spPr>
            <a:xfrm rot="-1215341">
              <a:off x="1935424" y="2651985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8" name="Google Shape;1638;p60"/>
            <p:cNvGrpSpPr/>
            <p:nvPr/>
          </p:nvGrpSpPr>
          <p:grpSpPr>
            <a:xfrm rot="-1522786">
              <a:off x="866069" y="2548091"/>
              <a:ext cx="953482" cy="896340"/>
              <a:chOff x="6301075" y="2611825"/>
              <a:chExt cx="827450" cy="777800"/>
            </a:xfrm>
          </p:grpSpPr>
          <p:sp>
            <p:nvSpPr>
              <p:cNvPr id="1639" name="Google Shape;1639;p60"/>
              <p:cNvSpPr/>
              <p:nvPr/>
            </p:nvSpPr>
            <p:spPr>
              <a:xfrm>
                <a:off x="6301075" y="2617250"/>
                <a:ext cx="827450" cy="77237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0895" extrusionOk="0">
                    <a:moveTo>
                      <a:pt x="22689" y="1"/>
                    </a:moveTo>
                    <a:cubicBezTo>
                      <a:pt x="21691" y="1"/>
                      <a:pt x="20692" y="217"/>
                      <a:pt x="19699" y="651"/>
                    </a:cubicBezTo>
                    <a:cubicBezTo>
                      <a:pt x="16846" y="2363"/>
                      <a:pt x="14563" y="4919"/>
                      <a:pt x="13422" y="8343"/>
                    </a:cubicBezTo>
                    <a:cubicBezTo>
                      <a:pt x="12555" y="11196"/>
                      <a:pt x="11710" y="14050"/>
                      <a:pt x="9998" y="16629"/>
                    </a:cubicBezTo>
                    <a:cubicBezTo>
                      <a:pt x="9757" y="16852"/>
                      <a:pt x="9530" y="17272"/>
                      <a:pt x="8985" y="17272"/>
                    </a:cubicBezTo>
                    <a:cubicBezTo>
                      <a:pt x="8862" y="17272"/>
                      <a:pt x="8721" y="17250"/>
                      <a:pt x="8560" y="17199"/>
                    </a:cubicBezTo>
                    <a:cubicBezTo>
                      <a:pt x="8286" y="17199"/>
                      <a:pt x="7990" y="17473"/>
                      <a:pt x="7716" y="17473"/>
                    </a:cubicBezTo>
                    <a:cubicBezTo>
                      <a:pt x="6848" y="18044"/>
                      <a:pt x="6278" y="18615"/>
                      <a:pt x="5707" y="19185"/>
                    </a:cubicBezTo>
                    <a:cubicBezTo>
                      <a:pt x="5707" y="19482"/>
                      <a:pt x="5433" y="19482"/>
                      <a:pt x="5137" y="19482"/>
                    </a:cubicBezTo>
                    <a:cubicBezTo>
                      <a:pt x="4292" y="19482"/>
                      <a:pt x="3995" y="19756"/>
                      <a:pt x="3721" y="20623"/>
                    </a:cubicBezTo>
                    <a:cubicBezTo>
                      <a:pt x="3721" y="21194"/>
                      <a:pt x="3425" y="21468"/>
                      <a:pt x="2854" y="21468"/>
                    </a:cubicBezTo>
                    <a:cubicBezTo>
                      <a:pt x="2748" y="21417"/>
                      <a:pt x="2653" y="21395"/>
                      <a:pt x="2565" y="21395"/>
                    </a:cubicBezTo>
                    <a:cubicBezTo>
                      <a:pt x="2181" y="21395"/>
                      <a:pt x="1954" y="21815"/>
                      <a:pt x="1713" y="22038"/>
                    </a:cubicBezTo>
                    <a:cubicBezTo>
                      <a:pt x="1439" y="22609"/>
                      <a:pt x="1713" y="23180"/>
                      <a:pt x="1439" y="23750"/>
                    </a:cubicBezTo>
                    <a:cubicBezTo>
                      <a:pt x="1" y="24321"/>
                      <a:pt x="1" y="25759"/>
                      <a:pt x="1142" y="27745"/>
                    </a:cubicBezTo>
                    <a:cubicBezTo>
                      <a:pt x="868" y="28612"/>
                      <a:pt x="868" y="29183"/>
                      <a:pt x="1439" y="29753"/>
                    </a:cubicBezTo>
                    <a:cubicBezTo>
                      <a:pt x="1719" y="30033"/>
                      <a:pt x="1998" y="30104"/>
                      <a:pt x="2278" y="30104"/>
                    </a:cubicBezTo>
                    <a:cubicBezTo>
                      <a:pt x="2569" y="30104"/>
                      <a:pt x="2860" y="30027"/>
                      <a:pt x="3151" y="30027"/>
                    </a:cubicBezTo>
                    <a:cubicBezTo>
                      <a:pt x="3242" y="29936"/>
                      <a:pt x="3303" y="29905"/>
                      <a:pt x="3355" y="29905"/>
                    </a:cubicBezTo>
                    <a:cubicBezTo>
                      <a:pt x="3458" y="29905"/>
                      <a:pt x="3524" y="30027"/>
                      <a:pt x="3721" y="30027"/>
                    </a:cubicBezTo>
                    <a:cubicBezTo>
                      <a:pt x="4292" y="30324"/>
                      <a:pt x="5137" y="30598"/>
                      <a:pt x="5707" y="30895"/>
                    </a:cubicBezTo>
                    <a:cubicBezTo>
                      <a:pt x="6575" y="30895"/>
                      <a:pt x="7716" y="30895"/>
                      <a:pt x="8286" y="30324"/>
                    </a:cubicBezTo>
                    <a:cubicBezTo>
                      <a:pt x="8857" y="30027"/>
                      <a:pt x="9428" y="29753"/>
                      <a:pt x="9998" y="29753"/>
                    </a:cubicBezTo>
                    <a:cubicBezTo>
                      <a:pt x="10272" y="29753"/>
                      <a:pt x="10843" y="29753"/>
                      <a:pt x="11140" y="29457"/>
                    </a:cubicBezTo>
                    <a:cubicBezTo>
                      <a:pt x="11414" y="29183"/>
                      <a:pt x="11984" y="28886"/>
                      <a:pt x="12281" y="28315"/>
                    </a:cubicBezTo>
                    <a:cubicBezTo>
                      <a:pt x="12281" y="27745"/>
                      <a:pt x="12555" y="27471"/>
                      <a:pt x="13125" y="27471"/>
                    </a:cubicBezTo>
                    <a:cubicBezTo>
                      <a:pt x="13993" y="27174"/>
                      <a:pt x="13993" y="26900"/>
                      <a:pt x="13993" y="26033"/>
                    </a:cubicBezTo>
                    <a:lnTo>
                      <a:pt x="13993" y="25759"/>
                    </a:lnTo>
                    <a:cubicBezTo>
                      <a:pt x="14563" y="24892"/>
                      <a:pt x="14563" y="24047"/>
                      <a:pt x="14267" y="23476"/>
                    </a:cubicBezTo>
                    <a:cubicBezTo>
                      <a:pt x="16549" y="22038"/>
                      <a:pt x="19128" y="21764"/>
                      <a:pt x="21685" y="21194"/>
                    </a:cubicBezTo>
                    <a:cubicBezTo>
                      <a:pt x="25109" y="20623"/>
                      <a:pt x="28259" y="19185"/>
                      <a:pt x="30244" y="16332"/>
                    </a:cubicBezTo>
                    <a:cubicBezTo>
                      <a:pt x="31956" y="14050"/>
                      <a:pt x="33098" y="11767"/>
                      <a:pt x="32527" y="8640"/>
                    </a:cubicBezTo>
                    <a:cubicBezTo>
                      <a:pt x="31682" y="4646"/>
                      <a:pt x="29400" y="1792"/>
                      <a:pt x="25679" y="651"/>
                    </a:cubicBezTo>
                    <a:cubicBezTo>
                      <a:pt x="24686" y="217"/>
                      <a:pt x="23688" y="1"/>
                      <a:pt x="22689" y="1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60"/>
              <p:cNvSpPr/>
              <p:nvPr/>
            </p:nvSpPr>
            <p:spPr>
              <a:xfrm>
                <a:off x="6515075" y="2626100"/>
                <a:ext cx="592350" cy="593325"/>
              </a:xfrm>
              <a:custGeom>
                <a:avLst/>
                <a:gdLst/>
                <a:ahLst/>
                <a:cxnLst/>
                <a:rect l="l" t="t" r="r" b="b"/>
                <a:pathLst>
                  <a:path w="23694" h="23733" extrusionOk="0">
                    <a:moveTo>
                      <a:pt x="13125" y="0"/>
                    </a:moveTo>
                    <a:cubicBezTo>
                      <a:pt x="11984" y="297"/>
                      <a:pt x="11413" y="571"/>
                      <a:pt x="10568" y="1142"/>
                    </a:cubicBezTo>
                    <a:cubicBezTo>
                      <a:pt x="9998" y="1712"/>
                      <a:pt x="9427" y="2009"/>
                      <a:pt x="8857" y="2580"/>
                    </a:cubicBezTo>
                    <a:cubicBezTo>
                      <a:pt x="7989" y="3424"/>
                      <a:pt x="7145" y="4292"/>
                      <a:pt x="6574" y="5433"/>
                    </a:cubicBezTo>
                    <a:cubicBezTo>
                      <a:pt x="6003" y="6574"/>
                      <a:pt x="5433" y="7715"/>
                      <a:pt x="4862" y="9130"/>
                    </a:cubicBezTo>
                    <a:cubicBezTo>
                      <a:pt x="4565" y="9998"/>
                      <a:pt x="4292" y="10842"/>
                      <a:pt x="3995" y="11984"/>
                    </a:cubicBezTo>
                    <a:cubicBezTo>
                      <a:pt x="3995" y="11984"/>
                      <a:pt x="3995" y="12280"/>
                      <a:pt x="3721" y="12554"/>
                    </a:cubicBezTo>
                    <a:cubicBezTo>
                      <a:pt x="3424" y="13422"/>
                      <a:pt x="3150" y="14266"/>
                      <a:pt x="2580" y="14837"/>
                    </a:cubicBezTo>
                    <a:cubicBezTo>
                      <a:pt x="1712" y="16275"/>
                      <a:pt x="571" y="17416"/>
                      <a:pt x="297" y="19128"/>
                    </a:cubicBezTo>
                    <a:cubicBezTo>
                      <a:pt x="0" y="19699"/>
                      <a:pt x="297" y="20269"/>
                      <a:pt x="297" y="20840"/>
                    </a:cubicBezTo>
                    <a:cubicBezTo>
                      <a:pt x="571" y="21410"/>
                      <a:pt x="868" y="21981"/>
                      <a:pt x="1438" y="22552"/>
                    </a:cubicBezTo>
                    <a:cubicBezTo>
                      <a:pt x="2018" y="22943"/>
                      <a:pt x="2876" y="23732"/>
                      <a:pt x="3631" y="23732"/>
                    </a:cubicBezTo>
                    <a:cubicBezTo>
                      <a:pt x="3977" y="23732"/>
                      <a:pt x="4300" y="23567"/>
                      <a:pt x="4565" y="23122"/>
                    </a:cubicBezTo>
                    <a:cubicBezTo>
                      <a:pt x="4862" y="23122"/>
                      <a:pt x="4862" y="22826"/>
                      <a:pt x="4862" y="22826"/>
                    </a:cubicBezTo>
                    <a:cubicBezTo>
                      <a:pt x="6277" y="22255"/>
                      <a:pt x="7419" y="21684"/>
                      <a:pt x="8857" y="21410"/>
                    </a:cubicBezTo>
                    <a:lnTo>
                      <a:pt x="12280" y="20543"/>
                    </a:lnTo>
                    <a:cubicBezTo>
                      <a:pt x="13125" y="20543"/>
                      <a:pt x="13696" y="20543"/>
                      <a:pt x="14563" y="20269"/>
                    </a:cubicBezTo>
                    <a:cubicBezTo>
                      <a:pt x="15978" y="19699"/>
                      <a:pt x="17416" y="19128"/>
                      <a:pt x="18831" y="18261"/>
                    </a:cubicBezTo>
                    <a:cubicBezTo>
                      <a:pt x="19699" y="17690"/>
                      <a:pt x="20840" y="16549"/>
                      <a:pt x="21411" y="15704"/>
                    </a:cubicBezTo>
                    <a:cubicBezTo>
                      <a:pt x="21981" y="15134"/>
                      <a:pt x="22255" y="14266"/>
                      <a:pt x="22826" y="13696"/>
                    </a:cubicBezTo>
                    <a:cubicBezTo>
                      <a:pt x="23122" y="13422"/>
                      <a:pt x="23396" y="12851"/>
                      <a:pt x="23396" y="12554"/>
                    </a:cubicBezTo>
                    <a:lnTo>
                      <a:pt x="23396" y="10568"/>
                    </a:lnTo>
                    <a:cubicBezTo>
                      <a:pt x="23396" y="9998"/>
                      <a:pt x="23693" y="9130"/>
                      <a:pt x="23396" y="8560"/>
                    </a:cubicBezTo>
                    <a:cubicBezTo>
                      <a:pt x="23396" y="7715"/>
                      <a:pt x="23122" y="7145"/>
                      <a:pt x="22826" y="6277"/>
                    </a:cubicBezTo>
                    <a:cubicBezTo>
                      <a:pt x="22552" y="5707"/>
                      <a:pt x="22255" y="4862"/>
                      <a:pt x="21981" y="4292"/>
                    </a:cubicBezTo>
                    <a:cubicBezTo>
                      <a:pt x="21411" y="3721"/>
                      <a:pt x="21114" y="3150"/>
                      <a:pt x="20543" y="2580"/>
                    </a:cubicBezTo>
                    <a:cubicBezTo>
                      <a:pt x="19699" y="1712"/>
                      <a:pt x="18261" y="868"/>
                      <a:pt x="17119" y="571"/>
                    </a:cubicBezTo>
                    <a:cubicBezTo>
                      <a:pt x="16845" y="571"/>
                      <a:pt x="16549" y="297"/>
                      <a:pt x="16549" y="297"/>
                    </a:cubicBezTo>
                    <a:cubicBezTo>
                      <a:pt x="15407" y="0"/>
                      <a:pt x="14266" y="0"/>
                      <a:pt x="13125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60"/>
              <p:cNvSpPr/>
              <p:nvPr/>
            </p:nvSpPr>
            <p:spPr>
              <a:xfrm>
                <a:off x="6301075" y="2611825"/>
                <a:ext cx="827450" cy="777800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1112" extrusionOk="0">
                    <a:moveTo>
                      <a:pt x="14267" y="23693"/>
                    </a:moveTo>
                    <a:cubicBezTo>
                      <a:pt x="14563" y="24264"/>
                      <a:pt x="14563" y="25109"/>
                      <a:pt x="13993" y="25976"/>
                    </a:cubicBezTo>
                    <a:lnTo>
                      <a:pt x="13993" y="26250"/>
                    </a:lnTo>
                    <a:cubicBezTo>
                      <a:pt x="13993" y="27117"/>
                      <a:pt x="13993" y="27391"/>
                      <a:pt x="13125" y="27688"/>
                    </a:cubicBezTo>
                    <a:cubicBezTo>
                      <a:pt x="12555" y="27688"/>
                      <a:pt x="12281" y="27962"/>
                      <a:pt x="12281" y="28532"/>
                    </a:cubicBezTo>
                    <a:cubicBezTo>
                      <a:pt x="11984" y="29103"/>
                      <a:pt x="11414" y="29400"/>
                      <a:pt x="11140" y="29674"/>
                    </a:cubicBezTo>
                    <a:cubicBezTo>
                      <a:pt x="10843" y="29970"/>
                      <a:pt x="10272" y="29970"/>
                      <a:pt x="9998" y="29970"/>
                    </a:cubicBezTo>
                    <a:cubicBezTo>
                      <a:pt x="9428" y="29970"/>
                      <a:pt x="8857" y="30244"/>
                      <a:pt x="8286" y="30541"/>
                    </a:cubicBezTo>
                    <a:cubicBezTo>
                      <a:pt x="7716" y="31112"/>
                      <a:pt x="6575" y="31112"/>
                      <a:pt x="5707" y="31112"/>
                    </a:cubicBezTo>
                    <a:cubicBezTo>
                      <a:pt x="5137" y="30815"/>
                      <a:pt x="4292" y="30541"/>
                      <a:pt x="3721" y="30244"/>
                    </a:cubicBezTo>
                    <a:cubicBezTo>
                      <a:pt x="3425" y="30244"/>
                      <a:pt x="3425" y="29970"/>
                      <a:pt x="3151" y="30244"/>
                    </a:cubicBezTo>
                    <a:cubicBezTo>
                      <a:pt x="2580" y="30244"/>
                      <a:pt x="2010" y="30541"/>
                      <a:pt x="1439" y="29970"/>
                    </a:cubicBezTo>
                    <a:cubicBezTo>
                      <a:pt x="868" y="29400"/>
                      <a:pt x="868" y="28829"/>
                      <a:pt x="1142" y="27962"/>
                    </a:cubicBezTo>
                    <a:cubicBezTo>
                      <a:pt x="1" y="25976"/>
                      <a:pt x="1" y="24538"/>
                      <a:pt x="1439" y="23967"/>
                    </a:cubicBezTo>
                    <a:cubicBezTo>
                      <a:pt x="1713" y="23397"/>
                      <a:pt x="1439" y="22826"/>
                      <a:pt x="1713" y="22255"/>
                    </a:cubicBezTo>
                    <a:cubicBezTo>
                      <a:pt x="2010" y="21981"/>
                      <a:pt x="2283" y="21411"/>
                      <a:pt x="2854" y="21685"/>
                    </a:cubicBezTo>
                    <a:cubicBezTo>
                      <a:pt x="3425" y="21685"/>
                      <a:pt x="3721" y="21411"/>
                      <a:pt x="3721" y="20840"/>
                    </a:cubicBezTo>
                    <a:cubicBezTo>
                      <a:pt x="3995" y="19973"/>
                      <a:pt x="4292" y="19699"/>
                      <a:pt x="5137" y="19699"/>
                    </a:cubicBezTo>
                    <a:cubicBezTo>
                      <a:pt x="5433" y="19699"/>
                      <a:pt x="5707" y="19699"/>
                      <a:pt x="5707" y="19402"/>
                    </a:cubicBezTo>
                    <a:cubicBezTo>
                      <a:pt x="6278" y="18832"/>
                      <a:pt x="6848" y="18261"/>
                      <a:pt x="7716" y="17690"/>
                    </a:cubicBezTo>
                    <a:cubicBezTo>
                      <a:pt x="7990" y="17690"/>
                      <a:pt x="8286" y="17416"/>
                      <a:pt x="8560" y="17416"/>
                    </a:cubicBezTo>
                    <a:cubicBezTo>
                      <a:pt x="9428" y="17690"/>
                      <a:pt x="9702" y="17120"/>
                      <a:pt x="9998" y="16846"/>
                    </a:cubicBezTo>
                    <a:cubicBezTo>
                      <a:pt x="11710" y="14267"/>
                      <a:pt x="12555" y="11413"/>
                      <a:pt x="13422" y="8560"/>
                    </a:cubicBezTo>
                    <a:cubicBezTo>
                      <a:pt x="14563" y="5136"/>
                      <a:pt x="16846" y="2580"/>
                      <a:pt x="19699" y="868"/>
                    </a:cubicBezTo>
                    <a:cubicBezTo>
                      <a:pt x="21685" y="1"/>
                      <a:pt x="23694" y="1"/>
                      <a:pt x="25679" y="868"/>
                    </a:cubicBezTo>
                    <a:cubicBezTo>
                      <a:pt x="29400" y="2009"/>
                      <a:pt x="31682" y="4863"/>
                      <a:pt x="32527" y="8857"/>
                    </a:cubicBezTo>
                    <a:cubicBezTo>
                      <a:pt x="33098" y="11984"/>
                      <a:pt x="31956" y="14267"/>
                      <a:pt x="30244" y="16549"/>
                    </a:cubicBezTo>
                    <a:cubicBezTo>
                      <a:pt x="28259" y="19402"/>
                      <a:pt x="25109" y="20840"/>
                      <a:pt x="21685" y="21411"/>
                    </a:cubicBezTo>
                    <a:cubicBezTo>
                      <a:pt x="19128" y="21981"/>
                      <a:pt x="16549" y="22255"/>
                      <a:pt x="14267" y="23693"/>
                    </a:cubicBezTo>
                    <a:close/>
                    <a:moveTo>
                      <a:pt x="11984" y="23693"/>
                    </a:moveTo>
                    <a:cubicBezTo>
                      <a:pt x="12281" y="23693"/>
                      <a:pt x="12281" y="23693"/>
                      <a:pt x="13422" y="23123"/>
                    </a:cubicBezTo>
                    <a:cubicBezTo>
                      <a:pt x="14563" y="22826"/>
                      <a:pt x="15408" y="22255"/>
                      <a:pt x="16549" y="21981"/>
                    </a:cubicBezTo>
                    <a:cubicBezTo>
                      <a:pt x="18832" y="21411"/>
                      <a:pt x="21411" y="20840"/>
                      <a:pt x="23694" y="20270"/>
                    </a:cubicBezTo>
                    <a:cubicBezTo>
                      <a:pt x="26250" y="19699"/>
                      <a:pt x="28259" y="18261"/>
                      <a:pt x="29674" y="16275"/>
                    </a:cubicBezTo>
                    <a:cubicBezTo>
                      <a:pt x="31682" y="13993"/>
                      <a:pt x="32527" y="11413"/>
                      <a:pt x="31682" y="8286"/>
                    </a:cubicBezTo>
                    <a:cubicBezTo>
                      <a:pt x="30815" y="5136"/>
                      <a:pt x="29103" y="2580"/>
                      <a:pt x="25679" y="1439"/>
                    </a:cubicBezTo>
                    <a:cubicBezTo>
                      <a:pt x="23694" y="571"/>
                      <a:pt x="21685" y="571"/>
                      <a:pt x="19973" y="1713"/>
                    </a:cubicBezTo>
                    <a:cubicBezTo>
                      <a:pt x="16549" y="3425"/>
                      <a:pt x="14563" y="6278"/>
                      <a:pt x="13696" y="9998"/>
                    </a:cubicBezTo>
                    <a:cubicBezTo>
                      <a:pt x="12852" y="13422"/>
                      <a:pt x="11140" y="15978"/>
                      <a:pt x="9428" y="18558"/>
                    </a:cubicBezTo>
                    <a:cubicBezTo>
                      <a:pt x="8857" y="19402"/>
                      <a:pt x="8857" y="19973"/>
                      <a:pt x="9131" y="20543"/>
                    </a:cubicBezTo>
                    <a:cubicBezTo>
                      <a:pt x="9428" y="20543"/>
                      <a:pt x="9428" y="20270"/>
                      <a:pt x="9428" y="20270"/>
                    </a:cubicBezTo>
                    <a:cubicBezTo>
                      <a:pt x="12852" y="17120"/>
                      <a:pt x="15979" y="13696"/>
                      <a:pt x="18558" y="9998"/>
                    </a:cubicBezTo>
                    <a:cubicBezTo>
                      <a:pt x="18832" y="9998"/>
                      <a:pt x="18832" y="9428"/>
                      <a:pt x="18832" y="9131"/>
                    </a:cubicBezTo>
                    <a:cubicBezTo>
                      <a:pt x="18261" y="7990"/>
                      <a:pt x="18558" y="7145"/>
                      <a:pt x="19402" y="6574"/>
                    </a:cubicBezTo>
                    <a:cubicBezTo>
                      <a:pt x="19699" y="6278"/>
                      <a:pt x="19973" y="6278"/>
                      <a:pt x="20270" y="6004"/>
                    </a:cubicBezTo>
                    <a:cubicBezTo>
                      <a:pt x="20544" y="6574"/>
                      <a:pt x="20840" y="6848"/>
                      <a:pt x="20544" y="7145"/>
                    </a:cubicBezTo>
                    <a:cubicBezTo>
                      <a:pt x="20544" y="7716"/>
                      <a:pt x="20270" y="8560"/>
                      <a:pt x="19973" y="9131"/>
                    </a:cubicBezTo>
                    <a:cubicBezTo>
                      <a:pt x="19973" y="9428"/>
                      <a:pt x="19699" y="9701"/>
                      <a:pt x="19699" y="9998"/>
                    </a:cubicBezTo>
                    <a:cubicBezTo>
                      <a:pt x="20544" y="11139"/>
                      <a:pt x="21114" y="12281"/>
                      <a:pt x="21685" y="13422"/>
                    </a:cubicBezTo>
                    <a:cubicBezTo>
                      <a:pt x="22552" y="14267"/>
                      <a:pt x="22552" y="14267"/>
                      <a:pt x="23694" y="13696"/>
                    </a:cubicBezTo>
                    <a:cubicBezTo>
                      <a:pt x="23967" y="13696"/>
                      <a:pt x="24264" y="13422"/>
                      <a:pt x="24538" y="13422"/>
                    </a:cubicBezTo>
                    <a:cubicBezTo>
                      <a:pt x="25109" y="13422"/>
                      <a:pt x="25679" y="13125"/>
                      <a:pt x="26250" y="13125"/>
                    </a:cubicBezTo>
                    <a:cubicBezTo>
                      <a:pt x="26547" y="13125"/>
                      <a:pt x="26821" y="13696"/>
                      <a:pt x="26821" y="13993"/>
                    </a:cubicBezTo>
                    <a:cubicBezTo>
                      <a:pt x="27117" y="13993"/>
                      <a:pt x="26821" y="14563"/>
                      <a:pt x="26547" y="14563"/>
                    </a:cubicBezTo>
                    <a:cubicBezTo>
                      <a:pt x="25679" y="15134"/>
                      <a:pt x="24538" y="15705"/>
                      <a:pt x="23694" y="15408"/>
                    </a:cubicBezTo>
                    <a:cubicBezTo>
                      <a:pt x="22552" y="14837"/>
                      <a:pt x="21982" y="15134"/>
                      <a:pt x="21411" y="15705"/>
                    </a:cubicBezTo>
                    <a:cubicBezTo>
                      <a:pt x="21114" y="15978"/>
                      <a:pt x="20840" y="15978"/>
                      <a:pt x="20544" y="16275"/>
                    </a:cubicBezTo>
                    <a:cubicBezTo>
                      <a:pt x="17417" y="18261"/>
                      <a:pt x="14563" y="20840"/>
                      <a:pt x="11984" y="23693"/>
                    </a:cubicBezTo>
                    <a:close/>
                    <a:moveTo>
                      <a:pt x="19128" y="10569"/>
                    </a:moveTo>
                    <a:lnTo>
                      <a:pt x="13125" y="17416"/>
                    </a:lnTo>
                    <a:lnTo>
                      <a:pt x="9702" y="20840"/>
                    </a:lnTo>
                    <a:cubicBezTo>
                      <a:pt x="9428" y="21114"/>
                      <a:pt x="9428" y="21411"/>
                      <a:pt x="9702" y="21685"/>
                    </a:cubicBezTo>
                    <a:lnTo>
                      <a:pt x="11414" y="23397"/>
                    </a:lnTo>
                    <a:cubicBezTo>
                      <a:pt x="14267" y="19699"/>
                      <a:pt x="17987" y="17120"/>
                      <a:pt x="21982" y="14837"/>
                    </a:cubicBezTo>
                    <a:cubicBezTo>
                      <a:pt x="21114" y="13125"/>
                      <a:pt x="19973" y="11710"/>
                      <a:pt x="19128" y="10569"/>
                    </a:cubicBezTo>
                    <a:close/>
                    <a:moveTo>
                      <a:pt x="4863" y="20270"/>
                    </a:moveTo>
                    <a:cubicBezTo>
                      <a:pt x="4292" y="20543"/>
                      <a:pt x="4292" y="21114"/>
                      <a:pt x="4566" y="21685"/>
                    </a:cubicBezTo>
                    <a:cubicBezTo>
                      <a:pt x="4863" y="22255"/>
                      <a:pt x="5137" y="22826"/>
                      <a:pt x="5707" y="23397"/>
                    </a:cubicBezTo>
                    <a:cubicBezTo>
                      <a:pt x="7145" y="24835"/>
                      <a:pt x="8857" y="25976"/>
                      <a:pt x="10569" y="26820"/>
                    </a:cubicBezTo>
                    <a:cubicBezTo>
                      <a:pt x="11140" y="27117"/>
                      <a:pt x="11984" y="27117"/>
                      <a:pt x="12555" y="27117"/>
                    </a:cubicBezTo>
                    <a:cubicBezTo>
                      <a:pt x="12852" y="27117"/>
                      <a:pt x="13422" y="26820"/>
                      <a:pt x="13422" y="26250"/>
                    </a:cubicBezTo>
                    <a:cubicBezTo>
                      <a:pt x="12281" y="26820"/>
                      <a:pt x="11414" y="26250"/>
                      <a:pt x="10569" y="25679"/>
                    </a:cubicBezTo>
                    <a:cubicBezTo>
                      <a:pt x="8857" y="24538"/>
                      <a:pt x="7145" y="23693"/>
                      <a:pt x="6004" y="21981"/>
                    </a:cubicBezTo>
                    <a:cubicBezTo>
                      <a:pt x="5707" y="21411"/>
                      <a:pt x="5137" y="20840"/>
                      <a:pt x="4863" y="20270"/>
                    </a:cubicBezTo>
                    <a:close/>
                    <a:moveTo>
                      <a:pt x="13422" y="25679"/>
                    </a:moveTo>
                    <a:cubicBezTo>
                      <a:pt x="9702" y="24538"/>
                      <a:pt x="8286" y="21981"/>
                      <a:pt x="7145" y="18832"/>
                    </a:cubicBezTo>
                    <a:cubicBezTo>
                      <a:pt x="6575" y="19402"/>
                      <a:pt x="6278" y="19973"/>
                      <a:pt x="5707" y="20543"/>
                    </a:cubicBezTo>
                    <a:cubicBezTo>
                      <a:pt x="7145" y="22826"/>
                      <a:pt x="9131" y="24264"/>
                      <a:pt x="11140" y="25405"/>
                    </a:cubicBezTo>
                    <a:cubicBezTo>
                      <a:pt x="11984" y="25976"/>
                      <a:pt x="12555" y="25976"/>
                      <a:pt x="13422" y="25679"/>
                    </a:cubicBezTo>
                    <a:close/>
                    <a:moveTo>
                      <a:pt x="2854" y="21981"/>
                    </a:moveTo>
                    <a:cubicBezTo>
                      <a:pt x="2283" y="22255"/>
                      <a:pt x="2010" y="22552"/>
                      <a:pt x="2283" y="23123"/>
                    </a:cubicBezTo>
                    <a:cubicBezTo>
                      <a:pt x="2283" y="23967"/>
                      <a:pt x="2580" y="24538"/>
                      <a:pt x="3151" y="25109"/>
                    </a:cubicBezTo>
                    <a:cubicBezTo>
                      <a:pt x="3995" y="25976"/>
                      <a:pt x="5137" y="26820"/>
                      <a:pt x="6004" y="27688"/>
                    </a:cubicBezTo>
                    <a:cubicBezTo>
                      <a:pt x="7145" y="28258"/>
                      <a:pt x="8286" y="28829"/>
                      <a:pt x="9428" y="29103"/>
                    </a:cubicBezTo>
                    <a:cubicBezTo>
                      <a:pt x="10569" y="29674"/>
                      <a:pt x="11414" y="29103"/>
                      <a:pt x="11710" y="28258"/>
                    </a:cubicBezTo>
                    <a:cubicBezTo>
                      <a:pt x="10272" y="29103"/>
                      <a:pt x="8857" y="28532"/>
                      <a:pt x="7716" y="27962"/>
                    </a:cubicBezTo>
                    <a:cubicBezTo>
                      <a:pt x="6575" y="27117"/>
                      <a:pt x="5433" y="25976"/>
                      <a:pt x="4566" y="25109"/>
                    </a:cubicBezTo>
                    <a:cubicBezTo>
                      <a:pt x="3721" y="24264"/>
                      <a:pt x="2854" y="23397"/>
                      <a:pt x="2854" y="21981"/>
                    </a:cubicBezTo>
                    <a:close/>
                    <a:moveTo>
                      <a:pt x="3721" y="21685"/>
                    </a:moveTo>
                    <a:cubicBezTo>
                      <a:pt x="3721" y="21981"/>
                      <a:pt x="3425" y="22255"/>
                      <a:pt x="3425" y="22552"/>
                    </a:cubicBezTo>
                    <a:cubicBezTo>
                      <a:pt x="3721" y="23123"/>
                      <a:pt x="3995" y="23397"/>
                      <a:pt x="4292" y="23967"/>
                    </a:cubicBezTo>
                    <a:cubicBezTo>
                      <a:pt x="5137" y="24835"/>
                      <a:pt x="6004" y="25679"/>
                      <a:pt x="6575" y="26547"/>
                    </a:cubicBezTo>
                    <a:cubicBezTo>
                      <a:pt x="7716" y="27391"/>
                      <a:pt x="8857" y="27962"/>
                      <a:pt x="10272" y="27962"/>
                    </a:cubicBezTo>
                    <a:lnTo>
                      <a:pt x="11140" y="27962"/>
                    </a:lnTo>
                    <a:cubicBezTo>
                      <a:pt x="7990" y="26250"/>
                      <a:pt x="5137" y="24264"/>
                      <a:pt x="3721" y="21685"/>
                    </a:cubicBezTo>
                    <a:close/>
                    <a:moveTo>
                      <a:pt x="1439" y="24538"/>
                    </a:moveTo>
                    <a:cubicBezTo>
                      <a:pt x="868" y="25109"/>
                      <a:pt x="868" y="25679"/>
                      <a:pt x="1142" y="26547"/>
                    </a:cubicBezTo>
                    <a:cubicBezTo>
                      <a:pt x="2010" y="28258"/>
                      <a:pt x="3425" y="29400"/>
                      <a:pt x="5137" y="30244"/>
                    </a:cubicBezTo>
                    <a:cubicBezTo>
                      <a:pt x="5707" y="30541"/>
                      <a:pt x="6575" y="30541"/>
                      <a:pt x="7419" y="30244"/>
                    </a:cubicBezTo>
                    <a:cubicBezTo>
                      <a:pt x="6004" y="29970"/>
                      <a:pt x="4566" y="29400"/>
                      <a:pt x="3721" y="28258"/>
                    </a:cubicBezTo>
                    <a:cubicBezTo>
                      <a:pt x="2580" y="27117"/>
                      <a:pt x="1439" y="26250"/>
                      <a:pt x="1439" y="24538"/>
                    </a:cubicBezTo>
                    <a:close/>
                    <a:moveTo>
                      <a:pt x="8286" y="29674"/>
                    </a:moveTo>
                    <a:cubicBezTo>
                      <a:pt x="5707" y="28532"/>
                      <a:pt x="3995" y="26820"/>
                      <a:pt x="2010" y="24835"/>
                    </a:cubicBezTo>
                    <a:cubicBezTo>
                      <a:pt x="2283" y="26820"/>
                      <a:pt x="6004" y="29970"/>
                      <a:pt x="8286" y="29674"/>
                    </a:cubicBezTo>
                    <a:close/>
                    <a:moveTo>
                      <a:pt x="23397" y="14563"/>
                    </a:moveTo>
                    <a:cubicBezTo>
                      <a:pt x="24264" y="15134"/>
                      <a:pt x="25679" y="14563"/>
                      <a:pt x="26250" y="13993"/>
                    </a:cubicBezTo>
                    <a:cubicBezTo>
                      <a:pt x="25109" y="13422"/>
                      <a:pt x="24264" y="14267"/>
                      <a:pt x="23397" y="14563"/>
                    </a:cubicBezTo>
                    <a:close/>
                    <a:moveTo>
                      <a:pt x="19402" y="8857"/>
                    </a:moveTo>
                    <a:lnTo>
                      <a:pt x="19699" y="8857"/>
                    </a:lnTo>
                    <a:cubicBezTo>
                      <a:pt x="19699" y="8286"/>
                      <a:pt x="19973" y="7419"/>
                      <a:pt x="20270" y="6848"/>
                    </a:cubicBezTo>
                    <a:cubicBezTo>
                      <a:pt x="19128" y="7419"/>
                      <a:pt x="19128" y="7990"/>
                      <a:pt x="19402" y="8857"/>
                    </a:cubicBezTo>
                    <a:close/>
                    <a:moveTo>
                      <a:pt x="8857" y="17987"/>
                    </a:moveTo>
                    <a:cubicBezTo>
                      <a:pt x="8560" y="17987"/>
                      <a:pt x="7990" y="18261"/>
                      <a:pt x="7990" y="18261"/>
                    </a:cubicBezTo>
                    <a:cubicBezTo>
                      <a:pt x="7990" y="18832"/>
                      <a:pt x="7990" y="19402"/>
                      <a:pt x="8286" y="19973"/>
                    </a:cubicBezTo>
                    <a:lnTo>
                      <a:pt x="8286" y="19973"/>
                    </a:lnTo>
                    <a:cubicBezTo>
                      <a:pt x="8560" y="19402"/>
                      <a:pt x="8560" y="18832"/>
                      <a:pt x="8857" y="17987"/>
                    </a:cubicBezTo>
                    <a:close/>
                    <a:moveTo>
                      <a:pt x="13993" y="23967"/>
                    </a:moveTo>
                    <a:cubicBezTo>
                      <a:pt x="13125" y="24264"/>
                      <a:pt x="12852" y="24538"/>
                      <a:pt x="12281" y="24538"/>
                    </a:cubicBezTo>
                    <a:cubicBezTo>
                      <a:pt x="12852" y="24835"/>
                      <a:pt x="13422" y="24835"/>
                      <a:pt x="13696" y="24538"/>
                    </a:cubicBezTo>
                    <a:cubicBezTo>
                      <a:pt x="13993" y="24538"/>
                      <a:pt x="13993" y="24264"/>
                      <a:pt x="13993" y="23967"/>
                    </a:cubicBezTo>
                    <a:close/>
                    <a:moveTo>
                      <a:pt x="1713" y="28532"/>
                    </a:moveTo>
                    <a:cubicBezTo>
                      <a:pt x="1439" y="29103"/>
                      <a:pt x="1713" y="29400"/>
                      <a:pt x="2010" y="29674"/>
                    </a:cubicBezTo>
                    <a:lnTo>
                      <a:pt x="2854" y="29674"/>
                    </a:lnTo>
                    <a:lnTo>
                      <a:pt x="2854" y="29400"/>
                    </a:lnTo>
                    <a:cubicBezTo>
                      <a:pt x="2580" y="29103"/>
                      <a:pt x="2010" y="28829"/>
                      <a:pt x="1713" y="2853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42" name="Google Shape;1642;p60"/>
          <p:cNvGrpSpPr/>
          <p:nvPr/>
        </p:nvGrpSpPr>
        <p:grpSpPr>
          <a:xfrm>
            <a:off x="712600" y="533275"/>
            <a:ext cx="1818900" cy="1658400"/>
            <a:chOff x="712600" y="533275"/>
            <a:chExt cx="1818900" cy="1658400"/>
          </a:xfrm>
        </p:grpSpPr>
        <p:sp>
          <p:nvSpPr>
            <p:cNvPr id="1643" name="Google Shape;1643;p60"/>
            <p:cNvSpPr/>
            <p:nvPr/>
          </p:nvSpPr>
          <p:spPr>
            <a:xfrm>
              <a:off x="712600" y="533275"/>
              <a:ext cx="1818900" cy="1658400"/>
            </a:xfrm>
            <a:prstGeom prst="rect">
              <a:avLst/>
            </a:prstGeom>
            <a:solidFill>
              <a:srgbClr val="B59ECE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44" name="Google Shape;1644;p60"/>
            <p:cNvGrpSpPr/>
            <p:nvPr/>
          </p:nvGrpSpPr>
          <p:grpSpPr>
            <a:xfrm rot="1593325">
              <a:off x="1420068" y="1412327"/>
              <a:ext cx="944498" cy="386920"/>
              <a:chOff x="2078400" y="4616450"/>
              <a:chExt cx="1184100" cy="485075"/>
            </a:xfrm>
          </p:grpSpPr>
          <p:sp>
            <p:nvSpPr>
              <p:cNvPr id="1645" name="Google Shape;1645;p60"/>
              <p:cNvSpPr/>
              <p:nvPr/>
            </p:nvSpPr>
            <p:spPr>
              <a:xfrm>
                <a:off x="2078400" y="4616450"/>
                <a:ext cx="1184100" cy="48212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285" extrusionOk="0">
                    <a:moveTo>
                      <a:pt x="2580" y="1"/>
                    </a:moveTo>
                    <a:cubicBezTo>
                      <a:pt x="2283" y="1"/>
                      <a:pt x="1713" y="275"/>
                      <a:pt x="1713" y="275"/>
                    </a:cubicBezTo>
                    <a:cubicBezTo>
                      <a:pt x="1439" y="1142"/>
                      <a:pt x="1142" y="1713"/>
                      <a:pt x="1142" y="2557"/>
                    </a:cubicBezTo>
                    <a:cubicBezTo>
                      <a:pt x="868" y="4269"/>
                      <a:pt x="297" y="6278"/>
                      <a:pt x="1" y="8264"/>
                    </a:cubicBezTo>
                    <a:cubicBezTo>
                      <a:pt x="1" y="8560"/>
                      <a:pt x="1" y="8834"/>
                      <a:pt x="297" y="8834"/>
                    </a:cubicBezTo>
                    <a:cubicBezTo>
                      <a:pt x="571" y="9131"/>
                      <a:pt x="1142" y="9131"/>
                      <a:pt x="1713" y="9405"/>
                    </a:cubicBezTo>
                    <a:cubicBezTo>
                      <a:pt x="2580" y="9702"/>
                      <a:pt x="3721" y="9976"/>
                      <a:pt x="4862" y="10272"/>
                    </a:cubicBezTo>
                    <a:lnTo>
                      <a:pt x="13422" y="11984"/>
                    </a:lnTo>
                    <a:lnTo>
                      <a:pt x="20269" y="13696"/>
                    </a:lnTo>
                    <a:cubicBezTo>
                      <a:pt x="23693" y="14541"/>
                      <a:pt x="27117" y="15408"/>
                      <a:pt x="30815" y="16252"/>
                    </a:cubicBezTo>
                    <a:cubicBezTo>
                      <a:pt x="32823" y="16823"/>
                      <a:pt x="35106" y="17120"/>
                      <a:pt x="37388" y="17690"/>
                    </a:cubicBezTo>
                    <a:cubicBezTo>
                      <a:pt x="39671" y="18261"/>
                      <a:pt x="41954" y="18535"/>
                      <a:pt x="44510" y="19106"/>
                    </a:cubicBezTo>
                    <a:cubicBezTo>
                      <a:pt x="44721" y="19215"/>
                      <a:pt x="44894" y="19284"/>
                      <a:pt x="45042" y="19284"/>
                    </a:cubicBezTo>
                    <a:cubicBezTo>
                      <a:pt x="45296" y="19284"/>
                      <a:pt x="45478" y="19082"/>
                      <a:pt x="45651" y="18535"/>
                    </a:cubicBezTo>
                    <a:cubicBezTo>
                      <a:pt x="45948" y="17690"/>
                      <a:pt x="46222" y="16823"/>
                      <a:pt x="46222" y="15979"/>
                    </a:cubicBezTo>
                    <a:cubicBezTo>
                      <a:pt x="46792" y="14267"/>
                      <a:pt x="47089" y="12555"/>
                      <a:pt x="47363" y="10843"/>
                    </a:cubicBezTo>
                    <a:cubicBezTo>
                      <a:pt x="47363" y="10272"/>
                      <a:pt x="47363" y="10272"/>
                      <a:pt x="46792" y="9976"/>
                    </a:cubicBezTo>
                    <a:cubicBezTo>
                      <a:pt x="46222" y="9976"/>
                      <a:pt x="45377" y="9702"/>
                      <a:pt x="44510" y="9702"/>
                    </a:cubicBezTo>
                    <a:cubicBezTo>
                      <a:pt x="42227" y="9131"/>
                      <a:pt x="39945" y="8834"/>
                      <a:pt x="37959" y="8264"/>
                    </a:cubicBezTo>
                    <a:cubicBezTo>
                      <a:pt x="35950" y="7990"/>
                      <a:pt x="33965" y="7419"/>
                      <a:pt x="31956" y="6848"/>
                    </a:cubicBezTo>
                    <a:cubicBezTo>
                      <a:pt x="29400" y="6278"/>
                      <a:pt x="26546" y="5707"/>
                      <a:pt x="23967" y="4840"/>
                    </a:cubicBezTo>
                    <a:cubicBezTo>
                      <a:pt x="22255" y="4566"/>
                      <a:pt x="20269" y="4269"/>
                      <a:pt x="18558" y="3699"/>
                    </a:cubicBezTo>
                    <a:cubicBezTo>
                      <a:pt x="15408" y="3128"/>
                      <a:pt x="12281" y="2283"/>
                      <a:pt x="9427" y="1416"/>
                    </a:cubicBezTo>
                    <a:cubicBezTo>
                      <a:pt x="7145" y="1142"/>
                      <a:pt x="4862" y="572"/>
                      <a:pt x="2580" y="1"/>
                    </a:cubicBezTo>
                    <a:close/>
                  </a:path>
                </a:pathLst>
              </a:custGeom>
              <a:solidFill>
                <a:srgbClr val="8BCFB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60"/>
              <p:cNvSpPr/>
              <p:nvPr/>
            </p:nvSpPr>
            <p:spPr>
              <a:xfrm>
                <a:off x="2078400" y="4616450"/>
                <a:ext cx="1184100" cy="485075"/>
              </a:xfrm>
              <a:custGeom>
                <a:avLst/>
                <a:gdLst/>
                <a:ahLst/>
                <a:cxnLst/>
                <a:rect l="l" t="t" r="r" b="b"/>
                <a:pathLst>
                  <a:path w="47364" h="19403" extrusionOk="0">
                    <a:moveTo>
                      <a:pt x="1713" y="9405"/>
                    </a:moveTo>
                    <a:cubicBezTo>
                      <a:pt x="1142" y="9131"/>
                      <a:pt x="571" y="9131"/>
                      <a:pt x="297" y="8834"/>
                    </a:cubicBezTo>
                    <a:cubicBezTo>
                      <a:pt x="1" y="8834"/>
                      <a:pt x="1" y="8560"/>
                      <a:pt x="1" y="8264"/>
                    </a:cubicBezTo>
                    <a:cubicBezTo>
                      <a:pt x="297" y="6278"/>
                      <a:pt x="868" y="4269"/>
                      <a:pt x="1142" y="2557"/>
                    </a:cubicBezTo>
                    <a:cubicBezTo>
                      <a:pt x="1142" y="1713"/>
                      <a:pt x="1439" y="1142"/>
                      <a:pt x="1713" y="275"/>
                    </a:cubicBezTo>
                    <a:cubicBezTo>
                      <a:pt x="1713" y="275"/>
                      <a:pt x="2283" y="1"/>
                      <a:pt x="2580" y="1"/>
                    </a:cubicBezTo>
                    <a:cubicBezTo>
                      <a:pt x="4862" y="572"/>
                      <a:pt x="7145" y="1142"/>
                      <a:pt x="9427" y="1416"/>
                    </a:cubicBezTo>
                    <a:cubicBezTo>
                      <a:pt x="12281" y="2283"/>
                      <a:pt x="15408" y="3128"/>
                      <a:pt x="18558" y="3699"/>
                    </a:cubicBezTo>
                    <a:cubicBezTo>
                      <a:pt x="20269" y="4269"/>
                      <a:pt x="22255" y="4566"/>
                      <a:pt x="23967" y="4840"/>
                    </a:cubicBezTo>
                    <a:cubicBezTo>
                      <a:pt x="26546" y="5707"/>
                      <a:pt x="29400" y="6278"/>
                      <a:pt x="31956" y="6848"/>
                    </a:cubicBezTo>
                    <a:cubicBezTo>
                      <a:pt x="33965" y="7419"/>
                      <a:pt x="35950" y="7990"/>
                      <a:pt x="37959" y="8264"/>
                    </a:cubicBezTo>
                    <a:cubicBezTo>
                      <a:pt x="39945" y="8834"/>
                      <a:pt x="42227" y="9131"/>
                      <a:pt x="44510" y="9702"/>
                    </a:cubicBezTo>
                    <a:cubicBezTo>
                      <a:pt x="45377" y="9702"/>
                      <a:pt x="46222" y="9976"/>
                      <a:pt x="46792" y="9976"/>
                    </a:cubicBezTo>
                    <a:cubicBezTo>
                      <a:pt x="47363" y="10272"/>
                      <a:pt x="47363" y="10272"/>
                      <a:pt x="47363" y="10843"/>
                    </a:cubicBezTo>
                    <a:cubicBezTo>
                      <a:pt x="47089" y="12555"/>
                      <a:pt x="46792" y="14267"/>
                      <a:pt x="46222" y="15979"/>
                    </a:cubicBezTo>
                    <a:cubicBezTo>
                      <a:pt x="46222" y="16823"/>
                      <a:pt x="45948" y="17690"/>
                      <a:pt x="45651" y="18535"/>
                    </a:cubicBezTo>
                    <a:cubicBezTo>
                      <a:pt x="45377" y="19402"/>
                      <a:pt x="45081" y="19402"/>
                      <a:pt x="44510" y="19106"/>
                    </a:cubicBezTo>
                    <a:cubicBezTo>
                      <a:pt x="41954" y="18535"/>
                      <a:pt x="39671" y="18261"/>
                      <a:pt x="37388" y="17690"/>
                    </a:cubicBezTo>
                    <a:cubicBezTo>
                      <a:pt x="35106" y="17120"/>
                      <a:pt x="32823" y="16823"/>
                      <a:pt x="30815" y="16252"/>
                    </a:cubicBezTo>
                    <a:cubicBezTo>
                      <a:pt x="27117" y="15408"/>
                      <a:pt x="23693" y="14541"/>
                      <a:pt x="20269" y="13696"/>
                    </a:cubicBezTo>
                    <a:lnTo>
                      <a:pt x="13422" y="11984"/>
                    </a:lnTo>
                    <a:lnTo>
                      <a:pt x="4862" y="10272"/>
                    </a:lnTo>
                    <a:cubicBezTo>
                      <a:pt x="3721" y="9976"/>
                      <a:pt x="2580" y="9702"/>
                      <a:pt x="1713" y="9405"/>
                    </a:cubicBezTo>
                    <a:close/>
                    <a:moveTo>
                      <a:pt x="868" y="8264"/>
                    </a:moveTo>
                    <a:cubicBezTo>
                      <a:pt x="1142" y="8560"/>
                      <a:pt x="1713" y="8834"/>
                      <a:pt x="2283" y="8834"/>
                    </a:cubicBezTo>
                    <a:cubicBezTo>
                      <a:pt x="3721" y="9131"/>
                      <a:pt x="5433" y="9405"/>
                      <a:pt x="7145" y="9702"/>
                    </a:cubicBezTo>
                    <a:cubicBezTo>
                      <a:pt x="9427" y="10272"/>
                      <a:pt x="11413" y="10843"/>
                      <a:pt x="13696" y="11414"/>
                    </a:cubicBezTo>
                    <a:cubicBezTo>
                      <a:pt x="17987" y="12555"/>
                      <a:pt x="21981" y="13399"/>
                      <a:pt x="26250" y="14541"/>
                    </a:cubicBezTo>
                    <a:cubicBezTo>
                      <a:pt x="28258" y="15111"/>
                      <a:pt x="30541" y="15682"/>
                      <a:pt x="32527" y="15979"/>
                    </a:cubicBezTo>
                    <a:cubicBezTo>
                      <a:pt x="35677" y="16823"/>
                      <a:pt x="38530" y="17394"/>
                      <a:pt x="41383" y="17964"/>
                    </a:cubicBezTo>
                    <a:cubicBezTo>
                      <a:pt x="42524" y="18261"/>
                      <a:pt x="43665" y="18261"/>
                      <a:pt x="45081" y="18535"/>
                    </a:cubicBezTo>
                    <a:cubicBezTo>
                      <a:pt x="45377" y="17690"/>
                      <a:pt x="45377" y="16823"/>
                      <a:pt x="45651" y="15682"/>
                    </a:cubicBezTo>
                    <a:cubicBezTo>
                      <a:pt x="45948" y="14267"/>
                      <a:pt x="46222" y="12829"/>
                      <a:pt x="46519" y="11117"/>
                    </a:cubicBezTo>
                    <a:cubicBezTo>
                      <a:pt x="46792" y="10843"/>
                      <a:pt x="46519" y="10546"/>
                      <a:pt x="46222" y="10546"/>
                    </a:cubicBezTo>
                    <a:lnTo>
                      <a:pt x="41954" y="9702"/>
                    </a:lnTo>
                    <a:cubicBezTo>
                      <a:pt x="39374" y="9131"/>
                      <a:pt x="36521" y="8560"/>
                      <a:pt x="33668" y="7990"/>
                    </a:cubicBezTo>
                    <a:lnTo>
                      <a:pt x="30244" y="7122"/>
                    </a:lnTo>
                    <a:cubicBezTo>
                      <a:pt x="28532" y="6552"/>
                      <a:pt x="26546" y="6278"/>
                      <a:pt x="24538" y="5707"/>
                    </a:cubicBezTo>
                    <a:cubicBezTo>
                      <a:pt x="23397" y="5410"/>
                      <a:pt x="21981" y="5137"/>
                      <a:pt x="20840" y="4840"/>
                    </a:cubicBezTo>
                    <a:cubicBezTo>
                      <a:pt x="18558" y="4566"/>
                      <a:pt x="16275" y="3995"/>
                      <a:pt x="13993" y="3425"/>
                    </a:cubicBezTo>
                    <a:cubicBezTo>
                      <a:pt x="11413" y="2854"/>
                      <a:pt x="8857" y="1987"/>
                      <a:pt x="6278" y="1416"/>
                    </a:cubicBezTo>
                    <a:cubicBezTo>
                      <a:pt x="5136" y="1142"/>
                      <a:pt x="3721" y="845"/>
                      <a:pt x="2283" y="572"/>
                    </a:cubicBezTo>
                    <a:cubicBezTo>
                      <a:pt x="1713" y="3128"/>
                      <a:pt x="1142" y="5707"/>
                      <a:pt x="868" y="82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60"/>
              <p:cNvSpPr/>
              <p:nvPr/>
            </p:nvSpPr>
            <p:spPr>
              <a:xfrm>
                <a:off x="2142875" y="4787650"/>
                <a:ext cx="1027175" cy="235125"/>
              </a:xfrm>
              <a:custGeom>
                <a:avLst/>
                <a:gdLst/>
                <a:ahLst/>
                <a:cxnLst/>
                <a:rect l="l" t="t" r="r" b="b"/>
                <a:pathLst>
                  <a:path w="41087" h="9405" extrusionOk="0">
                    <a:moveTo>
                      <a:pt x="40790" y="9404"/>
                    </a:moveTo>
                    <a:cubicBezTo>
                      <a:pt x="40219" y="9404"/>
                      <a:pt x="39375" y="9404"/>
                      <a:pt x="38804" y="9131"/>
                    </a:cubicBezTo>
                    <a:cubicBezTo>
                      <a:pt x="36521" y="8834"/>
                      <a:pt x="34513" y="8263"/>
                      <a:pt x="32230" y="7693"/>
                    </a:cubicBezTo>
                    <a:cubicBezTo>
                      <a:pt x="31089" y="7693"/>
                      <a:pt x="29948" y="7419"/>
                      <a:pt x="28806" y="7122"/>
                    </a:cubicBezTo>
                    <a:cubicBezTo>
                      <a:pt x="24812" y="5981"/>
                      <a:pt x="21114" y="5136"/>
                      <a:pt x="17120" y="4269"/>
                    </a:cubicBezTo>
                    <a:cubicBezTo>
                      <a:pt x="13970" y="3424"/>
                      <a:pt x="10843" y="2854"/>
                      <a:pt x="7419" y="1986"/>
                    </a:cubicBezTo>
                    <a:cubicBezTo>
                      <a:pt x="5410" y="1416"/>
                      <a:pt x="3128" y="1142"/>
                      <a:pt x="845" y="845"/>
                    </a:cubicBezTo>
                    <a:cubicBezTo>
                      <a:pt x="572" y="571"/>
                      <a:pt x="275" y="571"/>
                      <a:pt x="1" y="274"/>
                    </a:cubicBezTo>
                    <a:lnTo>
                      <a:pt x="275" y="0"/>
                    </a:lnTo>
                    <a:cubicBezTo>
                      <a:pt x="1416" y="274"/>
                      <a:pt x="2854" y="274"/>
                      <a:pt x="4269" y="571"/>
                    </a:cubicBezTo>
                    <a:cubicBezTo>
                      <a:pt x="7419" y="1416"/>
                      <a:pt x="10546" y="1986"/>
                      <a:pt x="13970" y="2854"/>
                    </a:cubicBezTo>
                    <a:cubicBezTo>
                      <a:pt x="17394" y="3698"/>
                      <a:pt x="20818" y="4566"/>
                      <a:pt x="24241" y="5136"/>
                    </a:cubicBezTo>
                    <a:cubicBezTo>
                      <a:pt x="27665" y="5981"/>
                      <a:pt x="30815" y="6848"/>
                      <a:pt x="34239" y="7693"/>
                    </a:cubicBezTo>
                    <a:cubicBezTo>
                      <a:pt x="36225" y="7989"/>
                      <a:pt x="38233" y="8560"/>
                      <a:pt x="40219" y="8834"/>
                    </a:cubicBezTo>
                    <a:cubicBezTo>
                      <a:pt x="40516" y="8834"/>
                      <a:pt x="40790" y="9131"/>
                      <a:pt x="41086" y="9131"/>
                    </a:cubicBezTo>
                    <a:cubicBezTo>
                      <a:pt x="41086" y="9404"/>
                      <a:pt x="41086" y="9404"/>
                      <a:pt x="40790" y="940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60"/>
              <p:cNvSpPr/>
              <p:nvPr/>
            </p:nvSpPr>
            <p:spPr>
              <a:xfrm>
                <a:off x="2656450" y="4780225"/>
                <a:ext cx="2855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3722" extrusionOk="0">
                    <a:moveTo>
                      <a:pt x="1142" y="297"/>
                    </a:moveTo>
                    <a:lnTo>
                      <a:pt x="1142" y="1142"/>
                    </a:lnTo>
                    <a:cubicBezTo>
                      <a:pt x="1142" y="1713"/>
                      <a:pt x="845" y="2580"/>
                      <a:pt x="571" y="3151"/>
                    </a:cubicBezTo>
                    <a:cubicBezTo>
                      <a:pt x="571" y="3425"/>
                      <a:pt x="275" y="3425"/>
                      <a:pt x="275" y="3721"/>
                    </a:cubicBezTo>
                    <a:cubicBezTo>
                      <a:pt x="275" y="3425"/>
                      <a:pt x="1" y="3151"/>
                      <a:pt x="1" y="2854"/>
                    </a:cubicBezTo>
                    <a:cubicBezTo>
                      <a:pt x="275" y="2283"/>
                      <a:pt x="275" y="1439"/>
                      <a:pt x="571" y="868"/>
                    </a:cubicBezTo>
                    <a:cubicBezTo>
                      <a:pt x="571" y="571"/>
                      <a:pt x="845" y="297"/>
                      <a:pt x="84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60"/>
              <p:cNvSpPr/>
              <p:nvPr/>
            </p:nvSpPr>
            <p:spPr>
              <a:xfrm>
                <a:off x="2406525" y="4737425"/>
                <a:ext cx="35975" cy="856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3425" extrusionOk="0">
                    <a:moveTo>
                      <a:pt x="571" y="3425"/>
                    </a:moveTo>
                    <a:cubicBezTo>
                      <a:pt x="0" y="2580"/>
                      <a:pt x="571" y="1"/>
                      <a:pt x="1438" y="1"/>
                    </a:cubicBezTo>
                    <a:cubicBezTo>
                      <a:pt x="1438" y="1142"/>
                      <a:pt x="868" y="2283"/>
                      <a:pt x="571" y="342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60"/>
              <p:cNvSpPr/>
              <p:nvPr/>
            </p:nvSpPr>
            <p:spPr>
              <a:xfrm>
                <a:off x="2898975" y="4837300"/>
                <a:ext cx="35400" cy="93025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1" extrusionOk="0">
                    <a:moveTo>
                      <a:pt x="1142" y="0"/>
                    </a:moveTo>
                    <a:cubicBezTo>
                      <a:pt x="1416" y="868"/>
                      <a:pt x="571" y="3424"/>
                      <a:pt x="0" y="3721"/>
                    </a:cubicBezTo>
                    <a:cubicBezTo>
                      <a:pt x="274" y="2283"/>
                      <a:pt x="274" y="1142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60"/>
              <p:cNvSpPr/>
              <p:nvPr/>
            </p:nvSpPr>
            <p:spPr>
              <a:xfrm>
                <a:off x="3155750" y="4894350"/>
                <a:ext cx="35400" cy="9305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722" extrusionOk="0">
                    <a:moveTo>
                      <a:pt x="1416" y="298"/>
                    </a:moveTo>
                    <a:cubicBezTo>
                      <a:pt x="1142" y="2580"/>
                      <a:pt x="845" y="3425"/>
                      <a:pt x="1" y="3721"/>
                    </a:cubicBezTo>
                    <a:cubicBezTo>
                      <a:pt x="1" y="3425"/>
                      <a:pt x="275" y="3151"/>
                      <a:pt x="275" y="2854"/>
                    </a:cubicBezTo>
                    <a:cubicBezTo>
                      <a:pt x="275" y="2009"/>
                      <a:pt x="571" y="1439"/>
                      <a:pt x="845" y="571"/>
                    </a:cubicBezTo>
                    <a:lnTo>
                      <a:pt x="14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60"/>
              <p:cNvSpPr/>
              <p:nvPr/>
            </p:nvSpPr>
            <p:spPr>
              <a:xfrm>
                <a:off x="2363725" y="4744850"/>
                <a:ext cx="21700" cy="5710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2284" extrusionOk="0">
                    <a:moveTo>
                      <a:pt x="0" y="1986"/>
                    </a:moveTo>
                    <a:cubicBezTo>
                      <a:pt x="0" y="1416"/>
                      <a:pt x="0" y="845"/>
                      <a:pt x="297" y="571"/>
                    </a:cubicBezTo>
                    <a:cubicBezTo>
                      <a:pt x="297" y="274"/>
                      <a:pt x="571" y="274"/>
                      <a:pt x="868" y="1"/>
                    </a:cubicBezTo>
                    <a:lnTo>
                      <a:pt x="868" y="571"/>
                    </a:lnTo>
                    <a:lnTo>
                      <a:pt x="868" y="1712"/>
                    </a:lnTo>
                    <a:cubicBezTo>
                      <a:pt x="571" y="1712"/>
                      <a:pt x="571" y="1986"/>
                      <a:pt x="297" y="228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60"/>
              <p:cNvSpPr/>
              <p:nvPr/>
            </p:nvSpPr>
            <p:spPr>
              <a:xfrm>
                <a:off x="2570850" y="4801925"/>
                <a:ext cx="28575" cy="496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986" extrusionOk="0">
                    <a:moveTo>
                      <a:pt x="1" y="1712"/>
                    </a:moveTo>
                    <a:cubicBezTo>
                      <a:pt x="1" y="1141"/>
                      <a:pt x="275" y="845"/>
                      <a:pt x="275" y="274"/>
                    </a:cubicBezTo>
                    <a:lnTo>
                      <a:pt x="571" y="0"/>
                    </a:lnTo>
                    <a:cubicBezTo>
                      <a:pt x="845" y="0"/>
                      <a:pt x="1142" y="274"/>
                      <a:pt x="1142" y="274"/>
                    </a:cubicBezTo>
                    <a:cubicBezTo>
                      <a:pt x="845" y="571"/>
                      <a:pt x="845" y="1141"/>
                      <a:pt x="845" y="1415"/>
                    </a:cubicBezTo>
                    <a:cubicBezTo>
                      <a:pt x="571" y="1712"/>
                      <a:pt x="275" y="1712"/>
                      <a:pt x="1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60"/>
              <p:cNvSpPr/>
              <p:nvPr/>
            </p:nvSpPr>
            <p:spPr>
              <a:xfrm>
                <a:off x="2278125" y="4737425"/>
                <a:ext cx="2170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439" extrusionOk="0">
                    <a:moveTo>
                      <a:pt x="868" y="1142"/>
                    </a:moveTo>
                    <a:cubicBezTo>
                      <a:pt x="571" y="1142"/>
                      <a:pt x="297" y="1439"/>
                      <a:pt x="0" y="1439"/>
                    </a:cubicBezTo>
                    <a:lnTo>
                      <a:pt x="0" y="868"/>
                    </a:lnTo>
                    <a:lnTo>
                      <a:pt x="0" y="868"/>
                    </a:lnTo>
                    <a:cubicBezTo>
                      <a:pt x="0" y="571"/>
                      <a:pt x="0" y="298"/>
                      <a:pt x="297" y="1"/>
                    </a:cubicBezTo>
                    <a:lnTo>
                      <a:pt x="571" y="1"/>
                    </a:lnTo>
                    <a:cubicBezTo>
                      <a:pt x="571" y="298"/>
                      <a:pt x="868" y="571"/>
                      <a:pt x="868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60"/>
              <p:cNvSpPr/>
              <p:nvPr/>
            </p:nvSpPr>
            <p:spPr>
              <a:xfrm>
                <a:off x="2720375" y="484470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713"/>
                    </a:moveTo>
                    <a:cubicBezTo>
                      <a:pt x="0" y="1142"/>
                      <a:pt x="0" y="572"/>
                      <a:pt x="297" y="275"/>
                    </a:cubicBezTo>
                    <a:cubicBezTo>
                      <a:pt x="297" y="275"/>
                      <a:pt x="867" y="1"/>
                      <a:pt x="867" y="275"/>
                    </a:cubicBezTo>
                    <a:cubicBezTo>
                      <a:pt x="1141" y="572"/>
                      <a:pt x="571" y="1713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60"/>
              <p:cNvSpPr/>
              <p:nvPr/>
            </p:nvSpPr>
            <p:spPr>
              <a:xfrm>
                <a:off x="2528050" y="4801925"/>
                <a:ext cx="35425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2" extrusionOk="0">
                    <a:moveTo>
                      <a:pt x="1" y="1712"/>
                    </a:moveTo>
                    <a:cubicBezTo>
                      <a:pt x="275" y="1141"/>
                      <a:pt x="275" y="571"/>
                      <a:pt x="275" y="274"/>
                    </a:cubicBezTo>
                    <a:cubicBezTo>
                      <a:pt x="275" y="0"/>
                      <a:pt x="572" y="0"/>
                      <a:pt x="572" y="0"/>
                    </a:cubicBezTo>
                    <a:cubicBezTo>
                      <a:pt x="845" y="0"/>
                      <a:pt x="845" y="0"/>
                      <a:pt x="1142" y="274"/>
                    </a:cubicBezTo>
                    <a:cubicBezTo>
                      <a:pt x="1416" y="845"/>
                      <a:pt x="845" y="1415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60"/>
              <p:cNvSpPr/>
              <p:nvPr/>
            </p:nvSpPr>
            <p:spPr>
              <a:xfrm>
                <a:off x="2199950" y="4716325"/>
                <a:ext cx="28550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987" extrusionOk="0">
                    <a:moveTo>
                      <a:pt x="0" y="1986"/>
                    </a:moveTo>
                    <a:cubicBezTo>
                      <a:pt x="0" y="1142"/>
                      <a:pt x="0" y="845"/>
                      <a:pt x="274" y="274"/>
                    </a:cubicBezTo>
                    <a:cubicBezTo>
                      <a:pt x="274" y="0"/>
                      <a:pt x="571" y="0"/>
                      <a:pt x="571" y="0"/>
                    </a:cubicBezTo>
                    <a:lnTo>
                      <a:pt x="845" y="274"/>
                    </a:lnTo>
                    <a:cubicBezTo>
                      <a:pt x="571" y="845"/>
                      <a:pt x="1142" y="1712"/>
                      <a:pt x="0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60"/>
              <p:cNvSpPr/>
              <p:nvPr/>
            </p:nvSpPr>
            <p:spPr>
              <a:xfrm>
                <a:off x="2763150" y="4851550"/>
                <a:ext cx="28575" cy="5025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2010" extrusionOk="0">
                    <a:moveTo>
                      <a:pt x="1" y="2010"/>
                    </a:moveTo>
                    <a:cubicBezTo>
                      <a:pt x="1" y="1142"/>
                      <a:pt x="298" y="868"/>
                      <a:pt x="298" y="298"/>
                    </a:cubicBezTo>
                    <a:cubicBezTo>
                      <a:pt x="298" y="298"/>
                      <a:pt x="572" y="1"/>
                      <a:pt x="572" y="298"/>
                    </a:cubicBezTo>
                    <a:lnTo>
                      <a:pt x="868" y="298"/>
                    </a:lnTo>
                    <a:cubicBezTo>
                      <a:pt x="1142" y="868"/>
                      <a:pt x="572" y="1713"/>
                      <a:pt x="1" y="20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60"/>
              <p:cNvSpPr/>
              <p:nvPr/>
            </p:nvSpPr>
            <p:spPr>
              <a:xfrm>
                <a:off x="2684975" y="4837300"/>
                <a:ext cx="354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1713" extrusionOk="0">
                    <a:moveTo>
                      <a:pt x="1" y="1712"/>
                    </a:moveTo>
                    <a:cubicBezTo>
                      <a:pt x="275" y="1142"/>
                      <a:pt x="275" y="868"/>
                      <a:pt x="572" y="297"/>
                    </a:cubicBezTo>
                    <a:lnTo>
                      <a:pt x="845" y="0"/>
                    </a:lnTo>
                    <a:lnTo>
                      <a:pt x="1142" y="297"/>
                    </a:lnTo>
                    <a:cubicBezTo>
                      <a:pt x="1416" y="868"/>
                      <a:pt x="845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60"/>
              <p:cNvSpPr/>
              <p:nvPr/>
            </p:nvSpPr>
            <p:spPr>
              <a:xfrm>
                <a:off x="2613650" y="4816175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571" y="1"/>
                    </a:moveTo>
                    <a:cubicBezTo>
                      <a:pt x="571" y="275"/>
                      <a:pt x="845" y="571"/>
                      <a:pt x="845" y="571"/>
                    </a:cubicBezTo>
                    <a:cubicBezTo>
                      <a:pt x="845" y="1142"/>
                      <a:pt x="845" y="1713"/>
                      <a:pt x="1" y="1713"/>
                    </a:cubicBezTo>
                    <a:cubicBezTo>
                      <a:pt x="1" y="1142"/>
                      <a:pt x="275" y="571"/>
                      <a:pt x="27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60"/>
              <p:cNvSpPr/>
              <p:nvPr/>
            </p:nvSpPr>
            <p:spPr>
              <a:xfrm>
                <a:off x="2805950" y="4865825"/>
                <a:ext cx="35975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439" extrusionOk="0">
                    <a:moveTo>
                      <a:pt x="1" y="1439"/>
                    </a:moveTo>
                    <a:cubicBezTo>
                      <a:pt x="298" y="1142"/>
                      <a:pt x="298" y="571"/>
                      <a:pt x="572" y="297"/>
                    </a:cubicBezTo>
                    <a:cubicBezTo>
                      <a:pt x="572" y="1"/>
                      <a:pt x="572" y="1"/>
                      <a:pt x="868" y="1"/>
                    </a:cubicBezTo>
                    <a:cubicBezTo>
                      <a:pt x="868" y="1"/>
                      <a:pt x="1142" y="1"/>
                      <a:pt x="1142" y="297"/>
                    </a:cubicBezTo>
                    <a:cubicBezTo>
                      <a:pt x="1439" y="571"/>
                      <a:pt x="868" y="1439"/>
                      <a:pt x="1" y="14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60"/>
              <p:cNvSpPr/>
              <p:nvPr/>
            </p:nvSpPr>
            <p:spPr>
              <a:xfrm>
                <a:off x="2856175" y="4880100"/>
                <a:ext cx="211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3" extrusionOk="0">
                    <a:moveTo>
                      <a:pt x="1" y="1438"/>
                    </a:moveTo>
                    <a:cubicBezTo>
                      <a:pt x="1" y="868"/>
                      <a:pt x="1" y="571"/>
                      <a:pt x="274" y="297"/>
                    </a:cubicBezTo>
                    <a:cubicBezTo>
                      <a:pt x="274" y="0"/>
                      <a:pt x="571" y="0"/>
                      <a:pt x="571" y="0"/>
                    </a:cubicBezTo>
                    <a:cubicBezTo>
                      <a:pt x="845" y="0"/>
                      <a:pt x="845" y="297"/>
                      <a:pt x="845" y="571"/>
                    </a:cubicBezTo>
                    <a:cubicBezTo>
                      <a:pt x="845" y="571"/>
                      <a:pt x="571" y="868"/>
                      <a:pt x="571" y="1141"/>
                    </a:cubicBezTo>
                    <a:cubicBezTo>
                      <a:pt x="571" y="1438"/>
                      <a:pt x="274" y="1438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60"/>
              <p:cNvSpPr/>
              <p:nvPr/>
            </p:nvSpPr>
            <p:spPr>
              <a:xfrm>
                <a:off x="2485275" y="47876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0" y="1416"/>
                    </a:moveTo>
                    <a:cubicBezTo>
                      <a:pt x="274" y="1142"/>
                      <a:pt x="274" y="571"/>
                      <a:pt x="274" y="274"/>
                    </a:cubicBezTo>
                    <a:cubicBezTo>
                      <a:pt x="571" y="274"/>
                      <a:pt x="571" y="274"/>
                      <a:pt x="571" y="0"/>
                    </a:cubicBezTo>
                    <a:cubicBezTo>
                      <a:pt x="1141" y="0"/>
                      <a:pt x="1141" y="274"/>
                      <a:pt x="1141" y="845"/>
                    </a:cubicBezTo>
                    <a:cubicBezTo>
                      <a:pt x="845" y="1416"/>
                      <a:pt x="845" y="1712"/>
                      <a:pt x="0" y="14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60"/>
              <p:cNvSpPr/>
              <p:nvPr/>
            </p:nvSpPr>
            <p:spPr>
              <a:xfrm>
                <a:off x="3019950" y="4916050"/>
                <a:ext cx="28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713" extrusionOk="0">
                    <a:moveTo>
                      <a:pt x="1142" y="0"/>
                    </a:moveTo>
                    <a:cubicBezTo>
                      <a:pt x="868" y="571"/>
                      <a:pt x="571" y="1141"/>
                      <a:pt x="571" y="1712"/>
                    </a:cubicBezTo>
                    <a:cubicBezTo>
                      <a:pt x="0" y="1141"/>
                      <a:pt x="0" y="274"/>
                      <a:pt x="11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60"/>
              <p:cNvSpPr/>
              <p:nvPr/>
            </p:nvSpPr>
            <p:spPr>
              <a:xfrm>
                <a:off x="2235325" y="472317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1" y="1712"/>
                    </a:moveTo>
                    <a:lnTo>
                      <a:pt x="1" y="297"/>
                    </a:lnTo>
                    <a:lnTo>
                      <a:pt x="297" y="0"/>
                    </a:lnTo>
                    <a:cubicBezTo>
                      <a:pt x="571" y="297"/>
                      <a:pt x="571" y="571"/>
                      <a:pt x="868" y="868"/>
                    </a:cubicBezTo>
                    <a:cubicBezTo>
                      <a:pt x="868" y="1141"/>
                      <a:pt x="571" y="1712"/>
                      <a:pt x="1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60"/>
              <p:cNvSpPr/>
              <p:nvPr/>
            </p:nvSpPr>
            <p:spPr>
              <a:xfrm>
                <a:off x="2314075" y="4744850"/>
                <a:ext cx="21125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45" h="1713" extrusionOk="0">
                    <a:moveTo>
                      <a:pt x="0" y="1712"/>
                    </a:moveTo>
                    <a:cubicBezTo>
                      <a:pt x="274" y="1142"/>
                      <a:pt x="274" y="571"/>
                      <a:pt x="571" y="1"/>
                    </a:cubicBezTo>
                    <a:lnTo>
                      <a:pt x="571" y="1"/>
                    </a:lnTo>
                    <a:cubicBezTo>
                      <a:pt x="845" y="274"/>
                      <a:pt x="845" y="571"/>
                      <a:pt x="845" y="845"/>
                    </a:cubicBezTo>
                    <a:cubicBezTo>
                      <a:pt x="845" y="1142"/>
                      <a:pt x="571" y="1416"/>
                      <a:pt x="0" y="17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60"/>
              <p:cNvSpPr/>
              <p:nvPr/>
            </p:nvSpPr>
            <p:spPr>
              <a:xfrm>
                <a:off x="2449325" y="4780225"/>
                <a:ext cx="2170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713" extrusionOk="0">
                    <a:moveTo>
                      <a:pt x="0" y="1713"/>
                    </a:moveTo>
                    <a:cubicBezTo>
                      <a:pt x="0" y="1142"/>
                      <a:pt x="297" y="571"/>
                      <a:pt x="297" y="297"/>
                    </a:cubicBezTo>
                    <a:lnTo>
                      <a:pt x="571" y="1"/>
                    </a:lnTo>
                    <a:cubicBezTo>
                      <a:pt x="867" y="297"/>
                      <a:pt x="867" y="297"/>
                      <a:pt x="867" y="571"/>
                    </a:cubicBezTo>
                    <a:cubicBezTo>
                      <a:pt x="867" y="868"/>
                      <a:pt x="867" y="1439"/>
                      <a:pt x="0" y="17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60"/>
              <p:cNvSpPr/>
              <p:nvPr/>
            </p:nvSpPr>
            <p:spPr>
              <a:xfrm>
                <a:off x="2977150" y="4908625"/>
                <a:ext cx="2170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1142" extrusionOk="0">
                    <a:moveTo>
                      <a:pt x="0" y="1142"/>
                    </a:moveTo>
                    <a:cubicBezTo>
                      <a:pt x="0" y="868"/>
                      <a:pt x="297" y="571"/>
                      <a:pt x="297" y="297"/>
                    </a:cubicBezTo>
                    <a:cubicBezTo>
                      <a:pt x="297" y="0"/>
                      <a:pt x="571" y="0"/>
                      <a:pt x="571" y="0"/>
                    </a:cubicBezTo>
                    <a:cubicBezTo>
                      <a:pt x="868" y="0"/>
                      <a:pt x="868" y="297"/>
                      <a:pt x="868" y="297"/>
                    </a:cubicBezTo>
                    <a:cubicBezTo>
                      <a:pt x="868" y="868"/>
                      <a:pt x="868" y="1142"/>
                      <a:pt x="0" y="1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60"/>
              <p:cNvSpPr/>
              <p:nvPr/>
            </p:nvSpPr>
            <p:spPr>
              <a:xfrm>
                <a:off x="3070150" y="4922900"/>
                <a:ext cx="21150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712" extrusionOk="0">
                    <a:moveTo>
                      <a:pt x="846" y="297"/>
                    </a:moveTo>
                    <a:cubicBezTo>
                      <a:pt x="572" y="571"/>
                      <a:pt x="572" y="1141"/>
                      <a:pt x="275" y="1438"/>
                    </a:cubicBezTo>
                    <a:cubicBezTo>
                      <a:pt x="275" y="1438"/>
                      <a:pt x="275" y="1712"/>
                      <a:pt x="1" y="1438"/>
                    </a:cubicBezTo>
                    <a:lnTo>
                      <a:pt x="1" y="1438"/>
                    </a:lnTo>
                    <a:cubicBezTo>
                      <a:pt x="1" y="867"/>
                      <a:pt x="275" y="571"/>
                      <a:pt x="275" y="0"/>
                    </a:cubicBezTo>
                    <a:cubicBezTo>
                      <a:pt x="572" y="0"/>
                      <a:pt x="572" y="0"/>
                      <a:pt x="846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60"/>
              <p:cNvSpPr/>
              <p:nvPr/>
            </p:nvSpPr>
            <p:spPr>
              <a:xfrm>
                <a:off x="3112950" y="4937150"/>
                <a:ext cx="21150" cy="3597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439" extrusionOk="0">
                    <a:moveTo>
                      <a:pt x="1" y="571"/>
                    </a:moveTo>
                    <a:cubicBezTo>
                      <a:pt x="275" y="297"/>
                      <a:pt x="572" y="297"/>
                      <a:pt x="572" y="1"/>
                    </a:cubicBezTo>
                    <a:cubicBezTo>
                      <a:pt x="572" y="297"/>
                      <a:pt x="845" y="571"/>
                      <a:pt x="572" y="868"/>
                    </a:cubicBezTo>
                    <a:cubicBezTo>
                      <a:pt x="572" y="1142"/>
                      <a:pt x="275" y="1439"/>
                      <a:pt x="275" y="1439"/>
                    </a:cubicBezTo>
                    <a:cubicBezTo>
                      <a:pt x="275" y="1142"/>
                      <a:pt x="1" y="868"/>
                      <a:pt x="1" y="5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71" name="Google Shape;1671;p60"/>
            <p:cNvSpPr/>
            <p:nvPr/>
          </p:nvSpPr>
          <p:spPr>
            <a:xfrm>
              <a:off x="1516389" y="1805124"/>
              <a:ext cx="169920" cy="231955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72" name="Google Shape;1672;p60"/>
            <p:cNvGrpSpPr/>
            <p:nvPr/>
          </p:nvGrpSpPr>
          <p:grpSpPr>
            <a:xfrm>
              <a:off x="1760238" y="886138"/>
              <a:ext cx="570650" cy="306450"/>
              <a:chOff x="573650" y="4673525"/>
              <a:chExt cx="570650" cy="306450"/>
            </a:xfrm>
          </p:grpSpPr>
          <p:sp>
            <p:nvSpPr>
              <p:cNvPr id="1673" name="Google Shape;1673;p60"/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60"/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rgbClr val="EB70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60"/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6" name="Google Shape;1676;p60"/>
            <p:cNvGrpSpPr/>
            <p:nvPr/>
          </p:nvGrpSpPr>
          <p:grpSpPr>
            <a:xfrm>
              <a:off x="1074745" y="734998"/>
              <a:ext cx="308645" cy="1254951"/>
              <a:chOff x="-3316375" y="456000"/>
              <a:chExt cx="214025" cy="870225"/>
            </a:xfrm>
          </p:grpSpPr>
          <p:sp>
            <p:nvSpPr>
              <p:cNvPr id="1677" name="Google Shape;1677;p60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60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60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60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60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60"/>
              <p:cNvSpPr/>
              <p:nvPr/>
            </p:nvSpPr>
            <p:spPr>
              <a:xfrm>
                <a:off x="-3316375" y="456000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60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84" name="Google Shape;1684;p60"/>
          <p:cNvGrpSpPr/>
          <p:nvPr/>
        </p:nvGrpSpPr>
        <p:grpSpPr>
          <a:xfrm>
            <a:off x="2686288" y="533260"/>
            <a:ext cx="4341300" cy="1655100"/>
            <a:chOff x="2686288" y="533260"/>
            <a:chExt cx="4341300" cy="1655100"/>
          </a:xfrm>
        </p:grpSpPr>
        <p:sp>
          <p:nvSpPr>
            <p:cNvPr id="1685" name="Google Shape;1685;p60"/>
            <p:cNvSpPr/>
            <p:nvPr/>
          </p:nvSpPr>
          <p:spPr>
            <a:xfrm>
              <a:off x="2686288" y="533260"/>
              <a:ext cx="4341300" cy="16551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86" name="Google Shape;1686;p60"/>
            <p:cNvGrpSpPr/>
            <p:nvPr/>
          </p:nvGrpSpPr>
          <p:grpSpPr>
            <a:xfrm>
              <a:off x="3079727" y="767428"/>
              <a:ext cx="895782" cy="1181571"/>
              <a:chOff x="1464975" y="1535050"/>
              <a:chExt cx="920450" cy="1233725"/>
            </a:xfrm>
          </p:grpSpPr>
          <p:sp>
            <p:nvSpPr>
              <p:cNvPr id="1687" name="Google Shape;1687;p60"/>
              <p:cNvSpPr/>
              <p:nvPr/>
            </p:nvSpPr>
            <p:spPr>
              <a:xfrm>
                <a:off x="1464975" y="1538625"/>
                <a:ext cx="920450" cy="1224225"/>
              </a:xfrm>
              <a:custGeom>
                <a:avLst/>
                <a:gdLst/>
                <a:ahLst/>
                <a:cxnLst/>
                <a:rect l="l" t="t" r="r" b="b"/>
                <a:pathLst>
                  <a:path w="36818" h="48969" extrusionOk="0">
                    <a:moveTo>
                      <a:pt x="20121" y="0"/>
                    </a:moveTo>
                    <a:cubicBezTo>
                      <a:pt x="18905" y="0"/>
                      <a:pt x="17690" y="143"/>
                      <a:pt x="16549" y="428"/>
                    </a:cubicBezTo>
                    <a:cubicBezTo>
                      <a:pt x="13125" y="1273"/>
                      <a:pt x="10272" y="3281"/>
                      <a:pt x="7989" y="6134"/>
                    </a:cubicBezTo>
                    <a:cubicBezTo>
                      <a:pt x="6574" y="8120"/>
                      <a:pt x="5707" y="10129"/>
                      <a:pt x="5433" y="12411"/>
                    </a:cubicBezTo>
                    <a:cubicBezTo>
                      <a:pt x="5136" y="14123"/>
                      <a:pt x="5136" y="16109"/>
                      <a:pt x="5433" y="17821"/>
                    </a:cubicBezTo>
                    <a:cubicBezTo>
                      <a:pt x="5707" y="20103"/>
                      <a:pt x="6574" y="22386"/>
                      <a:pt x="8286" y="24395"/>
                    </a:cubicBezTo>
                    <a:cubicBezTo>
                      <a:pt x="9131" y="25536"/>
                      <a:pt x="10272" y="26380"/>
                      <a:pt x="11139" y="27522"/>
                    </a:cubicBezTo>
                    <a:cubicBezTo>
                      <a:pt x="11413" y="27818"/>
                      <a:pt x="11413" y="28092"/>
                      <a:pt x="11413" y="28092"/>
                    </a:cubicBezTo>
                    <a:cubicBezTo>
                      <a:pt x="11139" y="28960"/>
                      <a:pt x="10569" y="29804"/>
                      <a:pt x="10272" y="30672"/>
                    </a:cubicBezTo>
                    <a:cubicBezTo>
                      <a:pt x="9701" y="30375"/>
                      <a:pt x="9427" y="30375"/>
                      <a:pt x="9131" y="30375"/>
                    </a:cubicBezTo>
                    <a:cubicBezTo>
                      <a:pt x="8979" y="30302"/>
                      <a:pt x="8767" y="30268"/>
                      <a:pt x="8532" y="30268"/>
                    </a:cubicBezTo>
                    <a:cubicBezTo>
                      <a:pt x="7886" y="30268"/>
                      <a:pt x="7066" y="30527"/>
                      <a:pt x="6848" y="30945"/>
                    </a:cubicBezTo>
                    <a:cubicBezTo>
                      <a:pt x="5707" y="32954"/>
                      <a:pt x="4565" y="34940"/>
                      <a:pt x="3150" y="36949"/>
                    </a:cubicBezTo>
                    <a:cubicBezTo>
                      <a:pt x="2009" y="38934"/>
                      <a:pt x="868" y="41217"/>
                      <a:pt x="297" y="43499"/>
                    </a:cubicBezTo>
                    <a:cubicBezTo>
                      <a:pt x="297" y="44070"/>
                      <a:pt x="0" y="44367"/>
                      <a:pt x="0" y="44641"/>
                    </a:cubicBezTo>
                    <a:cubicBezTo>
                      <a:pt x="297" y="46649"/>
                      <a:pt x="1142" y="47791"/>
                      <a:pt x="3150" y="48635"/>
                    </a:cubicBezTo>
                    <a:lnTo>
                      <a:pt x="3721" y="48635"/>
                    </a:lnTo>
                    <a:cubicBezTo>
                      <a:pt x="4376" y="48805"/>
                      <a:pt x="4933" y="48968"/>
                      <a:pt x="5453" y="48968"/>
                    </a:cubicBezTo>
                    <a:cubicBezTo>
                      <a:pt x="5839" y="48968"/>
                      <a:pt x="6204" y="48878"/>
                      <a:pt x="6574" y="48635"/>
                    </a:cubicBezTo>
                    <a:cubicBezTo>
                      <a:pt x="6848" y="48635"/>
                      <a:pt x="7419" y="48361"/>
                      <a:pt x="7715" y="48064"/>
                    </a:cubicBezTo>
                    <a:cubicBezTo>
                      <a:pt x="8286" y="47791"/>
                      <a:pt x="8560" y="47220"/>
                      <a:pt x="9131" y="46649"/>
                    </a:cubicBezTo>
                    <a:cubicBezTo>
                      <a:pt x="9131" y="46353"/>
                      <a:pt x="9427" y="46079"/>
                      <a:pt x="9701" y="45782"/>
                    </a:cubicBezTo>
                    <a:cubicBezTo>
                      <a:pt x="9998" y="45211"/>
                      <a:pt x="10569" y="44641"/>
                      <a:pt x="10842" y="44070"/>
                    </a:cubicBezTo>
                    <a:cubicBezTo>
                      <a:pt x="12554" y="41787"/>
                      <a:pt x="13992" y="39505"/>
                      <a:pt x="15704" y="36949"/>
                    </a:cubicBezTo>
                    <a:cubicBezTo>
                      <a:pt x="16549" y="36081"/>
                      <a:pt x="16549" y="35237"/>
                      <a:pt x="15978" y="34369"/>
                    </a:cubicBezTo>
                    <a:cubicBezTo>
                      <a:pt x="15704" y="33525"/>
                      <a:pt x="15704" y="33228"/>
                      <a:pt x="15978" y="32657"/>
                    </a:cubicBezTo>
                    <a:cubicBezTo>
                      <a:pt x="16581" y="31468"/>
                      <a:pt x="16765" y="30973"/>
                      <a:pt x="17487" y="30973"/>
                    </a:cubicBezTo>
                    <a:cubicBezTo>
                      <a:pt x="17804" y="30973"/>
                      <a:pt x="18225" y="31068"/>
                      <a:pt x="18831" y="31242"/>
                    </a:cubicBezTo>
                    <a:cubicBezTo>
                      <a:pt x="19723" y="31572"/>
                      <a:pt x="20660" y="31686"/>
                      <a:pt x="21607" y="31686"/>
                    </a:cubicBezTo>
                    <a:cubicBezTo>
                      <a:pt x="23084" y="31686"/>
                      <a:pt x="24585" y="31409"/>
                      <a:pt x="25976" y="31242"/>
                    </a:cubicBezTo>
                    <a:cubicBezTo>
                      <a:pt x="28829" y="30672"/>
                      <a:pt x="31111" y="29234"/>
                      <a:pt x="32823" y="26951"/>
                    </a:cubicBezTo>
                    <a:cubicBezTo>
                      <a:pt x="34238" y="25536"/>
                      <a:pt x="35106" y="23824"/>
                      <a:pt x="35676" y="21815"/>
                    </a:cubicBezTo>
                    <a:cubicBezTo>
                      <a:pt x="35950" y="20103"/>
                      <a:pt x="36247" y="18118"/>
                      <a:pt x="36521" y="16406"/>
                    </a:cubicBezTo>
                    <a:cubicBezTo>
                      <a:pt x="36818" y="14968"/>
                      <a:pt x="36818" y="13827"/>
                      <a:pt x="36521" y="12411"/>
                    </a:cubicBezTo>
                    <a:cubicBezTo>
                      <a:pt x="35676" y="8120"/>
                      <a:pt x="33097" y="4993"/>
                      <a:pt x="29399" y="2711"/>
                    </a:cubicBezTo>
                    <a:cubicBezTo>
                      <a:pt x="27688" y="1569"/>
                      <a:pt x="25976" y="702"/>
                      <a:pt x="23693" y="428"/>
                    </a:cubicBezTo>
                    <a:cubicBezTo>
                      <a:pt x="22552" y="143"/>
                      <a:pt x="21336" y="0"/>
                      <a:pt x="20121" y="0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60"/>
              <p:cNvSpPr/>
              <p:nvPr/>
            </p:nvSpPr>
            <p:spPr>
              <a:xfrm>
                <a:off x="1714900" y="1667250"/>
                <a:ext cx="548975" cy="538325"/>
              </a:xfrm>
              <a:custGeom>
                <a:avLst/>
                <a:gdLst/>
                <a:ahLst/>
                <a:cxnLst/>
                <a:rect l="l" t="t" r="r" b="b"/>
                <a:pathLst>
                  <a:path w="21959" h="21533" extrusionOk="0">
                    <a:moveTo>
                      <a:pt x="10282" y="0"/>
                    </a:moveTo>
                    <a:cubicBezTo>
                      <a:pt x="10082" y="0"/>
                      <a:pt x="9892" y="31"/>
                      <a:pt x="9702" y="122"/>
                    </a:cubicBezTo>
                    <a:cubicBezTo>
                      <a:pt x="8560" y="122"/>
                      <a:pt x="7693" y="419"/>
                      <a:pt x="6552" y="989"/>
                    </a:cubicBezTo>
                    <a:cubicBezTo>
                      <a:pt x="5981" y="1263"/>
                      <a:pt x="5410" y="1263"/>
                      <a:pt x="5137" y="1560"/>
                    </a:cubicBezTo>
                    <a:cubicBezTo>
                      <a:pt x="4566" y="1834"/>
                      <a:pt x="3995" y="2405"/>
                      <a:pt x="3425" y="2701"/>
                    </a:cubicBezTo>
                    <a:cubicBezTo>
                      <a:pt x="2557" y="3272"/>
                      <a:pt x="1987" y="4116"/>
                      <a:pt x="1416" y="4984"/>
                    </a:cubicBezTo>
                    <a:cubicBezTo>
                      <a:pt x="1142" y="5258"/>
                      <a:pt x="845" y="5828"/>
                      <a:pt x="572" y="6399"/>
                    </a:cubicBezTo>
                    <a:cubicBezTo>
                      <a:pt x="572" y="6696"/>
                      <a:pt x="275" y="7266"/>
                      <a:pt x="572" y="7540"/>
                    </a:cubicBezTo>
                    <a:cubicBezTo>
                      <a:pt x="1" y="8682"/>
                      <a:pt x="1" y="9823"/>
                      <a:pt x="1" y="11261"/>
                    </a:cubicBezTo>
                    <a:cubicBezTo>
                      <a:pt x="275" y="12676"/>
                      <a:pt x="845" y="14114"/>
                      <a:pt x="1416" y="15255"/>
                    </a:cubicBezTo>
                    <a:cubicBezTo>
                      <a:pt x="2283" y="16670"/>
                      <a:pt x="3128" y="17812"/>
                      <a:pt x="4269" y="18679"/>
                    </a:cubicBezTo>
                    <a:cubicBezTo>
                      <a:pt x="5707" y="19820"/>
                      <a:pt x="6848" y="20665"/>
                      <a:pt x="8560" y="21235"/>
                    </a:cubicBezTo>
                    <a:cubicBezTo>
                      <a:pt x="9131" y="21532"/>
                      <a:pt x="9702" y="21532"/>
                      <a:pt x="10546" y="21532"/>
                    </a:cubicBezTo>
                    <a:lnTo>
                      <a:pt x="12258" y="21532"/>
                    </a:lnTo>
                    <a:cubicBezTo>
                      <a:pt x="13125" y="21532"/>
                      <a:pt x="13696" y="21532"/>
                      <a:pt x="14267" y="21235"/>
                    </a:cubicBezTo>
                    <a:lnTo>
                      <a:pt x="15408" y="21235"/>
                    </a:lnTo>
                    <a:cubicBezTo>
                      <a:pt x="15682" y="20962"/>
                      <a:pt x="15979" y="20962"/>
                      <a:pt x="16549" y="20665"/>
                    </a:cubicBezTo>
                    <a:cubicBezTo>
                      <a:pt x="17394" y="20391"/>
                      <a:pt x="18261" y="19524"/>
                      <a:pt x="19106" y="18679"/>
                    </a:cubicBezTo>
                    <a:cubicBezTo>
                      <a:pt x="19106" y="18382"/>
                      <a:pt x="19402" y="18382"/>
                      <a:pt x="19676" y="18108"/>
                    </a:cubicBezTo>
                    <a:cubicBezTo>
                      <a:pt x="19973" y="17812"/>
                      <a:pt x="19973" y="17538"/>
                      <a:pt x="20247" y="17241"/>
                    </a:cubicBezTo>
                    <a:cubicBezTo>
                      <a:pt x="20818" y="16670"/>
                      <a:pt x="21114" y="16100"/>
                      <a:pt x="21388" y="15255"/>
                    </a:cubicBezTo>
                    <a:cubicBezTo>
                      <a:pt x="21388" y="14958"/>
                      <a:pt x="21685" y="14114"/>
                      <a:pt x="21685" y="13817"/>
                    </a:cubicBezTo>
                    <a:cubicBezTo>
                      <a:pt x="21685" y="12973"/>
                      <a:pt x="21959" y="12105"/>
                      <a:pt x="21959" y="11261"/>
                    </a:cubicBezTo>
                    <a:cubicBezTo>
                      <a:pt x="21959" y="10120"/>
                      <a:pt x="21388" y="8978"/>
                      <a:pt x="21388" y="7540"/>
                    </a:cubicBezTo>
                    <a:cubicBezTo>
                      <a:pt x="21114" y="6696"/>
                      <a:pt x="20818" y="5828"/>
                      <a:pt x="20247" y="5258"/>
                    </a:cubicBezTo>
                    <a:cubicBezTo>
                      <a:pt x="19973" y="4687"/>
                      <a:pt x="19402" y="4116"/>
                      <a:pt x="19106" y="3546"/>
                    </a:cubicBezTo>
                    <a:cubicBezTo>
                      <a:pt x="18535" y="2701"/>
                      <a:pt x="17394" y="2131"/>
                      <a:pt x="16549" y="1560"/>
                    </a:cubicBezTo>
                    <a:cubicBezTo>
                      <a:pt x="15682" y="693"/>
                      <a:pt x="14267" y="419"/>
                      <a:pt x="13125" y="122"/>
                    </a:cubicBezTo>
                    <a:cubicBezTo>
                      <a:pt x="13027" y="31"/>
                      <a:pt x="12897" y="0"/>
                      <a:pt x="12748" y="0"/>
                    </a:cubicBezTo>
                    <a:cubicBezTo>
                      <a:pt x="12448" y="0"/>
                      <a:pt x="12068" y="122"/>
                      <a:pt x="11687" y="122"/>
                    </a:cubicBezTo>
                    <a:cubicBezTo>
                      <a:pt x="11124" y="122"/>
                      <a:pt x="10683" y="0"/>
                      <a:pt x="10282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60"/>
              <p:cNvSpPr/>
              <p:nvPr/>
            </p:nvSpPr>
            <p:spPr>
              <a:xfrm>
                <a:off x="1921475" y="2075225"/>
                <a:ext cx="64500" cy="55450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2218" extrusionOk="0">
                    <a:moveTo>
                      <a:pt x="1138" y="0"/>
                    </a:moveTo>
                    <a:cubicBezTo>
                      <a:pt x="928" y="0"/>
                      <a:pt x="717" y="72"/>
                      <a:pt x="571" y="351"/>
                    </a:cubicBezTo>
                    <a:cubicBezTo>
                      <a:pt x="297" y="351"/>
                      <a:pt x="1" y="648"/>
                      <a:pt x="1" y="922"/>
                    </a:cubicBezTo>
                    <a:cubicBezTo>
                      <a:pt x="1" y="1219"/>
                      <a:pt x="1" y="1493"/>
                      <a:pt x="297" y="1789"/>
                    </a:cubicBezTo>
                    <a:cubicBezTo>
                      <a:pt x="583" y="2075"/>
                      <a:pt x="868" y="2217"/>
                      <a:pt x="1153" y="2217"/>
                    </a:cubicBezTo>
                    <a:cubicBezTo>
                      <a:pt x="1439" y="2217"/>
                      <a:pt x="1724" y="2075"/>
                      <a:pt x="2009" y="1789"/>
                    </a:cubicBezTo>
                    <a:cubicBezTo>
                      <a:pt x="2580" y="1219"/>
                      <a:pt x="2283" y="648"/>
                      <a:pt x="1713" y="77"/>
                    </a:cubicBezTo>
                    <a:cubicBezTo>
                      <a:pt x="1573" y="77"/>
                      <a:pt x="1356" y="0"/>
                      <a:pt x="1138" y="0"/>
                    </a:cubicBezTo>
                    <a:close/>
                  </a:path>
                </a:pathLst>
              </a:custGeom>
              <a:solidFill>
                <a:srgbClr val="C3E6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60"/>
              <p:cNvSpPr/>
              <p:nvPr/>
            </p:nvSpPr>
            <p:spPr>
              <a:xfrm>
                <a:off x="1793075" y="1736475"/>
                <a:ext cx="156950" cy="298550"/>
              </a:xfrm>
              <a:custGeom>
                <a:avLst/>
                <a:gdLst/>
                <a:ahLst/>
                <a:cxnLst/>
                <a:rect l="l" t="t" r="r" b="b"/>
                <a:pathLst>
                  <a:path w="6278" h="11942" extrusionOk="0">
                    <a:moveTo>
                      <a:pt x="5000" y="1"/>
                    </a:moveTo>
                    <a:cubicBezTo>
                      <a:pt x="4789" y="1"/>
                      <a:pt x="4577" y="69"/>
                      <a:pt x="4292" y="206"/>
                    </a:cubicBezTo>
                    <a:cubicBezTo>
                      <a:pt x="2854" y="777"/>
                      <a:pt x="2010" y="2215"/>
                      <a:pt x="1142" y="3356"/>
                    </a:cubicBezTo>
                    <a:cubicBezTo>
                      <a:pt x="868" y="3927"/>
                      <a:pt x="572" y="4771"/>
                      <a:pt x="572" y="5342"/>
                    </a:cubicBezTo>
                    <a:lnTo>
                      <a:pt x="572" y="6209"/>
                    </a:lnTo>
                    <a:cubicBezTo>
                      <a:pt x="1" y="7351"/>
                      <a:pt x="298" y="8492"/>
                      <a:pt x="572" y="9633"/>
                    </a:cubicBezTo>
                    <a:cubicBezTo>
                      <a:pt x="572" y="10167"/>
                      <a:pt x="1332" y="11941"/>
                      <a:pt x="2121" y="11941"/>
                    </a:cubicBezTo>
                    <a:cubicBezTo>
                      <a:pt x="2175" y="11941"/>
                      <a:pt x="2230" y="11933"/>
                      <a:pt x="2283" y="11916"/>
                    </a:cubicBezTo>
                    <a:cubicBezTo>
                      <a:pt x="2854" y="11916"/>
                      <a:pt x="3425" y="11619"/>
                      <a:pt x="3425" y="11048"/>
                    </a:cubicBezTo>
                    <a:cubicBezTo>
                      <a:pt x="3721" y="10774"/>
                      <a:pt x="3721" y="10478"/>
                      <a:pt x="3721" y="10204"/>
                    </a:cubicBezTo>
                    <a:lnTo>
                      <a:pt x="3721" y="9907"/>
                    </a:lnTo>
                    <a:lnTo>
                      <a:pt x="3721" y="9336"/>
                    </a:lnTo>
                    <a:cubicBezTo>
                      <a:pt x="3721" y="8492"/>
                      <a:pt x="3151" y="7921"/>
                      <a:pt x="3151" y="7351"/>
                    </a:cubicBezTo>
                    <a:cubicBezTo>
                      <a:pt x="3151" y="7054"/>
                      <a:pt x="2854" y="6780"/>
                      <a:pt x="2854" y="6483"/>
                    </a:cubicBezTo>
                    <a:cubicBezTo>
                      <a:pt x="2854" y="5913"/>
                      <a:pt x="3151" y="5342"/>
                      <a:pt x="3425" y="4771"/>
                    </a:cubicBezTo>
                    <a:cubicBezTo>
                      <a:pt x="3721" y="3927"/>
                      <a:pt x="4292" y="3356"/>
                      <a:pt x="4863" y="2785"/>
                    </a:cubicBezTo>
                    <a:cubicBezTo>
                      <a:pt x="5137" y="2489"/>
                      <a:pt x="6004" y="1918"/>
                      <a:pt x="6004" y="1347"/>
                    </a:cubicBezTo>
                    <a:cubicBezTo>
                      <a:pt x="6278" y="1074"/>
                      <a:pt x="6004" y="503"/>
                      <a:pt x="5707" y="206"/>
                    </a:cubicBezTo>
                    <a:cubicBezTo>
                      <a:pt x="5422" y="69"/>
                      <a:pt x="5211" y="1"/>
                      <a:pt x="5000" y="1"/>
                    </a:cubicBezTo>
                    <a:close/>
                  </a:path>
                </a:pathLst>
              </a:custGeom>
              <a:solidFill>
                <a:srgbClr val="C3E6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60"/>
              <p:cNvSpPr/>
              <p:nvPr/>
            </p:nvSpPr>
            <p:spPr>
              <a:xfrm>
                <a:off x="1700650" y="1656025"/>
                <a:ext cx="577500" cy="563800"/>
              </a:xfrm>
              <a:custGeom>
                <a:avLst/>
                <a:gdLst/>
                <a:ahLst/>
                <a:cxnLst/>
                <a:rect l="l" t="t" r="r" b="b"/>
                <a:pathLst>
                  <a:path w="23100" h="22552" extrusionOk="0">
                    <a:moveTo>
                      <a:pt x="22529" y="11139"/>
                    </a:moveTo>
                    <a:cubicBezTo>
                      <a:pt x="23099" y="14266"/>
                      <a:pt x="21958" y="16845"/>
                      <a:pt x="20246" y="18831"/>
                    </a:cubicBezTo>
                    <a:cubicBezTo>
                      <a:pt x="18534" y="21114"/>
                      <a:pt x="16252" y="22255"/>
                      <a:pt x="13399" y="22255"/>
                    </a:cubicBezTo>
                    <a:lnTo>
                      <a:pt x="11116" y="22255"/>
                    </a:lnTo>
                    <a:cubicBezTo>
                      <a:pt x="9701" y="22552"/>
                      <a:pt x="8263" y="21981"/>
                      <a:pt x="7122" y="21114"/>
                    </a:cubicBezTo>
                    <a:cubicBezTo>
                      <a:pt x="5980" y="20543"/>
                      <a:pt x="5410" y="19699"/>
                      <a:pt x="4565" y="19128"/>
                    </a:cubicBezTo>
                    <a:cubicBezTo>
                      <a:pt x="3127" y="17987"/>
                      <a:pt x="2283" y="16549"/>
                      <a:pt x="1415" y="15134"/>
                    </a:cubicBezTo>
                    <a:cubicBezTo>
                      <a:pt x="0" y="12280"/>
                      <a:pt x="0" y="9131"/>
                      <a:pt x="1415" y="6277"/>
                    </a:cubicBezTo>
                    <a:cubicBezTo>
                      <a:pt x="2853" y="3150"/>
                      <a:pt x="5410" y="1438"/>
                      <a:pt x="8560" y="571"/>
                    </a:cubicBezTo>
                    <a:cubicBezTo>
                      <a:pt x="10272" y="0"/>
                      <a:pt x="11687" y="0"/>
                      <a:pt x="13399" y="297"/>
                    </a:cubicBezTo>
                    <a:cubicBezTo>
                      <a:pt x="15111" y="868"/>
                      <a:pt x="17119" y="1142"/>
                      <a:pt x="18534" y="2283"/>
                    </a:cubicBezTo>
                    <a:cubicBezTo>
                      <a:pt x="20817" y="4565"/>
                      <a:pt x="22529" y="7145"/>
                      <a:pt x="22529" y="10272"/>
                    </a:cubicBezTo>
                    <a:close/>
                    <a:moveTo>
                      <a:pt x="21958" y="11139"/>
                    </a:moveTo>
                    <a:cubicBezTo>
                      <a:pt x="22255" y="8286"/>
                      <a:pt x="21114" y="6003"/>
                      <a:pt x="19105" y="3721"/>
                    </a:cubicBezTo>
                    <a:cubicBezTo>
                      <a:pt x="17119" y="1712"/>
                      <a:pt x="14837" y="868"/>
                      <a:pt x="11984" y="571"/>
                    </a:cubicBezTo>
                    <a:cubicBezTo>
                      <a:pt x="9975" y="571"/>
                      <a:pt x="8263" y="1142"/>
                      <a:pt x="6551" y="1712"/>
                    </a:cubicBezTo>
                    <a:cubicBezTo>
                      <a:pt x="4565" y="2854"/>
                      <a:pt x="3127" y="3995"/>
                      <a:pt x="1986" y="6003"/>
                    </a:cubicBezTo>
                    <a:cubicBezTo>
                      <a:pt x="274" y="9427"/>
                      <a:pt x="571" y="12851"/>
                      <a:pt x="2557" y="15978"/>
                    </a:cubicBezTo>
                    <a:cubicBezTo>
                      <a:pt x="3127" y="17416"/>
                      <a:pt x="4269" y="18261"/>
                      <a:pt x="5410" y="19402"/>
                    </a:cubicBezTo>
                    <a:cubicBezTo>
                      <a:pt x="6848" y="20543"/>
                      <a:pt x="8560" y="21684"/>
                      <a:pt x="10546" y="21981"/>
                    </a:cubicBezTo>
                    <a:cubicBezTo>
                      <a:pt x="11984" y="21981"/>
                      <a:pt x="13399" y="21684"/>
                      <a:pt x="15111" y="21684"/>
                    </a:cubicBezTo>
                    <a:cubicBezTo>
                      <a:pt x="16549" y="21411"/>
                      <a:pt x="17690" y="20840"/>
                      <a:pt x="18831" y="19699"/>
                    </a:cubicBezTo>
                    <a:cubicBezTo>
                      <a:pt x="21114" y="17416"/>
                      <a:pt x="22529" y="14563"/>
                      <a:pt x="21958" y="111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60"/>
              <p:cNvSpPr/>
              <p:nvPr/>
            </p:nvSpPr>
            <p:spPr>
              <a:xfrm>
                <a:off x="1793075" y="1727350"/>
                <a:ext cx="164375" cy="321300"/>
              </a:xfrm>
              <a:custGeom>
                <a:avLst/>
                <a:gdLst/>
                <a:ahLst/>
                <a:cxnLst/>
                <a:rect l="l" t="t" r="r" b="b"/>
                <a:pathLst>
                  <a:path w="6575" h="12852" extrusionOk="0">
                    <a:moveTo>
                      <a:pt x="1" y="9427"/>
                    </a:moveTo>
                    <a:cubicBezTo>
                      <a:pt x="1" y="6278"/>
                      <a:pt x="298" y="3721"/>
                      <a:pt x="2283" y="1712"/>
                    </a:cubicBezTo>
                    <a:cubicBezTo>
                      <a:pt x="2854" y="868"/>
                      <a:pt x="3721" y="1"/>
                      <a:pt x="4863" y="1"/>
                    </a:cubicBezTo>
                    <a:cubicBezTo>
                      <a:pt x="5433" y="1"/>
                      <a:pt x="6004" y="1"/>
                      <a:pt x="6278" y="571"/>
                    </a:cubicBezTo>
                    <a:cubicBezTo>
                      <a:pt x="6575" y="1142"/>
                      <a:pt x="6575" y="1712"/>
                      <a:pt x="6004" y="2283"/>
                    </a:cubicBezTo>
                    <a:cubicBezTo>
                      <a:pt x="5707" y="2580"/>
                      <a:pt x="5433" y="2854"/>
                      <a:pt x="5137" y="2854"/>
                    </a:cubicBezTo>
                    <a:cubicBezTo>
                      <a:pt x="4292" y="3995"/>
                      <a:pt x="3425" y="4862"/>
                      <a:pt x="3151" y="6278"/>
                    </a:cubicBezTo>
                    <a:lnTo>
                      <a:pt x="3151" y="7989"/>
                    </a:lnTo>
                    <a:cubicBezTo>
                      <a:pt x="3425" y="8857"/>
                      <a:pt x="3721" y="9701"/>
                      <a:pt x="3721" y="10569"/>
                    </a:cubicBezTo>
                    <a:cubicBezTo>
                      <a:pt x="3995" y="11413"/>
                      <a:pt x="3425" y="12281"/>
                      <a:pt x="2854" y="12554"/>
                    </a:cubicBezTo>
                    <a:cubicBezTo>
                      <a:pt x="2010" y="12851"/>
                      <a:pt x="1142" y="12554"/>
                      <a:pt x="868" y="11413"/>
                    </a:cubicBezTo>
                    <a:cubicBezTo>
                      <a:pt x="572" y="10843"/>
                      <a:pt x="298" y="9998"/>
                      <a:pt x="1" y="9427"/>
                    </a:cubicBezTo>
                    <a:close/>
                    <a:moveTo>
                      <a:pt x="572" y="8560"/>
                    </a:moveTo>
                    <a:cubicBezTo>
                      <a:pt x="572" y="9701"/>
                      <a:pt x="868" y="10843"/>
                      <a:pt x="1439" y="11413"/>
                    </a:cubicBezTo>
                    <a:cubicBezTo>
                      <a:pt x="1713" y="11984"/>
                      <a:pt x="2010" y="12281"/>
                      <a:pt x="2580" y="11984"/>
                    </a:cubicBezTo>
                    <a:cubicBezTo>
                      <a:pt x="3151" y="11710"/>
                      <a:pt x="3425" y="11139"/>
                      <a:pt x="3425" y="10569"/>
                    </a:cubicBezTo>
                    <a:cubicBezTo>
                      <a:pt x="3151" y="9998"/>
                      <a:pt x="3151" y="9427"/>
                      <a:pt x="2854" y="8560"/>
                    </a:cubicBezTo>
                    <a:cubicBezTo>
                      <a:pt x="2580" y="7145"/>
                      <a:pt x="2580" y="6004"/>
                      <a:pt x="3151" y="4566"/>
                    </a:cubicBezTo>
                    <a:cubicBezTo>
                      <a:pt x="3721" y="3424"/>
                      <a:pt x="4566" y="2854"/>
                      <a:pt x="5433" y="2283"/>
                    </a:cubicBezTo>
                    <a:cubicBezTo>
                      <a:pt x="6004" y="1712"/>
                      <a:pt x="6004" y="1142"/>
                      <a:pt x="5707" y="868"/>
                    </a:cubicBezTo>
                    <a:cubicBezTo>
                      <a:pt x="5433" y="297"/>
                      <a:pt x="4863" y="297"/>
                      <a:pt x="4292" y="571"/>
                    </a:cubicBezTo>
                    <a:cubicBezTo>
                      <a:pt x="3721" y="1142"/>
                      <a:pt x="2854" y="1712"/>
                      <a:pt x="2580" y="2283"/>
                    </a:cubicBezTo>
                    <a:cubicBezTo>
                      <a:pt x="868" y="3995"/>
                      <a:pt x="572" y="6278"/>
                      <a:pt x="572" y="85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60"/>
              <p:cNvSpPr/>
              <p:nvPr/>
            </p:nvSpPr>
            <p:spPr>
              <a:xfrm>
                <a:off x="1907225" y="2062875"/>
                <a:ext cx="85600" cy="71350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2854" extrusionOk="0">
                    <a:moveTo>
                      <a:pt x="867" y="2854"/>
                    </a:moveTo>
                    <a:cubicBezTo>
                      <a:pt x="0" y="1713"/>
                      <a:pt x="0" y="1142"/>
                      <a:pt x="867" y="571"/>
                    </a:cubicBezTo>
                    <a:cubicBezTo>
                      <a:pt x="1141" y="1"/>
                      <a:pt x="1438" y="1"/>
                      <a:pt x="2009" y="275"/>
                    </a:cubicBezTo>
                    <a:cubicBezTo>
                      <a:pt x="2579" y="275"/>
                      <a:pt x="3150" y="571"/>
                      <a:pt x="3150" y="1416"/>
                    </a:cubicBezTo>
                    <a:cubicBezTo>
                      <a:pt x="3150" y="1987"/>
                      <a:pt x="3424" y="2557"/>
                      <a:pt x="2579" y="2854"/>
                    </a:cubicBezTo>
                    <a:lnTo>
                      <a:pt x="2283" y="2557"/>
                    </a:lnTo>
                    <a:cubicBezTo>
                      <a:pt x="2853" y="1987"/>
                      <a:pt x="2853" y="1713"/>
                      <a:pt x="2579" y="1142"/>
                    </a:cubicBezTo>
                    <a:cubicBezTo>
                      <a:pt x="2009" y="571"/>
                      <a:pt x="1438" y="571"/>
                      <a:pt x="1141" y="845"/>
                    </a:cubicBezTo>
                    <a:cubicBezTo>
                      <a:pt x="571" y="1142"/>
                      <a:pt x="571" y="1416"/>
                      <a:pt x="1141" y="2283"/>
                    </a:cubicBezTo>
                    <a:lnTo>
                      <a:pt x="1141" y="2557"/>
                    </a:lnTo>
                    <a:cubicBezTo>
                      <a:pt x="1141" y="2557"/>
                      <a:pt x="1141" y="2854"/>
                      <a:pt x="867" y="285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60"/>
              <p:cNvSpPr/>
              <p:nvPr/>
            </p:nvSpPr>
            <p:spPr>
              <a:xfrm>
                <a:off x="1928900" y="2126800"/>
                <a:ext cx="4282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868" extrusionOk="0">
                    <a:moveTo>
                      <a:pt x="0" y="297"/>
                    </a:moveTo>
                    <a:cubicBezTo>
                      <a:pt x="274" y="297"/>
                      <a:pt x="274" y="0"/>
                      <a:pt x="274" y="0"/>
                    </a:cubicBezTo>
                    <a:lnTo>
                      <a:pt x="1416" y="0"/>
                    </a:lnTo>
                    <a:lnTo>
                      <a:pt x="1712" y="297"/>
                    </a:lnTo>
                    <a:cubicBezTo>
                      <a:pt x="1416" y="868"/>
                      <a:pt x="845" y="868"/>
                      <a:pt x="0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60"/>
              <p:cNvSpPr/>
              <p:nvPr/>
            </p:nvSpPr>
            <p:spPr>
              <a:xfrm>
                <a:off x="1464975" y="1535050"/>
                <a:ext cx="920450" cy="1233725"/>
              </a:xfrm>
              <a:custGeom>
                <a:avLst/>
                <a:gdLst/>
                <a:ahLst/>
                <a:cxnLst/>
                <a:rect l="l" t="t" r="r" b="b"/>
                <a:pathLst>
                  <a:path w="36818" h="49349" extrusionOk="0">
                    <a:moveTo>
                      <a:pt x="36521" y="12554"/>
                    </a:moveTo>
                    <a:cubicBezTo>
                      <a:pt x="35676" y="8263"/>
                      <a:pt x="33097" y="5136"/>
                      <a:pt x="29399" y="2854"/>
                    </a:cubicBezTo>
                    <a:cubicBezTo>
                      <a:pt x="27688" y="1712"/>
                      <a:pt x="25976" y="845"/>
                      <a:pt x="23693" y="571"/>
                    </a:cubicBezTo>
                    <a:cubicBezTo>
                      <a:pt x="21411" y="0"/>
                      <a:pt x="18831" y="0"/>
                      <a:pt x="16549" y="571"/>
                    </a:cubicBezTo>
                    <a:cubicBezTo>
                      <a:pt x="13125" y="1416"/>
                      <a:pt x="10272" y="3424"/>
                      <a:pt x="7989" y="6277"/>
                    </a:cubicBezTo>
                    <a:cubicBezTo>
                      <a:pt x="6574" y="8263"/>
                      <a:pt x="5707" y="10272"/>
                      <a:pt x="5433" y="12554"/>
                    </a:cubicBezTo>
                    <a:cubicBezTo>
                      <a:pt x="5136" y="14266"/>
                      <a:pt x="5136" y="16252"/>
                      <a:pt x="5433" y="17964"/>
                    </a:cubicBezTo>
                    <a:cubicBezTo>
                      <a:pt x="5707" y="20246"/>
                      <a:pt x="6574" y="22529"/>
                      <a:pt x="8286" y="24538"/>
                    </a:cubicBezTo>
                    <a:cubicBezTo>
                      <a:pt x="9131" y="25679"/>
                      <a:pt x="10272" y="26523"/>
                      <a:pt x="11139" y="27665"/>
                    </a:cubicBezTo>
                    <a:cubicBezTo>
                      <a:pt x="11413" y="27961"/>
                      <a:pt x="11413" y="28235"/>
                      <a:pt x="11413" y="28235"/>
                    </a:cubicBezTo>
                    <a:cubicBezTo>
                      <a:pt x="11139" y="29103"/>
                      <a:pt x="10569" y="29947"/>
                      <a:pt x="10272" y="30815"/>
                    </a:cubicBezTo>
                    <a:cubicBezTo>
                      <a:pt x="9701" y="30518"/>
                      <a:pt x="9427" y="30518"/>
                      <a:pt x="9131" y="30518"/>
                    </a:cubicBezTo>
                    <a:cubicBezTo>
                      <a:pt x="8560" y="30244"/>
                      <a:pt x="7145" y="30518"/>
                      <a:pt x="6848" y="31088"/>
                    </a:cubicBezTo>
                    <a:cubicBezTo>
                      <a:pt x="5707" y="33097"/>
                      <a:pt x="4565" y="35083"/>
                      <a:pt x="3150" y="37092"/>
                    </a:cubicBezTo>
                    <a:cubicBezTo>
                      <a:pt x="2009" y="39077"/>
                      <a:pt x="868" y="41360"/>
                      <a:pt x="297" y="43642"/>
                    </a:cubicBezTo>
                    <a:cubicBezTo>
                      <a:pt x="297" y="44213"/>
                      <a:pt x="0" y="44510"/>
                      <a:pt x="0" y="44784"/>
                    </a:cubicBezTo>
                    <a:cubicBezTo>
                      <a:pt x="297" y="46792"/>
                      <a:pt x="1142" y="47934"/>
                      <a:pt x="3150" y="48778"/>
                    </a:cubicBezTo>
                    <a:lnTo>
                      <a:pt x="3424" y="48778"/>
                    </a:lnTo>
                    <a:lnTo>
                      <a:pt x="3721" y="48778"/>
                    </a:lnTo>
                    <a:cubicBezTo>
                      <a:pt x="4862" y="49075"/>
                      <a:pt x="5707" y="49349"/>
                      <a:pt x="6574" y="48778"/>
                    </a:cubicBezTo>
                    <a:cubicBezTo>
                      <a:pt x="6848" y="48778"/>
                      <a:pt x="7419" y="48504"/>
                      <a:pt x="7715" y="48207"/>
                    </a:cubicBezTo>
                    <a:cubicBezTo>
                      <a:pt x="8286" y="47934"/>
                      <a:pt x="8560" y="47363"/>
                      <a:pt x="9131" y="46792"/>
                    </a:cubicBezTo>
                    <a:cubicBezTo>
                      <a:pt x="9131" y="46496"/>
                      <a:pt x="9427" y="46222"/>
                      <a:pt x="9701" y="45925"/>
                    </a:cubicBezTo>
                    <a:cubicBezTo>
                      <a:pt x="9998" y="45354"/>
                      <a:pt x="10569" y="44784"/>
                      <a:pt x="10842" y="44213"/>
                    </a:cubicBezTo>
                    <a:cubicBezTo>
                      <a:pt x="12554" y="41930"/>
                      <a:pt x="13992" y="39648"/>
                      <a:pt x="15704" y="37092"/>
                    </a:cubicBezTo>
                    <a:cubicBezTo>
                      <a:pt x="16549" y="36224"/>
                      <a:pt x="16549" y="35380"/>
                      <a:pt x="15978" y="34512"/>
                    </a:cubicBezTo>
                    <a:cubicBezTo>
                      <a:pt x="15704" y="33668"/>
                      <a:pt x="15704" y="33371"/>
                      <a:pt x="15978" y="32800"/>
                    </a:cubicBezTo>
                    <a:cubicBezTo>
                      <a:pt x="16845" y="31088"/>
                      <a:pt x="16845" y="30815"/>
                      <a:pt x="18831" y="31385"/>
                    </a:cubicBezTo>
                    <a:cubicBezTo>
                      <a:pt x="21114" y="32230"/>
                      <a:pt x="23693" y="31659"/>
                      <a:pt x="25976" y="31385"/>
                    </a:cubicBezTo>
                    <a:cubicBezTo>
                      <a:pt x="28829" y="30815"/>
                      <a:pt x="31111" y="29377"/>
                      <a:pt x="32823" y="27094"/>
                    </a:cubicBezTo>
                    <a:cubicBezTo>
                      <a:pt x="34238" y="25679"/>
                      <a:pt x="35106" y="23967"/>
                      <a:pt x="35676" y="21958"/>
                    </a:cubicBezTo>
                    <a:cubicBezTo>
                      <a:pt x="35950" y="20246"/>
                      <a:pt x="36247" y="18261"/>
                      <a:pt x="36521" y="16549"/>
                    </a:cubicBezTo>
                    <a:cubicBezTo>
                      <a:pt x="36818" y="15111"/>
                      <a:pt x="36818" y="13970"/>
                      <a:pt x="36521" y="12554"/>
                    </a:cubicBezTo>
                    <a:close/>
                    <a:moveTo>
                      <a:pt x="8857" y="46222"/>
                    </a:moveTo>
                    <a:lnTo>
                      <a:pt x="9131" y="46222"/>
                    </a:lnTo>
                    <a:lnTo>
                      <a:pt x="8857" y="46222"/>
                    </a:lnTo>
                    <a:cubicBezTo>
                      <a:pt x="8560" y="46792"/>
                      <a:pt x="8286" y="47066"/>
                      <a:pt x="7715" y="47637"/>
                    </a:cubicBezTo>
                    <a:lnTo>
                      <a:pt x="7419" y="47637"/>
                    </a:lnTo>
                    <a:cubicBezTo>
                      <a:pt x="6277" y="48778"/>
                      <a:pt x="4862" y="49075"/>
                      <a:pt x="3424" y="48504"/>
                    </a:cubicBezTo>
                    <a:lnTo>
                      <a:pt x="3424" y="48504"/>
                    </a:lnTo>
                    <a:cubicBezTo>
                      <a:pt x="3150" y="48504"/>
                      <a:pt x="2854" y="48207"/>
                      <a:pt x="2854" y="48207"/>
                    </a:cubicBezTo>
                    <a:cubicBezTo>
                      <a:pt x="2580" y="48207"/>
                      <a:pt x="2580" y="48207"/>
                      <a:pt x="2580" y="47934"/>
                    </a:cubicBezTo>
                    <a:cubicBezTo>
                      <a:pt x="1438" y="47066"/>
                      <a:pt x="571" y="46222"/>
                      <a:pt x="868" y="44510"/>
                    </a:cubicBezTo>
                    <a:lnTo>
                      <a:pt x="868" y="43368"/>
                    </a:lnTo>
                    <a:cubicBezTo>
                      <a:pt x="1142" y="42501"/>
                      <a:pt x="1438" y="41360"/>
                      <a:pt x="1712" y="40515"/>
                    </a:cubicBezTo>
                    <a:cubicBezTo>
                      <a:pt x="3424" y="37662"/>
                      <a:pt x="4862" y="35083"/>
                      <a:pt x="6574" y="32230"/>
                    </a:cubicBezTo>
                    <a:cubicBezTo>
                      <a:pt x="8560" y="35380"/>
                      <a:pt x="11413" y="36795"/>
                      <a:pt x="14837" y="37662"/>
                    </a:cubicBezTo>
                    <a:close/>
                    <a:moveTo>
                      <a:pt x="15704" y="36224"/>
                    </a:moveTo>
                    <a:cubicBezTo>
                      <a:pt x="15704" y="36795"/>
                      <a:pt x="14837" y="37092"/>
                      <a:pt x="14266" y="37092"/>
                    </a:cubicBezTo>
                    <a:cubicBezTo>
                      <a:pt x="13696" y="36795"/>
                      <a:pt x="12851" y="36521"/>
                      <a:pt x="11984" y="36224"/>
                    </a:cubicBezTo>
                    <a:cubicBezTo>
                      <a:pt x="11139" y="35654"/>
                      <a:pt x="9998" y="35083"/>
                      <a:pt x="9131" y="34512"/>
                    </a:cubicBezTo>
                    <a:cubicBezTo>
                      <a:pt x="8560" y="33942"/>
                      <a:pt x="7989" y="33371"/>
                      <a:pt x="7715" y="32800"/>
                    </a:cubicBezTo>
                    <a:cubicBezTo>
                      <a:pt x="7145" y="32526"/>
                      <a:pt x="7145" y="31956"/>
                      <a:pt x="7419" y="31385"/>
                    </a:cubicBezTo>
                    <a:cubicBezTo>
                      <a:pt x="7715" y="30815"/>
                      <a:pt x="8286" y="30815"/>
                      <a:pt x="8857" y="30815"/>
                    </a:cubicBezTo>
                    <a:cubicBezTo>
                      <a:pt x="9131" y="30815"/>
                      <a:pt x="9427" y="31088"/>
                      <a:pt x="9998" y="31088"/>
                    </a:cubicBezTo>
                    <a:cubicBezTo>
                      <a:pt x="9701" y="31385"/>
                      <a:pt x="9701" y="31659"/>
                      <a:pt x="9427" y="31659"/>
                    </a:cubicBezTo>
                    <a:cubicBezTo>
                      <a:pt x="8857" y="32800"/>
                      <a:pt x="8857" y="33097"/>
                      <a:pt x="9701" y="33942"/>
                    </a:cubicBezTo>
                    <a:cubicBezTo>
                      <a:pt x="10569" y="34512"/>
                      <a:pt x="11139" y="34809"/>
                      <a:pt x="11984" y="35380"/>
                    </a:cubicBezTo>
                    <a:cubicBezTo>
                      <a:pt x="12851" y="36224"/>
                      <a:pt x="13992" y="35950"/>
                      <a:pt x="14837" y="35380"/>
                    </a:cubicBezTo>
                    <a:cubicBezTo>
                      <a:pt x="14837" y="35083"/>
                      <a:pt x="15134" y="34512"/>
                      <a:pt x="15134" y="34238"/>
                    </a:cubicBezTo>
                    <a:cubicBezTo>
                      <a:pt x="15704" y="34512"/>
                      <a:pt x="15978" y="35654"/>
                      <a:pt x="15704" y="36224"/>
                    </a:cubicBezTo>
                    <a:close/>
                    <a:moveTo>
                      <a:pt x="14266" y="34809"/>
                    </a:moveTo>
                    <a:cubicBezTo>
                      <a:pt x="13992" y="35380"/>
                      <a:pt x="13696" y="35654"/>
                      <a:pt x="13125" y="35380"/>
                    </a:cubicBezTo>
                    <a:cubicBezTo>
                      <a:pt x="11710" y="34809"/>
                      <a:pt x="10569" y="33942"/>
                      <a:pt x="9701" y="33097"/>
                    </a:cubicBezTo>
                    <a:cubicBezTo>
                      <a:pt x="9427" y="32800"/>
                      <a:pt x="9427" y="32526"/>
                      <a:pt x="9701" y="32526"/>
                    </a:cubicBezTo>
                    <a:cubicBezTo>
                      <a:pt x="10272" y="31088"/>
                      <a:pt x="11139" y="29947"/>
                      <a:pt x="11984" y="28532"/>
                    </a:cubicBezTo>
                    <a:lnTo>
                      <a:pt x="11984" y="28532"/>
                    </a:lnTo>
                    <a:cubicBezTo>
                      <a:pt x="12851" y="28806"/>
                      <a:pt x="13422" y="29377"/>
                      <a:pt x="14266" y="29947"/>
                    </a:cubicBezTo>
                    <a:cubicBezTo>
                      <a:pt x="14837" y="30244"/>
                      <a:pt x="15704" y="30518"/>
                      <a:pt x="16549" y="31088"/>
                    </a:cubicBezTo>
                    <a:cubicBezTo>
                      <a:pt x="15704" y="32230"/>
                      <a:pt x="15134" y="33668"/>
                      <a:pt x="14266" y="34809"/>
                    </a:cubicBezTo>
                    <a:close/>
                    <a:moveTo>
                      <a:pt x="35676" y="18831"/>
                    </a:moveTo>
                    <a:lnTo>
                      <a:pt x="34809" y="22255"/>
                    </a:lnTo>
                    <a:cubicBezTo>
                      <a:pt x="34809" y="22529"/>
                      <a:pt x="34535" y="23100"/>
                      <a:pt x="34535" y="23396"/>
                    </a:cubicBezTo>
                    <a:cubicBezTo>
                      <a:pt x="32823" y="27665"/>
                      <a:pt x="29673" y="29947"/>
                      <a:pt x="25405" y="30815"/>
                    </a:cubicBezTo>
                    <a:cubicBezTo>
                      <a:pt x="23967" y="31088"/>
                      <a:pt x="22552" y="31385"/>
                      <a:pt x="21114" y="31385"/>
                    </a:cubicBezTo>
                    <a:cubicBezTo>
                      <a:pt x="19128" y="31088"/>
                      <a:pt x="17119" y="30815"/>
                      <a:pt x="15407" y="29947"/>
                    </a:cubicBezTo>
                    <a:cubicBezTo>
                      <a:pt x="14563" y="29377"/>
                      <a:pt x="13422" y="28806"/>
                      <a:pt x="12554" y="27961"/>
                    </a:cubicBezTo>
                    <a:cubicBezTo>
                      <a:pt x="9427" y="25679"/>
                      <a:pt x="6848" y="22826"/>
                      <a:pt x="6003" y="18831"/>
                    </a:cubicBezTo>
                    <a:cubicBezTo>
                      <a:pt x="6003" y="17393"/>
                      <a:pt x="5707" y="16252"/>
                      <a:pt x="5707" y="15408"/>
                    </a:cubicBezTo>
                    <a:cubicBezTo>
                      <a:pt x="5433" y="12828"/>
                      <a:pt x="6003" y="10842"/>
                      <a:pt x="6848" y="8834"/>
                    </a:cubicBezTo>
                    <a:cubicBezTo>
                      <a:pt x="7715" y="7122"/>
                      <a:pt x="8857" y="5707"/>
                      <a:pt x="10272" y="4566"/>
                    </a:cubicBezTo>
                    <a:cubicBezTo>
                      <a:pt x="12851" y="2283"/>
                      <a:pt x="15704" y="1142"/>
                      <a:pt x="18831" y="571"/>
                    </a:cubicBezTo>
                    <a:cubicBezTo>
                      <a:pt x="20543" y="571"/>
                      <a:pt x="22552" y="571"/>
                      <a:pt x="24264" y="1416"/>
                    </a:cubicBezTo>
                    <a:cubicBezTo>
                      <a:pt x="24538" y="1416"/>
                      <a:pt x="24538" y="1712"/>
                      <a:pt x="24834" y="1712"/>
                    </a:cubicBezTo>
                    <a:cubicBezTo>
                      <a:pt x="26546" y="1712"/>
                      <a:pt x="27961" y="2557"/>
                      <a:pt x="29103" y="3424"/>
                    </a:cubicBezTo>
                    <a:cubicBezTo>
                      <a:pt x="32253" y="5136"/>
                      <a:pt x="34535" y="7989"/>
                      <a:pt x="35676" y="11413"/>
                    </a:cubicBezTo>
                    <a:cubicBezTo>
                      <a:pt x="36521" y="13970"/>
                      <a:pt x="36247" y="16252"/>
                      <a:pt x="35676" y="1883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6" name="Google Shape;1696;p60"/>
            <p:cNvGrpSpPr/>
            <p:nvPr/>
          </p:nvGrpSpPr>
          <p:grpSpPr>
            <a:xfrm>
              <a:off x="4200397" y="1439573"/>
              <a:ext cx="430285" cy="435675"/>
              <a:chOff x="4281561" y="584428"/>
              <a:chExt cx="494694" cy="509042"/>
            </a:xfrm>
          </p:grpSpPr>
          <p:sp>
            <p:nvSpPr>
              <p:cNvPr id="1697" name="Google Shape;1697;p60"/>
              <p:cNvSpPr/>
              <p:nvPr/>
            </p:nvSpPr>
            <p:spPr>
              <a:xfrm>
                <a:off x="4572606" y="922300"/>
                <a:ext cx="186105" cy="153593"/>
              </a:xfrm>
              <a:custGeom>
                <a:avLst/>
                <a:gdLst/>
                <a:ahLst/>
                <a:cxnLst/>
                <a:rect l="l" t="t" r="r" b="b"/>
                <a:pathLst>
                  <a:path w="5707" h="4710" extrusionOk="0">
                    <a:moveTo>
                      <a:pt x="2647" y="1"/>
                    </a:moveTo>
                    <a:cubicBezTo>
                      <a:pt x="2367" y="1"/>
                      <a:pt x="2085" y="35"/>
                      <a:pt x="1811" y="102"/>
                    </a:cubicBezTo>
                    <a:lnTo>
                      <a:pt x="1748" y="102"/>
                    </a:lnTo>
                    <a:cubicBezTo>
                      <a:pt x="1748" y="165"/>
                      <a:pt x="1748" y="260"/>
                      <a:pt x="1685" y="292"/>
                    </a:cubicBezTo>
                    <a:cubicBezTo>
                      <a:pt x="1" y="1755"/>
                      <a:pt x="795" y="4710"/>
                      <a:pt x="2810" y="4710"/>
                    </a:cubicBezTo>
                    <a:cubicBezTo>
                      <a:pt x="3107" y="4710"/>
                      <a:pt x="3429" y="4646"/>
                      <a:pt x="3775" y="4504"/>
                    </a:cubicBezTo>
                    <a:cubicBezTo>
                      <a:pt x="4883" y="4029"/>
                      <a:pt x="5707" y="2794"/>
                      <a:pt x="5200" y="1559"/>
                    </a:cubicBezTo>
                    <a:cubicBezTo>
                      <a:pt x="4725" y="484"/>
                      <a:pt x="3698" y="1"/>
                      <a:pt x="26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60"/>
              <p:cNvSpPr/>
              <p:nvPr/>
            </p:nvSpPr>
            <p:spPr>
              <a:xfrm>
                <a:off x="4566605" y="902114"/>
                <a:ext cx="209650" cy="191355"/>
              </a:xfrm>
              <a:custGeom>
                <a:avLst/>
                <a:gdLst/>
                <a:ahLst/>
                <a:cxnLst/>
                <a:rect l="l" t="t" r="r" b="b"/>
                <a:pathLst>
                  <a:path w="6429" h="5868" extrusionOk="0">
                    <a:moveTo>
                      <a:pt x="2772" y="657"/>
                    </a:moveTo>
                    <a:cubicBezTo>
                      <a:pt x="3800" y="657"/>
                      <a:pt x="4857" y="1088"/>
                      <a:pt x="5352" y="2178"/>
                    </a:cubicBezTo>
                    <a:cubicBezTo>
                      <a:pt x="5542" y="2653"/>
                      <a:pt x="5542" y="3159"/>
                      <a:pt x="5352" y="3634"/>
                    </a:cubicBezTo>
                    <a:cubicBezTo>
                      <a:pt x="5099" y="4236"/>
                      <a:pt x="4561" y="4743"/>
                      <a:pt x="3927" y="5028"/>
                    </a:cubicBezTo>
                    <a:cubicBezTo>
                      <a:pt x="3593" y="5165"/>
                      <a:pt x="3270" y="5233"/>
                      <a:pt x="2969" y="5233"/>
                    </a:cubicBezTo>
                    <a:cubicBezTo>
                      <a:pt x="2300" y="5233"/>
                      <a:pt x="1733" y="4901"/>
                      <a:pt x="1362" y="4268"/>
                    </a:cubicBezTo>
                    <a:cubicBezTo>
                      <a:pt x="792" y="3381"/>
                      <a:pt x="792" y="1861"/>
                      <a:pt x="1869" y="942"/>
                    </a:cubicBezTo>
                    <a:cubicBezTo>
                      <a:pt x="1900" y="911"/>
                      <a:pt x="1932" y="816"/>
                      <a:pt x="1932" y="752"/>
                    </a:cubicBezTo>
                    <a:cubicBezTo>
                      <a:pt x="2201" y="690"/>
                      <a:pt x="2486" y="657"/>
                      <a:pt x="2772" y="657"/>
                    </a:cubicBezTo>
                    <a:close/>
                    <a:moveTo>
                      <a:pt x="3090" y="1"/>
                    </a:moveTo>
                    <a:cubicBezTo>
                      <a:pt x="2642" y="1"/>
                      <a:pt x="2222" y="122"/>
                      <a:pt x="1837" y="372"/>
                    </a:cubicBezTo>
                    <a:cubicBezTo>
                      <a:pt x="1774" y="372"/>
                      <a:pt x="1774" y="404"/>
                      <a:pt x="1774" y="404"/>
                    </a:cubicBezTo>
                    <a:cubicBezTo>
                      <a:pt x="1742" y="388"/>
                      <a:pt x="1695" y="380"/>
                      <a:pt x="1647" y="380"/>
                    </a:cubicBezTo>
                    <a:cubicBezTo>
                      <a:pt x="1600" y="380"/>
                      <a:pt x="1552" y="388"/>
                      <a:pt x="1520" y="404"/>
                    </a:cubicBezTo>
                    <a:cubicBezTo>
                      <a:pt x="1489" y="436"/>
                      <a:pt x="1425" y="436"/>
                      <a:pt x="1394" y="467"/>
                    </a:cubicBezTo>
                    <a:cubicBezTo>
                      <a:pt x="159" y="1354"/>
                      <a:pt x="0" y="3064"/>
                      <a:pt x="539" y="4268"/>
                    </a:cubicBezTo>
                    <a:cubicBezTo>
                      <a:pt x="979" y="5289"/>
                      <a:pt x="1930" y="5867"/>
                      <a:pt x="2980" y="5867"/>
                    </a:cubicBezTo>
                    <a:cubicBezTo>
                      <a:pt x="3363" y="5867"/>
                      <a:pt x="3759" y="5790"/>
                      <a:pt x="4149" y="5629"/>
                    </a:cubicBezTo>
                    <a:cubicBezTo>
                      <a:pt x="4402" y="5534"/>
                      <a:pt x="4592" y="5439"/>
                      <a:pt x="4782" y="5281"/>
                    </a:cubicBezTo>
                    <a:cubicBezTo>
                      <a:pt x="5732" y="4584"/>
                      <a:pt x="6429" y="3381"/>
                      <a:pt x="5986" y="2114"/>
                    </a:cubicBezTo>
                    <a:cubicBezTo>
                      <a:pt x="5732" y="1259"/>
                      <a:pt x="4941" y="531"/>
                      <a:pt x="3991" y="151"/>
                    </a:cubicBezTo>
                    <a:cubicBezTo>
                      <a:pt x="3680" y="51"/>
                      <a:pt x="3379" y="1"/>
                      <a:pt x="30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60"/>
              <p:cNvSpPr/>
              <p:nvPr/>
            </p:nvSpPr>
            <p:spPr>
              <a:xfrm>
                <a:off x="4624423" y="948127"/>
                <a:ext cx="45491" cy="65677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2014" extrusionOk="0">
                    <a:moveTo>
                      <a:pt x="1146" y="0"/>
                    </a:moveTo>
                    <a:cubicBezTo>
                      <a:pt x="1134" y="0"/>
                      <a:pt x="1122" y="2"/>
                      <a:pt x="1109" y="7"/>
                    </a:cubicBezTo>
                    <a:cubicBezTo>
                      <a:pt x="729" y="133"/>
                      <a:pt x="381" y="418"/>
                      <a:pt x="159" y="830"/>
                    </a:cubicBezTo>
                    <a:cubicBezTo>
                      <a:pt x="1" y="1210"/>
                      <a:pt x="64" y="1590"/>
                      <a:pt x="254" y="1907"/>
                    </a:cubicBezTo>
                    <a:cubicBezTo>
                      <a:pt x="278" y="1978"/>
                      <a:pt x="355" y="2014"/>
                      <a:pt x="419" y="2014"/>
                    </a:cubicBezTo>
                    <a:cubicBezTo>
                      <a:pt x="440" y="2014"/>
                      <a:pt x="460" y="2010"/>
                      <a:pt x="476" y="2002"/>
                    </a:cubicBezTo>
                    <a:lnTo>
                      <a:pt x="539" y="2002"/>
                    </a:lnTo>
                    <a:cubicBezTo>
                      <a:pt x="571" y="1970"/>
                      <a:pt x="602" y="1875"/>
                      <a:pt x="602" y="1780"/>
                    </a:cubicBezTo>
                    <a:cubicBezTo>
                      <a:pt x="476" y="1527"/>
                      <a:pt x="539" y="1210"/>
                      <a:pt x="634" y="957"/>
                    </a:cubicBezTo>
                    <a:cubicBezTo>
                      <a:pt x="761" y="735"/>
                      <a:pt x="951" y="577"/>
                      <a:pt x="1204" y="482"/>
                    </a:cubicBezTo>
                    <a:cubicBezTo>
                      <a:pt x="1362" y="450"/>
                      <a:pt x="1394" y="323"/>
                      <a:pt x="1362" y="197"/>
                    </a:cubicBezTo>
                    <a:cubicBezTo>
                      <a:pt x="1362" y="165"/>
                      <a:pt x="1362" y="165"/>
                      <a:pt x="1331" y="133"/>
                    </a:cubicBezTo>
                    <a:cubicBezTo>
                      <a:pt x="1276" y="78"/>
                      <a:pt x="1221" y="0"/>
                      <a:pt x="114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60"/>
              <p:cNvSpPr/>
              <p:nvPr/>
            </p:nvSpPr>
            <p:spPr>
              <a:xfrm>
                <a:off x="4281561" y="584428"/>
                <a:ext cx="265445" cy="253054"/>
              </a:xfrm>
              <a:custGeom>
                <a:avLst/>
                <a:gdLst/>
                <a:ahLst/>
                <a:cxnLst/>
                <a:rect l="l" t="t" r="r" b="b"/>
                <a:pathLst>
                  <a:path w="8140" h="7760" extrusionOk="0">
                    <a:moveTo>
                      <a:pt x="3685" y="658"/>
                    </a:moveTo>
                    <a:cubicBezTo>
                      <a:pt x="5468" y="658"/>
                      <a:pt x="7363" y="2265"/>
                      <a:pt x="7284" y="4446"/>
                    </a:cubicBezTo>
                    <a:cubicBezTo>
                      <a:pt x="7284" y="4572"/>
                      <a:pt x="7348" y="4636"/>
                      <a:pt x="7443" y="4731"/>
                    </a:cubicBezTo>
                    <a:cubicBezTo>
                      <a:pt x="7443" y="4731"/>
                      <a:pt x="7411" y="4731"/>
                      <a:pt x="7411" y="4762"/>
                    </a:cubicBezTo>
                    <a:cubicBezTo>
                      <a:pt x="6666" y="6099"/>
                      <a:pt x="5337" y="7122"/>
                      <a:pt x="3813" y="7122"/>
                    </a:cubicBezTo>
                    <a:cubicBezTo>
                      <a:pt x="3459" y="7122"/>
                      <a:pt x="3094" y="7067"/>
                      <a:pt x="2724" y="6948"/>
                    </a:cubicBezTo>
                    <a:cubicBezTo>
                      <a:pt x="951" y="6346"/>
                      <a:pt x="444" y="4319"/>
                      <a:pt x="1014" y="2704"/>
                    </a:cubicBezTo>
                    <a:cubicBezTo>
                      <a:pt x="1543" y="1261"/>
                      <a:pt x="2593" y="658"/>
                      <a:pt x="3685" y="658"/>
                    </a:cubicBezTo>
                    <a:close/>
                    <a:moveTo>
                      <a:pt x="3859" y="1"/>
                    </a:moveTo>
                    <a:cubicBezTo>
                      <a:pt x="2348" y="1"/>
                      <a:pt x="970" y="988"/>
                      <a:pt x="381" y="2577"/>
                    </a:cubicBezTo>
                    <a:cubicBezTo>
                      <a:pt x="286" y="2894"/>
                      <a:pt x="222" y="3179"/>
                      <a:pt x="191" y="3527"/>
                    </a:cubicBezTo>
                    <a:cubicBezTo>
                      <a:pt x="1" y="5079"/>
                      <a:pt x="634" y="6789"/>
                      <a:pt x="2249" y="7486"/>
                    </a:cubicBezTo>
                    <a:cubicBezTo>
                      <a:pt x="2692" y="7668"/>
                      <a:pt x="3200" y="7760"/>
                      <a:pt x="3724" y="7760"/>
                    </a:cubicBezTo>
                    <a:cubicBezTo>
                      <a:pt x="4472" y="7760"/>
                      <a:pt x="5252" y="7573"/>
                      <a:pt x="5923" y="7201"/>
                    </a:cubicBezTo>
                    <a:cubicBezTo>
                      <a:pt x="6873" y="6694"/>
                      <a:pt x="7506" y="5871"/>
                      <a:pt x="7633" y="4921"/>
                    </a:cubicBezTo>
                    <a:lnTo>
                      <a:pt x="7633" y="4826"/>
                    </a:lnTo>
                    <a:cubicBezTo>
                      <a:pt x="7759" y="4794"/>
                      <a:pt x="7823" y="4667"/>
                      <a:pt x="7886" y="4572"/>
                    </a:cubicBezTo>
                    <a:cubicBezTo>
                      <a:pt x="7886" y="4477"/>
                      <a:pt x="7918" y="4446"/>
                      <a:pt x="7918" y="4351"/>
                    </a:cubicBezTo>
                    <a:cubicBezTo>
                      <a:pt x="8140" y="2387"/>
                      <a:pt x="6619" y="677"/>
                      <a:pt x="4941" y="170"/>
                    </a:cubicBezTo>
                    <a:cubicBezTo>
                      <a:pt x="4579" y="56"/>
                      <a:pt x="4215" y="1"/>
                      <a:pt x="385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60"/>
              <p:cNvSpPr/>
              <p:nvPr/>
            </p:nvSpPr>
            <p:spPr>
              <a:xfrm>
                <a:off x="4428209" y="657083"/>
                <a:ext cx="60948" cy="100211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3073" extrusionOk="0">
                    <a:moveTo>
                      <a:pt x="159" y="1"/>
                    </a:moveTo>
                    <a:cubicBezTo>
                      <a:pt x="64" y="64"/>
                      <a:pt x="1" y="318"/>
                      <a:pt x="222" y="381"/>
                    </a:cubicBezTo>
                    <a:cubicBezTo>
                      <a:pt x="1077" y="698"/>
                      <a:pt x="1584" y="1774"/>
                      <a:pt x="1109" y="2661"/>
                    </a:cubicBezTo>
                    <a:cubicBezTo>
                      <a:pt x="1014" y="2851"/>
                      <a:pt x="1204" y="3041"/>
                      <a:pt x="1362" y="3073"/>
                    </a:cubicBezTo>
                    <a:cubicBezTo>
                      <a:pt x="1426" y="3041"/>
                      <a:pt x="1521" y="3009"/>
                      <a:pt x="1552" y="2914"/>
                    </a:cubicBezTo>
                    <a:cubicBezTo>
                      <a:pt x="1869" y="2376"/>
                      <a:pt x="1869" y="1616"/>
                      <a:pt x="1584" y="1014"/>
                    </a:cubicBezTo>
                    <a:cubicBezTo>
                      <a:pt x="1331" y="476"/>
                      <a:pt x="887" y="128"/>
                      <a:pt x="31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60"/>
              <p:cNvSpPr/>
              <p:nvPr/>
            </p:nvSpPr>
            <p:spPr>
              <a:xfrm>
                <a:off x="4293953" y="605592"/>
                <a:ext cx="229314" cy="210237"/>
              </a:xfrm>
              <a:custGeom>
                <a:avLst/>
                <a:gdLst/>
                <a:ahLst/>
                <a:cxnLst/>
                <a:rect l="l" t="t" r="r" b="b"/>
                <a:pathLst>
                  <a:path w="7032" h="6447" extrusionOk="0">
                    <a:moveTo>
                      <a:pt x="4434" y="1485"/>
                    </a:moveTo>
                    <a:cubicBezTo>
                      <a:pt x="5764" y="1802"/>
                      <a:pt x="6303" y="3385"/>
                      <a:pt x="5701" y="4493"/>
                    </a:cubicBezTo>
                    <a:cubicBezTo>
                      <a:pt x="5669" y="4620"/>
                      <a:pt x="5543" y="4620"/>
                      <a:pt x="5479" y="4620"/>
                    </a:cubicBezTo>
                    <a:cubicBezTo>
                      <a:pt x="5289" y="4620"/>
                      <a:pt x="5131" y="4430"/>
                      <a:pt x="5226" y="4177"/>
                    </a:cubicBezTo>
                    <a:cubicBezTo>
                      <a:pt x="5701" y="3353"/>
                      <a:pt x="5194" y="2277"/>
                      <a:pt x="4339" y="1928"/>
                    </a:cubicBezTo>
                    <a:cubicBezTo>
                      <a:pt x="4118" y="1833"/>
                      <a:pt x="4181" y="1643"/>
                      <a:pt x="4276" y="1517"/>
                    </a:cubicBezTo>
                    <a:cubicBezTo>
                      <a:pt x="4339" y="1485"/>
                      <a:pt x="4403" y="1485"/>
                      <a:pt x="4434" y="1485"/>
                    </a:cubicBezTo>
                    <a:close/>
                    <a:moveTo>
                      <a:pt x="3267" y="0"/>
                    </a:moveTo>
                    <a:cubicBezTo>
                      <a:pt x="2179" y="0"/>
                      <a:pt x="1133" y="607"/>
                      <a:pt x="602" y="2055"/>
                    </a:cubicBezTo>
                    <a:cubicBezTo>
                      <a:pt x="1" y="3638"/>
                      <a:pt x="539" y="5697"/>
                      <a:pt x="2312" y="6235"/>
                    </a:cubicBezTo>
                    <a:cubicBezTo>
                      <a:pt x="2713" y="6380"/>
                      <a:pt x="3111" y="6446"/>
                      <a:pt x="3497" y="6446"/>
                    </a:cubicBezTo>
                    <a:cubicBezTo>
                      <a:pt x="4975" y="6446"/>
                      <a:pt x="6290" y="5469"/>
                      <a:pt x="6968" y="4113"/>
                    </a:cubicBezTo>
                    <a:cubicBezTo>
                      <a:pt x="6968" y="4082"/>
                      <a:pt x="7031" y="4082"/>
                      <a:pt x="7031" y="4082"/>
                    </a:cubicBezTo>
                    <a:cubicBezTo>
                      <a:pt x="6936" y="3987"/>
                      <a:pt x="6873" y="3923"/>
                      <a:pt x="6873" y="3797"/>
                    </a:cubicBezTo>
                    <a:cubicBezTo>
                      <a:pt x="6912" y="1601"/>
                      <a:pt x="5034" y="0"/>
                      <a:pt x="3267" y="0"/>
                    </a:cubicBezTo>
                    <a:close/>
                  </a:path>
                </a:pathLst>
              </a:custGeom>
              <a:solidFill>
                <a:srgbClr val="D779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03" name="Google Shape;1703;p60"/>
            <p:cNvSpPr/>
            <p:nvPr/>
          </p:nvSpPr>
          <p:spPr>
            <a:xfrm rot="4151383">
              <a:off x="4250283" y="676923"/>
              <a:ext cx="328577" cy="373201"/>
            </a:xfrm>
            <a:custGeom>
              <a:avLst/>
              <a:gdLst/>
              <a:ahLst/>
              <a:cxnLst/>
              <a:rect l="l" t="t" r="r" b="b"/>
              <a:pathLst>
                <a:path w="7420" h="8327" extrusionOk="0">
                  <a:moveTo>
                    <a:pt x="4840" y="909"/>
                  </a:moveTo>
                  <a:cubicBezTo>
                    <a:pt x="5707" y="909"/>
                    <a:pt x="5981" y="1479"/>
                    <a:pt x="5981" y="2050"/>
                  </a:cubicBezTo>
                  <a:cubicBezTo>
                    <a:pt x="5981" y="3762"/>
                    <a:pt x="5411" y="5474"/>
                    <a:pt x="5981" y="6889"/>
                  </a:cubicBezTo>
                  <a:lnTo>
                    <a:pt x="4269" y="5177"/>
                  </a:lnTo>
                  <a:cubicBezTo>
                    <a:pt x="3425" y="4332"/>
                    <a:pt x="3425" y="3191"/>
                    <a:pt x="3425" y="2050"/>
                  </a:cubicBezTo>
                  <a:cubicBezTo>
                    <a:pt x="3699" y="1183"/>
                    <a:pt x="4269" y="909"/>
                    <a:pt x="4840" y="909"/>
                  </a:cubicBezTo>
                  <a:close/>
                  <a:moveTo>
                    <a:pt x="4699" y="0"/>
                  </a:moveTo>
                  <a:cubicBezTo>
                    <a:pt x="4559" y="0"/>
                    <a:pt x="4416" y="13"/>
                    <a:pt x="4269" y="41"/>
                  </a:cubicBezTo>
                  <a:cubicBezTo>
                    <a:pt x="1" y="1183"/>
                    <a:pt x="3699" y="7756"/>
                    <a:pt x="6849" y="8327"/>
                  </a:cubicBezTo>
                  <a:cubicBezTo>
                    <a:pt x="7122" y="8327"/>
                    <a:pt x="7122" y="8030"/>
                    <a:pt x="7122" y="8030"/>
                  </a:cubicBezTo>
                  <a:cubicBezTo>
                    <a:pt x="7122" y="8030"/>
                    <a:pt x="7419" y="8030"/>
                    <a:pt x="7419" y="7756"/>
                  </a:cubicBezTo>
                  <a:cubicBezTo>
                    <a:pt x="7122" y="6889"/>
                    <a:pt x="6552" y="6044"/>
                    <a:pt x="6552" y="4903"/>
                  </a:cubicBezTo>
                  <a:cubicBezTo>
                    <a:pt x="6552" y="4036"/>
                    <a:pt x="6849" y="3191"/>
                    <a:pt x="6849" y="2050"/>
                  </a:cubicBezTo>
                  <a:cubicBezTo>
                    <a:pt x="6849" y="1025"/>
                    <a:pt x="5928" y="0"/>
                    <a:pt x="46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60"/>
            <p:cNvSpPr/>
            <p:nvPr/>
          </p:nvSpPr>
          <p:spPr>
            <a:xfrm>
              <a:off x="5755132" y="687754"/>
              <a:ext cx="358811" cy="351539"/>
            </a:xfrm>
            <a:custGeom>
              <a:avLst/>
              <a:gdLst/>
              <a:ahLst/>
              <a:cxnLst/>
              <a:rect l="l" t="t" r="r" b="b"/>
              <a:pathLst>
                <a:path w="7990" h="7955" extrusionOk="0">
                  <a:moveTo>
                    <a:pt x="2518" y="855"/>
                  </a:moveTo>
                  <a:cubicBezTo>
                    <a:pt x="2617" y="855"/>
                    <a:pt x="2729" y="864"/>
                    <a:pt x="2854" y="884"/>
                  </a:cubicBezTo>
                  <a:cubicBezTo>
                    <a:pt x="3699" y="1181"/>
                    <a:pt x="4566" y="2025"/>
                    <a:pt x="5410" y="2596"/>
                  </a:cubicBezTo>
                  <a:cubicBezTo>
                    <a:pt x="5981" y="3463"/>
                    <a:pt x="6552" y="4308"/>
                    <a:pt x="6552" y="5449"/>
                  </a:cubicBezTo>
                  <a:cubicBezTo>
                    <a:pt x="5410" y="4308"/>
                    <a:pt x="3995" y="4034"/>
                    <a:pt x="2854" y="2893"/>
                  </a:cubicBezTo>
                  <a:cubicBezTo>
                    <a:pt x="2050" y="2364"/>
                    <a:pt x="1266" y="855"/>
                    <a:pt x="2518" y="855"/>
                  </a:cubicBezTo>
                  <a:close/>
                  <a:moveTo>
                    <a:pt x="2327" y="0"/>
                  </a:moveTo>
                  <a:cubicBezTo>
                    <a:pt x="2003" y="0"/>
                    <a:pt x="1694" y="93"/>
                    <a:pt x="1416" y="313"/>
                  </a:cubicBezTo>
                  <a:cubicBezTo>
                    <a:pt x="1" y="1181"/>
                    <a:pt x="1142" y="2893"/>
                    <a:pt x="1987" y="3737"/>
                  </a:cubicBezTo>
                  <a:cubicBezTo>
                    <a:pt x="3699" y="4879"/>
                    <a:pt x="6278" y="5449"/>
                    <a:pt x="7122" y="7732"/>
                  </a:cubicBezTo>
                  <a:cubicBezTo>
                    <a:pt x="7122" y="7880"/>
                    <a:pt x="7265" y="7954"/>
                    <a:pt x="7408" y="7954"/>
                  </a:cubicBezTo>
                  <a:cubicBezTo>
                    <a:pt x="7550" y="7954"/>
                    <a:pt x="7693" y="7880"/>
                    <a:pt x="7693" y="7732"/>
                  </a:cubicBezTo>
                  <a:lnTo>
                    <a:pt x="7693" y="7458"/>
                  </a:lnTo>
                  <a:cubicBezTo>
                    <a:pt x="7990" y="6590"/>
                    <a:pt x="7693" y="6020"/>
                    <a:pt x="7419" y="5449"/>
                  </a:cubicBezTo>
                  <a:cubicBezTo>
                    <a:pt x="7419" y="4308"/>
                    <a:pt x="6848" y="3167"/>
                    <a:pt x="5981" y="2322"/>
                  </a:cubicBezTo>
                  <a:cubicBezTo>
                    <a:pt x="5300" y="1622"/>
                    <a:pt x="3681" y="0"/>
                    <a:pt x="2327" y="0"/>
                  </a:cubicBezTo>
                  <a:close/>
                </a:path>
              </a:pathLst>
            </a:custGeom>
            <a:solidFill>
              <a:srgbClr val="DA6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05" name="Google Shape;1705;p60"/>
            <p:cNvGrpSpPr/>
            <p:nvPr/>
          </p:nvGrpSpPr>
          <p:grpSpPr>
            <a:xfrm rot="1737330">
              <a:off x="4701124" y="803754"/>
              <a:ext cx="892340" cy="876592"/>
              <a:chOff x="7584603" y="357449"/>
              <a:chExt cx="1147383" cy="1136361"/>
            </a:xfrm>
          </p:grpSpPr>
          <p:sp>
            <p:nvSpPr>
              <p:cNvPr id="1706" name="Google Shape;1706;p60"/>
              <p:cNvSpPr/>
              <p:nvPr/>
            </p:nvSpPr>
            <p:spPr>
              <a:xfrm>
                <a:off x="7584603" y="357449"/>
                <a:ext cx="1147383" cy="1136361"/>
              </a:xfrm>
              <a:custGeom>
                <a:avLst/>
                <a:gdLst/>
                <a:ahLst/>
                <a:cxnLst/>
                <a:rect l="l" t="t" r="r" b="b"/>
                <a:pathLst>
                  <a:path w="35185" h="34847" extrusionOk="0">
                    <a:moveTo>
                      <a:pt x="31247" y="526"/>
                    </a:moveTo>
                    <a:cubicBezTo>
                      <a:pt x="31986" y="526"/>
                      <a:pt x="32753" y="802"/>
                      <a:pt x="33411" y="1444"/>
                    </a:cubicBezTo>
                    <a:cubicBezTo>
                      <a:pt x="34425" y="2426"/>
                      <a:pt x="34646" y="3914"/>
                      <a:pt x="33981" y="5149"/>
                    </a:cubicBezTo>
                    <a:cubicBezTo>
                      <a:pt x="33433" y="6103"/>
                      <a:pt x="32381" y="6824"/>
                      <a:pt x="31314" y="6824"/>
                    </a:cubicBezTo>
                    <a:cubicBezTo>
                      <a:pt x="30964" y="6824"/>
                      <a:pt x="30612" y="6746"/>
                      <a:pt x="30276" y="6574"/>
                    </a:cubicBezTo>
                    <a:cubicBezTo>
                      <a:pt x="30561" y="6289"/>
                      <a:pt x="30846" y="5973"/>
                      <a:pt x="31163" y="5688"/>
                    </a:cubicBezTo>
                    <a:cubicBezTo>
                      <a:pt x="31321" y="5529"/>
                      <a:pt x="31195" y="5371"/>
                      <a:pt x="31068" y="5308"/>
                    </a:cubicBezTo>
                    <a:cubicBezTo>
                      <a:pt x="31095" y="4756"/>
                      <a:pt x="30667" y="4157"/>
                      <a:pt x="30138" y="4157"/>
                    </a:cubicBezTo>
                    <a:cubicBezTo>
                      <a:pt x="30059" y="4157"/>
                      <a:pt x="29978" y="4170"/>
                      <a:pt x="29896" y="4199"/>
                    </a:cubicBezTo>
                    <a:cubicBezTo>
                      <a:pt x="29801" y="4231"/>
                      <a:pt x="29801" y="4231"/>
                      <a:pt x="29769" y="4263"/>
                    </a:cubicBezTo>
                    <a:cubicBezTo>
                      <a:pt x="29730" y="4249"/>
                      <a:pt x="29696" y="4242"/>
                      <a:pt x="29663" y="4242"/>
                    </a:cubicBezTo>
                    <a:cubicBezTo>
                      <a:pt x="29617" y="4242"/>
                      <a:pt x="29572" y="4257"/>
                      <a:pt x="29516" y="4294"/>
                    </a:cubicBezTo>
                    <a:cubicBezTo>
                      <a:pt x="29263" y="4548"/>
                      <a:pt x="28946" y="4833"/>
                      <a:pt x="28661" y="5086"/>
                    </a:cubicBezTo>
                    <a:cubicBezTo>
                      <a:pt x="28693" y="5054"/>
                      <a:pt x="28693" y="5023"/>
                      <a:pt x="28661" y="4991"/>
                    </a:cubicBezTo>
                    <a:cubicBezTo>
                      <a:pt x="27331" y="2681"/>
                      <a:pt x="29181" y="526"/>
                      <a:pt x="31247" y="526"/>
                    </a:cubicBezTo>
                    <a:close/>
                    <a:moveTo>
                      <a:pt x="29928" y="4516"/>
                    </a:moveTo>
                    <a:cubicBezTo>
                      <a:pt x="30403" y="4579"/>
                      <a:pt x="30751" y="4864"/>
                      <a:pt x="30751" y="5339"/>
                    </a:cubicBezTo>
                    <a:cubicBezTo>
                      <a:pt x="28629" y="7398"/>
                      <a:pt x="26128" y="9456"/>
                      <a:pt x="24417" y="11926"/>
                    </a:cubicBezTo>
                    <a:cubicBezTo>
                      <a:pt x="24132" y="11610"/>
                      <a:pt x="23847" y="11325"/>
                      <a:pt x="23467" y="11071"/>
                    </a:cubicBezTo>
                    <a:cubicBezTo>
                      <a:pt x="25684" y="9013"/>
                      <a:pt x="27711" y="6701"/>
                      <a:pt x="29896" y="4579"/>
                    </a:cubicBezTo>
                    <a:cubicBezTo>
                      <a:pt x="29896" y="4548"/>
                      <a:pt x="29928" y="4548"/>
                      <a:pt x="29928" y="4516"/>
                    </a:cubicBezTo>
                    <a:close/>
                    <a:moveTo>
                      <a:pt x="6685" y="12082"/>
                    </a:moveTo>
                    <a:cubicBezTo>
                      <a:pt x="6746" y="12082"/>
                      <a:pt x="6809" y="12093"/>
                      <a:pt x="6873" y="12116"/>
                    </a:cubicBezTo>
                    <a:lnTo>
                      <a:pt x="6936" y="12116"/>
                    </a:lnTo>
                    <a:cubicBezTo>
                      <a:pt x="9375" y="12940"/>
                      <a:pt x="11908" y="13478"/>
                      <a:pt x="14473" y="13637"/>
                    </a:cubicBezTo>
                    <a:cubicBezTo>
                      <a:pt x="14473" y="13827"/>
                      <a:pt x="14568" y="13890"/>
                      <a:pt x="14568" y="13922"/>
                    </a:cubicBezTo>
                    <a:cubicBezTo>
                      <a:pt x="14442" y="14270"/>
                      <a:pt x="14378" y="14587"/>
                      <a:pt x="14283" y="14967"/>
                    </a:cubicBezTo>
                    <a:cubicBezTo>
                      <a:pt x="14283" y="14935"/>
                      <a:pt x="14283" y="14935"/>
                      <a:pt x="14252" y="14935"/>
                    </a:cubicBezTo>
                    <a:cubicBezTo>
                      <a:pt x="11560" y="14365"/>
                      <a:pt x="8900" y="13763"/>
                      <a:pt x="6271" y="13066"/>
                    </a:cubicBezTo>
                    <a:lnTo>
                      <a:pt x="6144" y="13066"/>
                    </a:lnTo>
                    <a:lnTo>
                      <a:pt x="6144" y="12971"/>
                    </a:lnTo>
                    <a:cubicBezTo>
                      <a:pt x="5923" y="12611"/>
                      <a:pt x="6258" y="12082"/>
                      <a:pt x="6685" y="12082"/>
                    </a:cubicBezTo>
                    <a:close/>
                    <a:moveTo>
                      <a:pt x="4968" y="9410"/>
                    </a:moveTo>
                    <a:cubicBezTo>
                      <a:pt x="6337" y="9410"/>
                      <a:pt x="7580" y="10419"/>
                      <a:pt x="7664" y="11831"/>
                    </a:cubicBezTo>
                    <a:cubicBezTo>
                      <a:pt x="7348" y="11705"/>
                      <a:pt x="6999" y="11610"/>
                      <a:pt x="6651" y="11483"/>
                    </a:cubicBezTo>
                    <a:cubicBezTo>
                      <a:pt x="6619" y="11467"/>
                      <a:pt x="6589" y="11460"/>
                      <a:pt x="6559" y="11460"/>
                    </a:cubicBezTo>
                    <a:cubicBezTo>
                      <a:pt x="6414" y="11460"/>
                      <a:pt x="6308" y="11636"/>
                      <a:pt x="6334" y="11768"/>
                    </a:cubicBezTo>
                    <a:cubicBezTo>
                      <a:pt x="5828" y="11990"/>
                      <a:pt x="5511" y="12718"/>
                      <a:pt x="5891" y="13193"/>
                    </a:cubicBezTo>
                    <a:cubicBezTo>
                      <a:pt x="5891" y="13225"/>
                      <a:pt x="5954" y="13225"/>
                      <a:pt x="5986" y="13225"/>
                    </a:cubicBezTo>
                    <a:cubicBezTo>
                      <a:pt x="5954" y="13351"/>
                      <a:pt x="5986" y="13542"/>
                      <a:pt x="6144" y="13573"/>
                    </a:cubicBezTo>
                    <a:cubicBezTo>
                      <a:pt x="6619" y="13732"/>
                      <a:pt x="7094" y="13890"/>
                      <a:pt x="7569" y="14017"/>
                    </a:cubicBezTo>
                    <a:cubicBezTo>
                      <a:pt x="6707" y="14909"/>
                      <a:pt x="5636" y="15443"/>
                      <a:pt x="4384" y="15443"/>
                    </a:cubicBezTo>
                    <a:cubicBezTo>
                      <a:pt x="4348" y="15443"/>
                      <a:pt x="4312" y="15443"/>
                      <a:pt x="4276" y="15442"/>
                    </a:cubicBezTo>
                    <a:cubicBezTo>
                      <a:pt x="2502" y="15410"/>
                      <a:pt x="286" y="14048"/>
                      <a:pt x="1299" y="11990"/>
                    </a:cubicBezTo>
                    <a:cubicBezTo>
                      <a:pt x="1932" y="10755"/>
                      <a:pt x="3104" y="9710"/>
                      <a:pt x="4466" y="9456"/>
                    </a:cubicBezTo>
                    <a:cubicBezTo>
                      <a:pt x="4634" y="9425"/>
                      <a:pt x="4802" y="9410"/>
                      <a:pt x="4968" y="9410"/>
                    </a:cubicBezTo>
                    <a:close/>
                    <a:moveTo>
                      <a:pt x="19707" y="10709"/>
                    </a:moveTo>
                    <a:cubicBezTo>
                      <a:pt x="21351" y="10709"/>
                      <a:pt x="23015" y="11239"/>
                      <a:pt x="23942" y="12180"/>
                    </a:cubicBezTo>
                    <a:cubicBezTo>
                      <a:pt x="25842" y="14143"/>
                      <a:pt x="26159" y="17563"/>
                      <a:pt x="24259" y="19622"/>
                    </a:cubicBezTo>
                    <a:cubicBezTo>
                      <a:pt x="23176" y="20805"/>
                      <a:pt x="21573" y="21493"/>
                      <a:pt x="19988" y="21493"/>
                    </a:cubicBezTo>
                    <a:cubicBezTo>
                      <a:pt x="19070" y="21493"/>
                      <a:pt x="18157" y="21262"/>
                      <a:pt x="17355" y="20762"/>
                    </a:cubicBezTo>
                    <a:cubicBezTo>
                      <a:pt x="15012" y="19337"/>
                      <a:pt x="14252" y="16423"/>
                      <a:pt x="15012" y="13922"/>
                    </a:cubicBezTo>
                    <a:cubicBezTo>
                      <a:pt x="15012" y="13890"/>
                      <a:pt x="15043" y="13858"/>
                      <a:pt x="15043" y="13795"/>
                    </a:cubicBezTo>
                    <a:cubicBezTo>
                      <a:pt x="15075" y="13763"/>
                      <a:pt x="15075" y="13732"/>
                      <a:pt x="15075" y="13700"/>
                    </a:cubicBezTo>
                    <a:lnTo>
                      <a:pt x="15075" y="13637"/>
                    </a:lnTo>
                    <a:lnTo>
                      <a:pt x="15075" y="13605"/>
                    </a:lnTo>
                    <a:cubicBezTo>
                      <a:pt x="15503" y="11590"/>
                      <a:pt x="17588" y="10709"/>
                      <a:pt x="19707" y="10709"/>
                    </a:cubicBezTo>
                    <a:close/>
                    <a:moveTo>
                      <a:pt x="22359" y="21522"/>
                    </a:moveTo>
                    <a:cubicBezTo>
                      <a:pt x="23151" y="24214"/>
                      <a:pt x="24132" y="26969"/>
                      <a:pt x="25209" y="29566"/>
                    </a:cubicBezTo>
                    <a:cubicBezTo>
                      <a:pt x="25177" y="29566"/>
                      <a:pt x="25146" y="29598"/>
                      <a:pt x="25146" y="29661"/>
                    </a:cubicBezTo>
                    <a:cubicBezTo>
                      <a:pt x="25070" y="29962"/>
                      <a:pt x="24756" y="30184"/>
                      <a:pt x="24456" y="30184"/>
                    </a:cubicBezTo>
                    <a:cubicBezTo>
                      <a:pt x="24377" y="30184"/>
                      <a:pt x="24300" y="30169"/>
                      <a:pt x="24227" y="30136"/>
                    </a:cubicBezTo>
                    <a:cubicBezTo>
                      <a:pt x="23341" y="27317"/>
                      <a:pt x="21916" y="24626"/>
                      <a:pt x="20807" y="21934"/>
                    </a:cubicBezTo>
                    <a:cubicBezTo>
                      <a:pt x="21345" y="21839"/>
                      <a:pt x="21852" y="21744"/>
                      <a:pt x="22359" y="21522"/>
                    </a:cubicBezTo>
                    <a:close/>
                    <a:moveTo>
                      <a:pt x="23309" y="28901"/>
                    </a:moveTo>
                    <a:cubicBezTo>
                      <a:pt x="23499" y="29249"/>
                      <a:pt x="23721" y="29598"/>
                      <a:pt x="23942" y="29946"/>
                    </a:cubicBezTo>
                    <a:cubicBezTo>
                      <a:pt x="23879" y="29946"/>
                      <a:pt x="23847" y="30041"/>
                      <a:pt x="23879" y="30104"/>
                    </a:cubicBezTo>
                    <a:cubicBezTo>
                      <a:pt x="24046" y="30349"/>
                      <a:pt x="24308" y="30458"/>
                      <a:pt x="24575" y="30458"/>
                    </a:cubicBezTo>
                    <a:cubicBezTo>
                      <a:pt x="24964" y="30458"/>
                      <a:pt x="25363" y="30227"/>
                      <a:pt x="25494" y="29851"/>
                    </a:cubicBezTo>
                    <a:cubicBezTo>
                      <a:pt x="25507" y="29854"/>
                      <a:pt x="25521" y="29856"/>
                      <a:pt x="25535" y="29856"/>
                    </a:cubicBezTo>
                    <a:cubicBezTo>
                      <a:pt x="25651" y="29856"/>
                      <a:pt x="25773" y="29739"/>
                      <a:pt x="25716" y="29598"/>
                    </a:cubicBezTo>
                    <a:cubicBezTo>
                      <a:pt x="25652" y="29408"/>
                      <a:pt x="25621" y="29218"/>
                      <a:pt x="25526" y="29028"/>
                    </a:cubicBezTo>
                    <a:lnTo>
                      <a:pt x="25526" y="29028"/>
                    </a:lnTo>
                    <a:cubicBezTo>
                      <a:pt x="28465" y="30366"/>
                      <a:pt x="26832" y="34351"/>
                      <a:pt x="24091" y="34351"/>
                    </a:cubicBezTo>
                    <a:cubicBezTo>
                      <a:pt x="23849" y="34351"/>
                      <a:pt x="23598" y="34320"/>
                      <a:pt x="23341" y="34253"/>
                    </a:cubicBezTo>
                    <a:cubicBezTo>
                      <a:pt x="22042" y="33873"/>
                      <a:pt x="21092" y="32606"/>
                      <a:pt x="21472" y="31276"/>
                    </a:cubicBezTo>
                    <a:cubicBezTo>
                      <a:pt x="21694" y="30231"/>
                      <a:pt x="22486" y="29471"/>
                      <a:pt x="23309" y="28901"/>
                    </a:cubicBezTo>
                    <a:close/>
                    <a:moveTo>
                      <a:pt x="31188" y="0"/>
                    </a:moveTo>
                    <a:cubicBezTo>
                      <a:pt x="30448" y="0"/>
                      <a:pt x="29710" y="242"/>
                      <a:pt x="29104" y="747"/>
                    </a:cubicBezTo>
                    <a:cubicBezTo>
                      <a:pt x="27679" y="1824"/>
                      <a:pt x="27394" y="3756"/>
                      <a:pt x="28471" y="5181"/>
                    </a:cubicBezTo>
                    <a:cubicBezTo>
                      <a:pt x="28503" y="5213"/>
                      <a:pt x="28534" y="5213"/>
                      <a:pt x="28598" y="5213"/>
                    </a:cubicBezTo>
                    <a:cubicBezTo>
                      <a:pt x="26666" y="7018"/>
                      <a:pt x="24766" y="8855"/>
                      <a:pt x="23309" y="10976"/>
                    </a:cubicBezTo>
                    <a:cubicBezTo>
                      <a:pt x="22410" y="10421"/>
                      <a:pt x="21172" y="10131"/>
                      <a:pt x="19909" y="10131"/>
                    </a:cubicBezTo>
                    <a:cubicBezTo>
                      <a:pt x="17567" y="10131"/>
                      <a:pt x="15135" y="11128"/>
                      <a:pt x="14600" y="13288"/>
                    </a:cubicBezTo>
                    <a:cubicBezTo>
                      <a:pt x="12415" y="12971"/>
                      <a:pt x="10325" y="12591"/>
                      <a:pt x="8234" y="11990"/>
                    </a:cubicBezTo>
                    <a:cubicBezTo>
                      <a:pt x="8234" y="10280"/>
                      <a:pt x="6809" y="8950"/>
                      <a:pt x="5131" y="8855"/>
                    </a:cubicBezTo>
                    <a:cubicBezTo>
                      <a:pt x="5076" y="8852"/>
                      <a:pt x="5020" y="8850"/>
                      <a:pt x="4965" y="8850"/>
                    </a:cubicBezTo>
                    <a:cubicBezTo>
                      <a:pt x="3098" y="8850"/>
                      <a:pt x="1406" y="10393"/>
                      <a:pt x="729" y="12085"/>
                    </a:cubicBezTo>
                    <a:cubicBezTo>
                      <a:pt x="1" y="13890"/>
                      <a:pt x="1552" y="15442"/>
                      <a:pt x="3262" y="15822"/>
                    </a:cubicBezTo>
                    <a:cubicBezTo>
                      <a:pt x="3636" y="15915"/>
                      <a:pt x="4016" y="15961"/>
                      <a:pt x="4394" y="15961"/>
                    </a:cubicBezTo>
                    <a:cubicBezTo>
                      <a:pt x="5811" y="15961"/>
                      <a:pt x="7194" y="15318"/>
                      <a:pt x="8044" y="14143"/>
                    </a:cubicBezTo>
                    <a:cubicBezTo>
                      <a:pt x="10103" y="14682"/>
                      <a:pt x="12193" y="15093"/>
                      <a:pt x="14283" y="15315"/>
                    </a:cubicBezTo>
                    <a:lnTo>
                      <a:pt x="14378" y="15315"/>
                    </a:lnTo>
                    <a:cubicBezTo>
                      <a:pt x="14093" y="17785"/>
                      <a:pt x="15297" y="20319"/>
                      <a:pt x="17545" y="21459"/>
                    </a:cubicBezTo>
                    <a:cubicBezTo>
                      <a:pt x="18256" y="21828"/>
                      <a:pt x="19099" y="22021"/>
                      <a:pt x="19927" y="22021"/>
                    </a:cubicBezTo>
                    <a:cubicBezTo>
                      <a:pt x="20095" y="22021"/>
                      <a:pt x="20262" y="22013"/>
                      <a:pt x="20427" y="21997"/>
                    </a:cubicBezTo>
                    <a:lnTo>
                      <a:pt x="20427" y="22060"/>
                    </a:lnTo>
                    <a:cubicBezTo>
                      <a:pt x="21250" y="24182"/>
                      <a:pt x="22106" y="26494"/>
                      <a:pt x="23214" y="28584"/>
                    </a:cubicBezTo>
                    <a:cubicBezTo>
                      <a:pt x="21979" y="29218"/>
                      <a:pt x="20902" y="30484"/>
                      <a:pt x="20902" y="31909"/>
                    </a:cubicBezTo>
                    <a:cubicBezTo>
                      <a:pt x="20870" y="33493"/>
                      <a:pt x="22232" y="34665"/>
                      <a:pt x="23752" y="34823"/>
                    </a:cubicBezTo>
                    <a:cubicBezTo>
                      <a:pt x="23890" y="34839"/>
                      <a:pt x="24025" y="34847"/>
                      <a:pt x="24158" y="34847"/>
                    </a:cubicBezTo>
                    <a:cubicBezTo>
                      <a:pt x="27446" y="34847"/>
                      <a:pt x="29158" y="30106"/>
                      <a:pt x="25779" y="28584"/>
                    </a:cubicBezTo>
                    <a:cubicBezTo>
                      <a:pt x="25734" y="28557"/>
                      <a:pt x="25692" y="28546"/>
                      <a:pt x="25652" y="28546"/>
                    </a:cubicBezTo>
                    <a:cubicBezTo>
                      <a:pt x="25552" y="28546"/>
                      <a:pt x="25467" y="28620"/>
                      <a:pt x="25399" y="28711"/>
                    </a:cubicBezTo>
                    <a:cubicBezTo>
                      <a:pt x="24607" y="26241"/>
                      <a:pt x="23657" y="23739"/>
                      <a:pt x="22644" y="21427"/>
                    </a:cubicBezTo>
                    <a:cubicBezTo>
                      <a:pt x="23752" y="20952"/>
                      <a:pt x="24702" y="20097"/>
                      <a:pt x="25336" y="19052"/>
                    </a:cubicBezTo>
                    <a:cubicBezTo>
                      <a:pt x="26603" y="16867"/>
                      <a:pt x="26159" y="13922"/>
                      <a:pt x="24544" y="12085"/>
                    </a:cubicBezTo>
                    <a:cubicBezTo>
                      <a:pt x="26476" y="10565"/>
                      <a:pt x="28186" y="8665"/>
                      <a:pt x="29928" y="6891"/>
                    </a:cubicBezTo>
                    <a:cubicBezTo>
                      <a:pt x="30369" y="7179"/>
                      <a:pt x="30850" y="7307"/>
                      <a:pt x="31333" y="7307"/>
                    </a:cubicBezTo>
                    <a:cubicBezTo>
                      <a:pt x="32445" y="7307"/>
                      <a:pt x="33563" y="6628"/>
                      <a:pt x="34203" y="5656"/>
                    </a:cubicBezTo>
                    <a:cubicBezTo>
                      <a:pt x="35185" y="4168"/>
                      <a:pt x="34995" y="2204"/>
                      <a:pt x="33633" y="1001"/>
                    </a:cubicBezTo>
                    <a:cubicBezTo>
                      <a:pt x="32961" y="346"/>
                      <a:pt x="32073" y="0"/>
                      <a:pt x="311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60"/>
              <p:cNvSpPr/>
              <p:nvPr/>
            </p:nvSpPr>
            <p:spPr>
              <a:xfrm>
                <a:off x="8476161" y="373525"/>
                <a:ext cx="239325" cy="204563"/>
              </a:xfrm>
              <a:custGeom>
                <a:avLst/>
                <a:gdLst/>
                <a:ahLst/>
                <a:cxnLst/>
                <a:rect l="l" t="t" r="r" b="b"/>
                <a:pathLst>
                  <a:path w="7339" h="6273" extrusionOk="0">
                    <a:moveTo>
                      <a:pt x="5240" y="1905"/>
                    </a:moveTo>
                    <a:cubicBezTo>
                      <a:pt x="5280" y="1905"/>
                      <a:pt x="5318" y="1923"/>
                      <a:pt x="5343" y="1964"/>
                    </a:cubicBezTo>
                    <a:cubicBezTo>
                      <a:pt x="5786" y="2471"/>
                      <a:pt x="5755" y="3263"/>
                      <a:pt x="5343" y="3833"/>
                    </a:cubicBezTo>
                    <a:cubicBezTo>
                      <a:pt x="5323" y="3853"/>
                      <a:pt x="5299" y="3862"/>
                      <a:pt x="5274" y="3862"/>
                    </a:cubicBezTo>
                    <a:cubicBezTo>
                      <a:pt x="5180" y="3862"/>
                      <a:pt x="5071" y="3736"/>
                      <a:pt x="5121" y="3611"/>
                    </a:cubicBezTo>
                    <a:cubicBezTo>
                      <a:pt x="5438" y="3136"/>
                      <a:pt x="5406" y="2629"/>
                      <a:pt x="5090" y="2186"/>
                    </a:cubicBezTo>
                    <a:cubicBezTo>
                      <a:pt x="4996" y="2046"/>
                      <a:pt x="5127" y="1905"/>
                      <a:pt x="5240" y="1905"/>
                    </a:cubicBezTo>
                    <a:close/>
                    <a:moveTo>
                      <a:pt x="6000" y="2469"/>
                    </a:moveTo>
                    <a:cubicBezTo>
                      <a:pt x="6058" y="2469"/>
                      <a:pt x="6112" y="2490"/>
                      <a:pt x="6135" y="2534"/>
                    </a:cubicBezTo>
                    <a:cubicBezTo>
                      <a:pt x="6578" y="3231"/>
                      <a:pt x="6293" y="4213"/>
                      <a:pt x="5723" y="4688"/>
                    </a:cubicBezTo>
                    <a:cubicBezTo>
                      <a:pt x="5696" y="4715"/>
                      <a:pt x="5666" y="4726"/>
                      <a:pt x="5637" y="4726"/>
                    </a:cubicBezTo>
                    <a:cubicBezTo>
                      <a:pt x="5528" y="4726"/>
                      <a:pt x="5427" y="4573"/>
                      <a:pt x="5501" y="4498"/>
                    </a:cubicBezTo>
                    <a:cubicBezTo>
                      <a:pt x="6071" y="3960"/>
                      <a:pt x="6071" y="3294"/>
                      <a:pt x="5818" y="2661"/>
                    </a:cubicBezTo>
                    <a:cubicBezTo>
                      <a:pt x="5777" y="2538"/>
                      <a:pt x="5895" y="2469"/>
                      <a:pt x="6000" y="2469"/>
                    </a:cubicBezTo>
                    <a:close/>
                    <a:moveTo>
                      <a:pt x="3929" y="1"/>
                    </a:moveTo>
                    <a:cubicBezTo>
                      <a:pt x="1857" y="1"/>
                      <a:pt x="1" y="2142"/>
                      <a:pt x="1353" y="4403"/>
                    </a:cubicBezTo>
                    <a:lnTo>
                      <a:pt x="1353" y="4530"/>
                    </a:lnTo>
                    <a:cubicBezTo>
                      <a:pt x="1638" y="4308"/>
                      <a:pt x="1954" y="4023"/>
                      <a:pt x="2239" y="3738"/>
                    </a:cubicBezTo>
                    <a:cubicBezTo>
                      <a:pt x="2284" y="3715"/>
                      <a:pt x="2345" y="3693"/>
                      <a:pt x="2399" y="3693"/>
                    </a:cubicBezTo>
                    <a:cubicBezTo>
                      <a:pt x="2421" y="3693"/>
                      <a:pt x="2443" y="3697"/>
                      <a:pt x="2461" y="3706"/>
                    </a:cubicBezTo>
                    <a:cubicBezTo>
                      <a:pt x="2493" y="3675"/>
                      <a:pt x="2556" y="3611"/>
                      <a:pt x="2588" y="3611"/>
                    </a:cubicBezTo>
                    <a:cubicBezTo>
                      <a:pt x="2650" y="3596"/>
                      <a:pt x="2711" y="3588"/>
                      <a:pt x="2771" y="3588"/>
                    </a:cubicBezTo>
                    <a:cubicBezTo>
                      <a:pt x="3322" y="3588"/>
                      <a:pt x="3760" y="4205"/>
                      <a:pt x="3760" y="4720"/>
                    </a:cubicBezTo>
                    <a:cubicBezTo>
                      <a:pt x="3886" y="4815"/>
                      <a:pt x="4013" y="5005"/>
                      <a:pt x="3855" y="5131"/>
                    </a:cubicBezTo>
                    <a:lnTo>
                      <a:pt x="2968" y="5986"/>
                    </a:lnTo>
                    <a:cubicBezTo>
                      <a:pt x="3323" y="6184"/>
                      <a:pt x="3695" y="6273"/>
                      <a:pt x="4064" y="6273"/>
                    </a:cubicBezTo>
                    <a:cubicBezTo>
                      <a:pt x="5111" y="6273"/>
                      <a:pt x="6135" y="5561"/>
                      <a:pt x="6673" y="4625"/>
                    </a:cubicBezTo>
                    <a:cubicBezTo>
                      <a:pt x="7338" y="3389"/>
                      <a:pt x="7085" y="1933"/>
                      <a:pt x="6103" y="919"/>
                    </a:cubicBezTo>
                    <a:cubicBezTo>
                      <a:pt x="5443" y="276"/>
                      <a:pt x="4672" y="1"/>
                      <a:pt x="39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60"/>
              <p:cNvSpPr/>
              <p:nvPr/>
            </p:nvSpPr>
            <p:spPr>
              <a:xfrm>
                <a:off x="8653396" y="454268"/>
                <a:ext cx="37306" cy="73503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2254" extrusionOk="0">
                    <a:moveTo>
                      <a:pt x="543" y="0"/>
                    </a:moveTo>
                    <a:cubicBezTo>
                      <a:pt x="440" y="0"/>
                      <a:pt x="357" y="69"/>
                      <a:pt x="415" y="185"/>
                    </a:cubicBezTo>
                    <a:cubicBezTo>
                      <a:pt x="636" y="818"/>
                      <a:pt x="636" y="1515"/>
                      <a:pt x="98" y="2022"/>
                    </a:cubicBezTo>
                    <a:cubicBezTo>
                      <a:pt x="1" y="2119"/>
                      <a:pt x="71" y="2254"/>
                      <a:pt x="181" y="2254"/>
                    </a:cubicBezTo>
                    <a:cubicBezTo>
                      <a:pt x="214" y="2254"/>
                      <a:pt x="251" y="2241"/>
                      <a:pt x="288" y="2212"/>
                    </a:cubicBezTo>
                    <a:cubicBezTo>
                      <a:pt x="890" y="1737"/>
                      <a:pt x="1143" y="755"/>
                      <a:pt x="731" y="90"/>
                    </a:cubicBezTo>
                    <a:cubicBezTo>
                      <a:pt x="682" y="28"/>
                      <a:pt x="609" y="0"/>
                      <a:pt x="5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60"/>
              <p:cNvSpPr/>
              <p:nvPr/>
            </p:nvSpPr>
            <p:spPr>
              <a:xfrm>
                <a:off x="8638917" y="436234"/>
                <a:ext cx="25958" cy="61731"/>
              </a:xfrm>
              <a:custGeom>
                <a:avLst/>
                <a:gdLst/>
                <a:ahLst/>
                <a:cxnLst/>
                <a:rect l="l" t="t" r="r" b="b"/>
                <a:pathLst>
                  <a:path w="796" h="1893" extrusionOk="0">
                    <a:moveTo>
                      <a:pt x="264" y="0"/>
                    </a:moveTo>
                    <a:cubicBezTo>
                      <a:pt x="148" y="0"/>
                      <a:pt x="1" y="141"/>
                      <a:pt x="99" y="263"/>
                    </a:cubicBezTo>
                    <a:cubicBezTo>
                      <a:pt x="352" y="706"/>
                      <a:pt x="447" y="1213"/>
                      <a:pt x="130" y="1657"/>
                    </a:cubicBezTo>
                    <a:cubicBezTo>
                      <a:pt x="60" y="1775"/>
                      <a:pt x="165" y="1893"/>
                      <a:pt x="262" y="1893"/>
                    </a:cubicBezTo>
                    <a:cubicBezTo>
                      <a:pt x="295" y="1893"/>
                      <a:pt x="328" y="1879"/>
                      <a:pt x="352" y="1847"/>
                    </a:cubicBezTo>
                    <a:cubicBezTo>
                      <a:pt x="764" y="1340"/>
                      <a:pt x="795" y="548"/>
                      <a:pt x="352" y="41"/>
                    </a:cubicBezTo>
                    <a:cubicBezTo>
                      <a:pt x="330" y="12"/>
                      <a:pt x="299" y="0"/>
                      <a:pt x="26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60"/>
              <p:cNvSpPr/>
              <p:nvPr/>
            </p:nvSpPr>
            <p:spPr>
              <a:xfrm>
                <a:off x="8349862" y="505726"/>
                <a:ext cx="237564" cy="241705"/>
              </a:xfrm>
              <a:custGeom>
                <a:avLst/>
                <a:gdLst/>
                <a:ahLst/>
                <a:cxnLst/>
                <a:rect l="l" t="t" r="r" b="b"/>
                <a:pathLst>
                  <a:path w="7285" h="7412" extrusionOk="0">
                    <a:moveTo>
                      <a:pt x="6461" y="1"/>
                    </a:moveTo>
                    <a:cubicBezTo>
                      <a:pt x="6461" y="1"/>
                      <a:pt x="6461" y="32"/>
                      <a:pt x="6429" y="96"/>
                    </a:cubicBezTo>
                    <a:cubicBezTo>
                      <a:pt x="4212" y="2186"/>
                      <a:pt x="2217" y="4529"/>
                      <a:pt x="0" y="6588"/>
                    </a:cubicBezTo>
                    <a:cubicBezTo>
                      <a:pt x="349" y="6809"/>
                      <a:pt x="665" y="7094"/>
                      <a:pt x="950" y="7411"/>
                    </a:cubicBezTo>
                    <a:cubicBezTo>
                      <a:pt x="2661" y="4941"/>
                      <a:pt x="5162" y="2882"/>
                      <a:pt x="7284" y="824"/>
                    </a:cubicBezTo>
                    <a:cubicBezTo>
                      <a:pt x="7284" y="349"/>
                      <a:pt x="6936" y="32"/>
                      <a:pt x="64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60"/>
              <p:cNvSpPr/>
              <p:nvPr/>
            </p:nvSpPr>
            <p:spPr>
              <a:xfrm>
                <a:off x="8049328" y="704876"/>
                <a:ext cx="389363" cy="352449"/>
              </a:xfrm>
              <a:custGeom>
                <a:avLst/>
                <a:gdLst/>
                <a:ahLst/>
                <a:cxnLst/>
                <a:rect l="l" t="t" r="r" b="b"/>
                <a:pathLst>
                  <a:path w="11940" h="10808" extrusionOk="0">
                    <a:moveTo>
                      <a:pt x="5099" y="417"/>
                    </a:moveTo>
                    <a:cubicBezTo>
                      <a:pt x="5353" y="417"/>
                      <a:pt x="5289" y="734"/>
                      <a:pt x="5099" y="734"/>
                    </a:cubicBezTo>
                    <a:cubicBezTo>
                      <a:pt x="4181" y="797"/>
                      <a:pt x="3358" y="1019"/>
                      <a:pt x="2566" y="1589"/>
                    </a:cubicBezTo>
                    <a:cubicBezTo>
                      <a:pt x="2559" y="1593"/>
                      <a:pt x="2551" y="1594"/>
                      <a:pt x="2543" y="1594"/>
                    </a:cubicBezTo>
                    <a:cubicBezTo>
                      <a:pt x="2478" y="1594"/>
                      <a:pt x="2386" y="1487"/>
                      <a:pt x="2471" y="1431"/>
                    </a:cubicBezTo>
                    <a:cubicBezTo>
                      <a:pt x="3199" y="829"/>
                      <a:pt x="4149" y="417"/>
                      <a:pt x="5099" y="417"/>
                    </a:cubicBezTo>
                    <a:close/>
                    <a:moveTo>
                      <a:pt x="4698" y="1266"/>
                    </a:moveTo>
                    <a:cubicBezTo>
                      <a:pt x="4758" y="1266"/>
                      <a:pt x="4818" y="1268"/>
                      <a:pt x="4878" y="1272"/>
                    </a:cubicBezTo>
                    <a:cubicBezTo>
                      <a:pt x="5068" y="1272"/>
                      <a:pt x="5068" y="1589"/>
                      <a:pt x="4878" y="1589"/>
                    </a:cubicBezTo>
                    <a:cubicBezTo>
                      <a:pt x="4772" y="1578"/>
                      <a:pt x="4667" y="1573"/>
                      <a:pt x="4565" y="1573"/>
                    </a:cubicBezTo>
                    <a:cubicBezTo>
                      <a:pt x="3780" y="1573"/>
                      <a:pt x="3105" y="1895"/>
                      <a:pt x="2629" y="2539"/>
                    </a:cubicBezTo>
                    <a:cubicBezTo>
                      <a:pt x="2611" y="2551"/>
                      <a:pt x="2591" y="2556"/>
                      <a:pt x="2570" y="2556"/>
                    </a:cubicBezTo>
                    <a:cubicBezTo>
                      <a:pt x="2483" y="2556"/>
                      <a:pt x="2394" y="2464"/>
                      <a:pt x="2471" y="2412"/>
                    </a:cubicBezTo>
                    <a:cubicBezTo>
                      <a:pt x="2975" y="1700"/>
                      <a:pt x="3813" y="1266"/>
                      <a:pt x="4698" y="1266"/>
                    </a:cubicBezTo>
                    <a:close/>
                    <a:moveTo>
                      <a:pt x="5448" y="0"/>
                    </a:moveTo>
                    <a:cubicBezTo>
                      <a:pt x="3332" y="0"/>
                      <a:pt x="1251" y="889"/>
                      <a:pt x="824" y="2919"/>
                    </a:cubicBezTo>
                    <a:lnTo>
                      <a:pt x="824" y="2951"/>
                    </a:lnTo>
                    <a:lnTo>
                      <a:pt x="824" y="3014"/>
                    </a:lnTo>
                    <a:cubicBezTo>
                      <a:pt x="792" y="3046"/>
                      <a:pt x="792" y="3078"/>
                      <a:pt x="792" y="3109"/>
                    </a:cubicBezTo>
                    <a:cubicBezTo>
                      <a:pt x="792" y="3173"/>
                      <a:pt x="792" y="3204"/>
                      <a:pt x="761" y="3236"/>
                    </a:cubicBezTo>
                    <a:cubicBezTo>
                      <a:pt x="1" y="5738"/>
                      <a:pt x="792" y="8651"/>
                      <a:pt x="3104" y="10076"/>
                    </a:cubicBezTo>
                    <a:cubicBezTo>
                      <a:pt x="3894" y="10576"/>
                      <a:pt x="4804" y="10807"/>
                      <a:pt x="5723" y="10807"/>
                    </a:cubicBezTo>
                    <a:cubicBezTo>
                      <a:pt x="7310" y="10807"/>
                      <a:pt x="8925" y="10119"/>
                      <a:pt x="10008" y="8936"/>
                    </a:cubicBezTo>
                    <a:cubicBezTo>
                      <a:pt x="11940" y="6878"/>
                      <a:pt x="11591" y="3489"/>
                      <a:pt x="9691" y="1494"/>
                    </a:cubicBezTo>
                    <a:cubicBezTo>
                      <a:pt x="8763" y="538"/>
                      <a:pt x="7095" y="0"/>
                      <a:pt x="54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60"/>
              <p:cNvSpPr/>
              <p:nvPr/>
            </p:nvSpPr>
            <p:spPr>
              <a:xfrm>
                <a:off x="8127005" y="717431"/>
                <a:ext cx="94830" cy="36360"/>
              </a:xfrm>
              <a:custGeom>
                <a:avLst/>
                <a:gdLst/>
                <a:ahLst/>
                <a:cxnLst/>
                <a:rect l="l" t="t" r="r" b="b"/>
                <a:pathLst>
                  <a:path w="2908" h="1115" extrusionOk="0">
                    <a:moveTo>
                      <a:pt x="2717" y="1"/>
                    </a:moveTo>
                    <a:cubicBezTo>
                      <a:pt x="1767" y="32"/>
                      <a:pt x="849" y="412"/>
                      <a:pt x="57" y="951"/>
                    </a:cubicBezTo>
                    <a:cubicBezTo>
                      <a:pt x="1" y="1007"/>
                      <a:pt x="95" y="1114"/>
                      <a:pt x="161" y="1114"/>
                    </a:cubicBezTo>
                    <a:cubicBezTo>
                      <a:pt x="169" y="1114"/>
                      <a:pt x="177" y="1113"/>
                      <a:pt x="184" y="1109"/>
                    </a:cubicBezTo>
                    <a:cubicBezTo>
                      <a:pt x="976" y="602"/>
                      <a:pt x="1799" y="349"/>
                      <a:pt x="2717" y="317"/>
                    </a:cubicBezTo>
                    <a:cubicBezTo>
                      <a:pt x="2907" y="317"/>
                      <a:pt x="2907" y="1"/>
                      <a:pt x="271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60"/>
              <p:cNvSpPr/>
              <p:nvPr/>
            </p:nvSpPr>
            <p:spPr>
              <a:xfrm>
                <a:off x="8126973" y="745964"/>
                <a:ext cx="87623" cy="42295"/>
              </a:xfrm>
              <a:custGeom>
                <a:avLst/>
                <a:gdLst/>
                <a:ahLst/>
                <a:cxnLst/>
                <a:rect l="l" t="t" r="r" b="b"/>
                <a:pathLst>
                  <a:path w="2687" h="1297" extrusionOk="0">
                    <a:moveTo>
                      <a:pt x="2255" y="0"/>
                    </a:moveTo>
                    <a:cubicBezTo>
                      <a:pt x="1392" y="0"/>
                      <a:pt x="577" y="457"/>
                      <a:pt x="26" y="1152"/>
                    </a:cubicBezTo>
                    <a:cubicBezTo>
                      <a:pt x="1" y="1204"/>
                      <a:pt x="79" y="1296"/>
                      <a:pt x="143" y="1296"/>
                    </a:cubicBezTo>
                    <a:cubicBezTo>
                      <a:pt x="158" y="1296"/>
                      <a:pt x="173" y="1291"/>
                      <a:pt x="185" y="1279"/>
                    </a:cubicBezTo>
                    <a:cubicBezTo>
                      <a:pt x="717" y="635"/>
                      <a:pt x="1398" y="313"/>
                      <a:pt x="2184" y="313"/>
                    </a:cubicBezTo>
                    <a:cubicBezTo>
                      <a:pt x="2286" y="313"/>
                      <a:pt x="2391" y="318"/>
                      <a:pt x="2497" y="329"/>
                    </a:cubicBezTo>
                    <a:cubicBezTo>
                      <a:pt x="2687" y="329"/>
                      <a:pt x="2687" y="12"/>
                      <a:pt x="2497" y="12"/>
                    </a:cubicBezTo>
                    <a:cubicBezTo>
                      <a:pt x="2416" y="4"/>
                      <a:pt x="2335" y="0"/>
                      <a:pt x="22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60"/>
              <p:cNvSpPr/>
              <p:nvPr/>
            </p:nvSpPr>
            <p:spPr>
              <a:xfrm>
                <a:off x="7779904" y="751704"/>
                <a:ext cx="280805" cy="94862"/>
              </a:xfrm>
              <a:custGeom>
                <a:avLst/>
                <a:gdLst/>
                <a:ahLst/>
                <a:cxnLst/>
                <a:rect l="l" t="t" r="r" b="b"/>
                <a:pathLst>
                  <a:path w="8611" h="2909" extrusionOk="0">
                    <a:moveTo>
                      <a:pt x="723" y="0"/>
                    </a:moveTo>
                    <a:cubicBezTo>
                      <a:pt x="330" y="0"/>
                      <a:pt x="0" y="513"/>
                      <a:pt x="187" y="913"/>
                    </a:cubicBezTo>
                    <a:lnTo>
                      <a:pt x="187" y="1008"/>
                    </a:lnTo>
                    <a:lnTo>
                      <a:pt x="314" y="1008"/>
                    </a:lnTo>
                    <a:cubicBezTo>
                      <a:pt x="2974" y="1705"/>
                      <a:pt x="5602" y="2307"/>
                      <a:pt x="8294" y="2877"/>
                    </a:cubicBezTo>
                    <a:lnTo>
                      <a:pt x="8358" y="2908"/>
                    </a:lnTo>
                    <a:cubicBezTo>
                      <a:pt x="8389" y="2560"/>
                      <a:pt x="8484" y="2180"/>
                      <a:pt x="8611" y="1863"/>
                    </a:cubicBezTo>
                    <a:cubicBezTo>
                      <a:pt x="8548" y="1800"/>
                      <a:pt x="8453" y="1737"/>
                      <a:pt x="8484" y="1547"/>
                    </a:cubicBezTo>
                    <a:cubicBezTo>
                      <a:pt x="5919" y="1452"/>
                      <a:pt x="3386" y="850"/>
                      <a:pt x="979" y="58"/>
                    </a:cubicBezTo>
                    <a:lnTo>
                      <a:pt x="947" y="58"/>
                    </a:lnTo>
                    <a:cubicBezTo>
                      <a:pt x="872" y="18"/>
                      <a:pt x="797" y="0"/>
                      <a:pt x="7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60"/>
              <p:cNvSpPr/>
              <p:nvPr/>
            </p:nvSpPr>
            <p:spPr>
              <a:xfrm>
                <a:off x="8263119" y="1059281"/>
                <a:ext cx="143582" cy="280544"/>
              </a:xfrm>
              <a:custGeom>
                <a:avLst/>
                <a:gdLst/>
                <a:ahLst/>
                <a:cxnLst/>
                <a:rect l="l" t="t" r="r" b="b"/>
                <a:pathLst>
                  <a:path w="4403" h="8603" extrusionOk="0">
                    <a:moveTo>
                      <a:pt x="1552" y="0"/>
                    </a:moveTo>
                    <a:cubicBezTo>
                      <a:pt x="1077" y="222"/>
                      <a:pt x="538" y="317"/>
                      <a:pt x="0" y="412"/>
                    </a:cubicBezTo>
                    <a:cubicBezTo>
                      <a:pt x="1109" y="3104"/>
                      <a:pt x="2534" y="5795"/>
                      <a:pt x="3420" y="8551"/>
                    </a:cubicBezTo>
                    <a:cubicBezTo>
                      <a:pt x="3497" y="8586"/>
                      <a:pt x="3580" y="8602"/>
                      <a:pt x="3664" y="8602"/>
                    </a:cubicBezTo>
                    <a:cubicBezTo>
                      <a:pt x="3960" y="8602"/>
                      <a:pt x="4265" y="8397"/>
                      <a:pt x="4339" y="8076"/>
                    </a:cubicBezTo>
                    <a:cubicBezTo>
                      <a:pt x="4339" y="8044"/>
                      <a:pt x="4370" y="8044"/>
                      <a:pt x="4402" y="8012"/>
                    </a:cubicBezTo>
                    <a:cubicBezTo>
                      <a:pt x="3294" y="5447"/>
                      <a:pt x="2344" y="2692"/>
                      <a:pt x="1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3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60"/>
              <p:cNvSpPr/>
              <p:nvPr/>
            </p:nvSpPr>
            <p:spPr>
              <a:xfrm>
                <a:off x="8271370" y="1299878"/>
                <a:ext cx="241477" cy="177757"/>
              </a:xfrm>
              <a:custGeom>
                <a:avLst/>
                <a:gdLst/>
                <a:ahLst/>
                <a:cxnLst/>
                <a:rect l="l" t="t" r="r" b="b"/>
                <a:pathLst>
                  <a:path w="7405" h="5451" extrusionOk="0">
                    <a:moveTo>
                      <a:pt x="4237" y="3347"/>
                    </a:moveTo>
                    <a:cubicBezTo>
                      <a:pt x="4366" y="3347"/>
                      <a:pt x="4447" y="3528"/>
                      <a:pt x="4307" y="3611"/>
                    </a:cubicBezTo>
                    <a:cubicBezTo>
                      <a:pt x="4149" y="3643"/>
                      <a:pt x="4022" y="3675"/>
                      <a:pt x="3959" y="3801"/>
                    </a:cubicBezTo>
                    <a:lnTo>
                      <a:pt x="3864" y="3801"/>
                    </a:lnTo>
                    <a:cubicBezTo>
                      <a:pt x="3642" y="3865"/>
                      <a:pt x="3357" y="3991"/>
                      <a:pt x="3136" y="4086"/>
                    </a:cubicBezTo>
                    <a:cubicBezTo>
                      <a:pt x="3126" y="4089"/>
                      <a:pt x="3117" y="4090"/>
                      <a:pt x="3107" y="4090"/>
                    </a:cubicBezTo>
                    <a:cubicBezTo>
                      <a:pt x="2996" y="4090"/>
                      <a:pt x="2924" y="3923"/>
                      <a:pt x="3041" y="3865"/>
                    </a:cubicBezTo>
                    <a:cubicBezTo>
                      <a:pt x="3294" y="3770"/>
                      <a:pt x="3547" y="3675"/>
                      <a:pt x="3801" y="3548"/>
                    </a:cubicBezTo>
                    <a:cubicBezTo>
                      <a:pt x="3927" y="3485"/>
                      <a:pt x="4086" y="3389"/>
                      <a:pt x="4181" y="3358"/>
                    </a:cubicBezTo>
                    <a:cubicBezTo>
                      <a:pt x="4200" y="3350"/>
                      <a:pt x="4219" y="3347"/>
                      <a:pt x="4237" y="3347"/>
                    </a:cubicBezTo>
                    <a:close/>
                    <a:moveTo>
                      <a:pt x="4734" y="3636"/>
                    </a:moveTo>
                    <a:cubicBezTo>
                      <a:pt x="4826" y="3636"/>
                      <a:pt x="4889" y="3790"/>
                      <a:pt x="4814" y="3865"/>
                    </a:cubicBezTo>
                    <a:cubicBezTo>
                      <a:pt x="4334" y="4487"/>
                      <a:pt x="3449" y="4730"/>
                      <a:pt x="2657" y="4730"/>
                    </a:cubicBezTo>
                    <a:cubicBezTo>
                      <a:pt x="2561" y="4730"/>
                      <a:pt x="2467" y="4726"/>
                      <a:pt x="2376" y="4720"/>
                    </a:cubicBezTo>
                    <a:cubicBezTo>
                      <a:pt x="2249" y="4720"/>
                      <a:pt x="2217" y="4498"/>
                      <a:pt x="2376" y="4498"/>
                    </a:cubicBezTo>
                    <a:cubicBezTo>
                      <a:pt x="2443" y="4503"/>
                      <a:pt x="2509" y="4505"/>
                      <a:pt x="2573" y="4505"/>
                    </a:cubicBezTo>
                    <a:cubicBezTo>
                      <a:pt x="3387" y="4505"/>
                      <a:pt x="3981" y="4144"/>
                      <a:pt x="4656" y="3675"/>
                    </a:cubicBezTo>
                    <a:cubicBezTo>
                      <a:pt x="4683" y="3648"/>
                      <a:pt x="4710" y="3636"/>
                      <a:pt x="4734" y="3636"/>
                    </a:cubicBezTo>
                    <a:close/>
                    <a:moveTo>
                      <a:pt x="2249" y="1"/>
                    </a:moveTo>
                    <a:cubicBezTo>
                      <a:pt x="1457" y="634"/>
                      <a:pt x="666" y="1394"/>
                      <a:pt x="380" y="2376"/>
                    </a:cubicBezTo>
                    <a:cubicBezTo>
                      <a:pt x="0" y="3770"/>
                      <a:pt x="982" y="4973"/>
                      <a:pt x="2281" y="5353"/>
                    </a:cubicBezTo>
                    <a:cubicBezTo>
                      <a:pt x="2543" y="5420"/>
                      <a:pt x="2798" y="5451"/>
                      <a:pt x="3044" y="5451"/>
                    </a:cubicBezTo>
                    <a:cubicBezTo>
                      <a:pt x="5825" y="5451"/>
                      <a:pt x="7405" y="1466"/>
                      <a:pt x="4466" y="128"/>
                    </a:cubicBezTo>
                    <a:lnTo>
                      <a:pt x="4466" y="128"/>
                    </a:lnTo>
                    <a:cubicBezTo>
                      <a:pt x="4497" y="318"/>
                      <a:pt x="4592" y="508"/>
                      <a:pt x="4656" y="698"/>
                    </a:cubicBezTo>
                    <a:cubicBezTo>
                      <a:pt x="4719" y="856"/>
                      <a:pt x="4561" y="951"/>
                      <a:pt x="4434" y="951"/>
                    </a:cubicBezTo>
                    <a:cubicBezTo>
                      <a:pt x="4282" y="1332"/>
                      <a:pt x="3877" y="1564"/>
                      <a:pt x="3489" y="1564"/>
                    </a:cubicBezTo>
                    <a:cubicBezTo>
                      <a:pt x="3232" y="1564"/>
                      <a:pt x="2983" y="1463"/>
                      <a:pt x="2819" y="1236"/>
                    </a:cubicBezTo>
                    <a:cubicBezTo>
                      <a:pt x="2724" y="1141"/>
                      <a:pt x="2819" y="1078"/>
                      <a:pt x="2882" y="1078"/>
                    </a:cubicBezTo>
                    <a:cubicBezTo>
                      <a:pt x="2661" y="761"/>
                      <a:pt x="2439" y="349"/>
                      <a:pt x="22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3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60"/>
              <p:cNvSpPr/>
              <p:nvPr/>
            </p:nvSpPr>
            <p:spPr>
              <a:xfrm>
                <a:off x="7593897" y="664309"/>
                <a:ext cx="240662" cy="196736"/>
              </a:xfrm>
              <a:custGeom>
                <a:avLst/>
                <a:gdLst/>
                <a:ahLst/>
                <a:cxnLst/>
                <a:rect l="l" t="t" r="r" b="b"/>
                <a:pathLst>
                  <a:path w="7380" h="6033" extrusionOk="0">
                    <a:moveTo>
                      <a:pt x="4323" y="674"/>
                    </a:moveTo>
                    <a:cubicBezTo>
                      <a:pt x="4675" y="674"/>
                      <a:pt x="5028" y="735"/>
                      <a:pt x="5353" y="870"/>
                    </a:cubicBezTo>
                    <a:cubicBezTo>
                      <a:pt x="5524" y="955"/>
                      <a:pt x="5412" y="1195"/>
                      <a:pt x="5272" y="1195"/>
                    </a:cubicBezTo>
                    <a:cubicBezTo>
                      <a:pt x="5257" y="1195"/>
                      <a:pt x="5242" y="1193"/>
                      <a:pt x="5226" y="1186"/>
                    </a:cubicBezTo>
                    <a:cubicBezTo>
                      <a:pt x="4819" y="1085"/>
                      <a:pt x="4440" y="1019"/>
                      <a:pt x="4058" y="1019"/>
                    </a:cubicBezTo>
                    <a:cubicBezTo>
                      <a:pt x="3727" y="1019"/>
                      <a:pt x="3394" y="1069"/>
                      <a:pt x="3041" y="1186"/>
                    </a:cubicBezTo>
                    <a:cubicBezTo>
                      <a:pt x="3027" y="1193"/>
                      <a:pt x="3014" y="1196"/>
                      <a:pt x="3001" y="1196"/>
                    </a:cubicBezTo>
                    <a:cubicBezTo>
                      <a:pt x="2902" y="1196"/>
                      <a:pt x="2865" y="993"/>
                      <a:pt x="2977" y="965"/>
                    </a:cubicBezTo>
                    <a:cubicBezTo>
                      <a:pt x="3377" y="783"/>
                      <a:pt x="3849" y="674"/>
                      <a:pt x="4323" y="674"/>
                    </a:cubicBezTo>
                    <a:close/>
                    <a:moveTo>
                      <a:pt x="4683" y="0"/>
                    </a:moveTo>
                    <a:cubicBezTo>
                      <a:pt x="4517" y="0"/>
                      <a:pt x="4349" y="15"/>
                      <a:pt x="4181" y="46"/>
                    </a:cubicBezTo>
                    <a:cubicBezTo>
                      <a:pt x="2819" y="300"/>
                      <a:pt x="1647" y="1313"/>
                      <a:pt x="1014" y="2580"/>
                    </a:cubicBezTo>
                    <a:cubicBezTo>
                      <a:pt x="1" y="4607"/>
                      <a:pt x="2217" y="6000"/>
                      <a:pt x="3991" y="6032"/>
                    </a:cubicBezTo>
                    <a:cubicBezTo>
                      <a:pt x="4026" y="6033"/>
                      <a:pt x="4061" y="6033"/>
                      <a:pt x="4097" y="6033"/>
                    </a:cubicBezTo>
                    <a:cubicBezTo>
                      <a:pt x="5321" y="6033"/>
                      <a:pt x="6422" y="5499"/>
                      <a:pt x="7284" y="4607"/>
                    </a:cubicBezTo>
                    <a:cubicBezTo>
                      <a:pt x="6809" y="4448"/>
                      <a:pt x="6334" y="4322"/>
                      <a:pt x="5859" y="4163"/>
                    </a:cubicBezTo>
                    <a:cubicBezTo>
                      <a:pt x="5701" y="4132"/>
                      <a:pt x="5638" y="3941"/>
                      <a:pt x="5701" y="3815"/>
                    </a:cubicBezTo>
                    <a:cubicBezTo>
                      <a:pt x="5701" y="3815"/>
                      <a:pt x="5638" y="3815"/>
                      <a:pt x="5606" y="3783"/>
                    </a:cubicBezTo>
                    <a:cubicBezTo>
                      <a:pt x="5194" y="3308"/>
                      <a:pt x="5543" y="2580"/>
                      <a:pt x="6049" y="2358"/>
                    </a:cubicBezTo>
                    <a:cubicBezTo>
                      <a:pt x="6049" y="2226"/>
                      <a:pt x="6137" y="2050"/>
                      <a:pt x="6277" y="2050"/>
                    </a:cubicBezTo>
                    <a:cubicBezTo>
                      <a:pt x="6304" y="2050"/>
                      <a:pt x="6334" y="2057"/>
                      <a:pt x="6366" y="2073"/>
                    </a:cubicBezTo>
                    <a:cubicBezTo>
                      <a:pt x="6714" y="2200"/>
                      <a:pt x="7031" y="2295"/>
                      <a:pt x="7379" y="2421"/>
                    </a:cubicBezTo>
                    <a:cubicBezTo>
                      <a:pt x="7295" y="1009"/>
                      <a:pt x="6052" y="0"/>
                      <a:pt x="4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60"/>
              <p:cNvSpPr/>
              <p:nvPr/>
            </p:nvSpPr>
            <p:spPr>
              <a:xfrm>
                <a:off x="7687064" y="687918"/>
                <a:ext cx="85243" cy="17283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530" extrusionOk="0">
                    <a:moveTo>
                      <a:pt x="1422" y="1"/>
                    </a:moveTo>
                    <a:cubicBezTo>
                      <a:pt x="972" y="1"/>
                      <a:pt x="506" y="98"/>
                      <a:pt x="89" y="272"/>
                    </a:cubicBezTo>
                    <a:cubicBezTo>
                      <a:pt x="1" y="360"/>
                      <a:pt x="48" y="529"/>
                      <a:pt x="156" y="529"/>
                    </a:cubicBezTo>
                    <a:cubicBezTo>
                      <a:pt x="165" y="529"/>
                      <a:pt x="174" y="528"/>
                      <a:pt x="184" y="526"/>
                    </a:cubicBezTo>
                    <a:cubicBezTo>
                      <a:pt x="540" y="392"/>
                      <a:pt x="876" y="335"/>
                      <a:pt x="1210" y="335"/>
                    </a:cubicBezTo>
                    <a:cubicBezTo>
                      <a:pt x="1589" y="335"/>
                      <a:pt x="1965" y="408"/>
                      <a:pt x="2369" y="526"/>
                    </a:cubicBezTo>
                    <a:cubicBezTo>
                      <a:pt x="2377" y="527"/>
                      <a:pt x="2385" y="528"/>
                      <a:pt x="2393" y="528"/>
                    </a:cubicBezTo>
                    <a:cubicBezTo>
                      <a:pt x="2537" y="528"/>
                      <a:pt x="2614" y="269"/>
                      <a:pt x="2464" y="209"/>
                    </a:cubicBezTo>
                    <a:cubicBezTo>
                      <a:pt x="2150" y="66"/>
                      <a:pt x="1791" y="1"/>
                      <a:pt x="142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1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60"/>
              <p:cNvSpPr/>
              <p:nvPr/>
            </p:nvSpPr>
            <p:spPr>
              <a:xfrm>
                <a:off x="8344710" y="1419263"/>
                <a:ext cx="86319" cy="34860"/>
              </a:xfrm>
              <a:custGeom>
                <a:avLst/>
                <a:gdLst/>
                <a:ahLst/>
                <a:cxnLst/>
                <a:rect l="l" t="t" r="r" b="b"/>
                <a:pathLst>
                  <a:path w="2647" h="1069" extrusionOk="0">
                    <a:moveTo>
                      <a:pt x="2459" y="1"/>
                    </a:moveTo>
                    <a:cubicBezTo>
                      <a:pt x="2442" y="1"/>
                      <a:pt x="2424" y="5"/>
                      <a:pt x="2407" y="14"/>
                    </a:cubicBezTo>
                    <a:cubicBezTo>
                      <a:pt x="1710" y="489"/>
                      <a:pt x="1077" y="837"/>
                      <a:pt x="127" y="837"/>
                    </a:cubicBezTo>
                    <a:cubicBezTo>
                      <a:pt x="119" y="835"/>
                      <a:pt x="112" y="834"/>
                      <a:pt x="106" y="834"/>
                    </a:cubicBezTo>
                    <a:cubicBezTo>
                      <a:pt x="0" y="834"/>
                      <a:pt x="7" y="1059"/>
                      <a:pt x="127" y="1059"/>
                    </a:cubicBezTo>
                    <a:cubicBezTo>
                      <a:pt x="215" y="1065"/>
                      <a:pt x="306" y="1069"/>
                      <a:pt x="399" y="1069"/>
                    </a:cubicBezTo>
                    <a:cubicBezTo>
                      <a:pt x="1175" y="1069"/>
                      <a:pt x="2085" y="826"/>
                      <a:pt x="2565" y="204"/>
                    </a:cubicBezTo>
                    <a:cubicBezTo>
                      <a:pt x="2647" y="149"/>
                      <a:pt x="2565" y="1"/>
                      <a:pt x="245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60"/>
              <p:cNvSpPr/>
              <p:nvPr/>
            </p:nvSpPr>
            <p:spPr>
              <a:xfrm>
                <a:off x="8365743" y="1408991"/>
                <a:ext cx="50643" cy="22468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689" extrusionOk="0">
                    <a:moveTo>
                      <a:pt x="1374" y="1"/>
                    </a:moveTo>
                    <a:cubicBezTo>
                      <a:pt x="1356" y="1"/>
                      <a:pt x="1338" y="4"/>
                      <a:pt x="1318" y="12"/>
                    </a:cubicBezTo>
                    <a:cubicBezTo>
                      <a:pt x="1128" y="43"/>
                      <a:pt x="1033" y="139"/>
                      <a:pt x="843" y="170"/>
                    </a:cubicBezTo>
                    <a:cubicBezTo>
                      <a:pt x="590" y="297"/>
                      <a:pt x="305" y="360"/>
                      <a:pt x="83" y="487"/>
                    </a:cubicBezTo>
                    <a:cubicBezTo>
                      <a:pt x="0" y="515"/>
                      <a:pt x="38" y="688"/>
                      <a:pt x="113" y="688"/>
                    </a:cubicBezTo>
                    <a:cubicBezTo>
                      <a:pt x="124" y="688"/>
                      <a:pt x="135" y="685"/>
                      <a:pt x="147" y="677"/>
                    </a:cubicBezTo>
                    <a:cubicBezTo>
                      <a:pt x="432" y="614"/>
                      <a:pt x="685" y="487"/>
                      <a:pt x="907" y="424"/>
                    </a:cubicBezTo>
                    <a:lnTo>
                      <a:pt x="1002" y="424"/>
                    </a:lnTo>
                    <a:cubicBezTo>
                      <a:pt x="1160" y="360"/>
                      <a:pt x="1255" y="297"/>
                      <a:pt x="1413" y="234"/>
                    </a:cubicBezTo>
                    <a:cubicBezTo>
                      <a:pt x="1552" y="178"/>
                      <a:pt x="1496" y="1"/>
                      <a:pt x="13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75" cap="flat" cmpd="sng">
                <a:solidFill>
                  <a:srgbClr val="000000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1" name="Google Shape;1721;p60"/>
            <p:cNvGrpSpPr/>
            <p:nvPr/>
          </p:nvGrpSpPr>
          <p:grpSpPr>
            <a:xfrm rot="-3212618">
              <a:off x="5682356" y="1006887"/>
              <a:ext cx="1249864" cy="858159"/>
              <a:chOff x="8412425" y="3375625"/>
              <a:chExt cx="1262850" cy="862800"/>
            </a:xfrm>
          </p:grpSpPr>
          <p:sp>
            <p:nvSpPr>
              <p:cNvPr id="1722" name="Google Shape;1722;p60"/>
              <p:cNvSpPr/>
              <p:nvPr/>
            </p:nvSpPr>
            <p:spPr>
              <a:xfrm>
                <a:off x="8462650" y="3389875"/>
                <a:ext cx="78200" cy="85625"/>
              </a:xfrm>
              <a:custGeom>
                <a:avLst/>
                <a:gdLst/>
                <a:ahLst/>
                <a:cxnLst/>
                <a:rect l="l" t="t" r="r" b="b"/>
                <a:pathLst>
                  <a:path w="3128" h="3425" extrusionOk="0">
                    <a:moveTo>
                      <a:pt x="1416" y="1"/>
                    </a:moveTo>
                    <a:cubicBezTo>
                      <a:pt x="571" y="1"/>
                      <a:pt x="1" y="845"/>
                      <a:pt x="1" y="1416"/>
                    </a:cubicBezTo>
                    <a:lnTo>
                      <a:pt x="1" y="1987"/>
                    </a:lnTo>
                    <a:lnTo>
                      <a:pt x="1" y="2283"/>
                    </a:lnTo>
                    <a:cubicBezTo>
                      <a:pt x="1" y="3128"/>
                      <a:pt x="571" y="3425"/>
                      <a:pt x="1416" y="3425"/>
                    </a:cubicBezTo>
                    <a:cubicBezTo>
                      <a:pt x="2283" y="3128"/>
                      <a:pt x="3128" y="2557"/>
                      <a:pt x="2854" y="1713"/>
                    </a:cubicBezTo>
                    <a:cubicBezTo>
                      <a:pt x="2854" y="845"/>
                      <a:pt x="2283" y="1"/>
                      <a:pt x="141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60"/>
              <p:cNvSpPr/>
              <p:nvPr/>
            </p:nvSpPr>
            <p:spPr>
              <a:xfrm>
                <a:off x="8426700" y="3691850"/>
                <a:ext cx="64500" cy="61550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2462" extrusionOk="0">
                    <a:moveTo>
                      <a:pt x="1159" y="1"/>
                    </a:moveTo>
                    <a:cubicBezTo>
                      <a:pt x="828" y="1"/>
                      <a:pt x="459" y="139"/>
                      <a:pt x="297" y="476"/>
                    </a:cubicBezTo>
                    <a:cubicBezTo>
                      <a:pt x="297" y="750"/>
                      <a:pt x="1" y="750"/>
                      <a:pt x="1" y="1046"/>
                    </a:cubicBezTo>
                    <a:cubicBezTo>
                      <a:pt x="1" y="1320"/>
                      <a:pt x="1" y="1617"/>
                      <a:pt x="297" y="1891"/>
                    </a:cubicBezTo>
                    <a:cubicBezTo>
                      <a:pt x="297" y="2188"/>
                      <a:pt x="571" y="2188"/>
                      <a:pt x="868" y="2461"/>
                    </a:cubicBezTo>
                    <a:cubicBezTo>
                      <a:pt x="1439" y="2461"/>
                      <a:pt x="2009" y="2188"/>
                      <a:pt x="2283" y="1617"/>
                    </a:cubicBezTo>
                    <a:cubicBezTo>
                      <a:pt x="2580" y="1046"/>
                      <a:pt x="2283" y="476"/>
                      <a:pt x="1712" y="179"/>
                    </a:cubicBezTo>
                    <a:cubicBezTo>
                      <a:pt x="1600" y="67"/>
                      <a:pt x="1389" y="1"/>
                      <a:pt x="115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60"/>
              <p:cNvSpPr/>
              <p:nvPr/>
            </p:nvSpPr>
            <p:spPr>
              <a:xfrm>
                <a:off x="8412425" y="3379775"/>
                <a:ext cx="1098500" cy="849750"/>
              </a:xfrm>
              <a:custGeom>
                <a:avLst/>
                <a:gdLst/>
                <a:ahLst/>
                <a:cxnLst/>
                <a:rect l="l" t="t" r="r" b="b"/>
                <a:pathLst>
                  <a:path w="43940" h="33990" extrusionOk="0">
                    <a:moveTo>
                      <a:pt x="19973" y="8667"/>
                    </a:moveTo>
                    <a:cubicBezTo>
                      <a:pt x="20840" y="8667"/>
                      <a:pt x="21411" y="8667"/>
                      <a:pt x="21982" y="8964"/>
                    </a:cubicBezTo>
                    <a:cubicBezTo>
                      <a:pt x="22826" y="9238"/>
                      <a:pt x="23397" y="9809"/>
                      <a:pt x="24264" y="9809"/>
                    </a:cubicBezTo>
                    <a:cubicBezTo>
                      <a:pt x="24538" y="9809"/>
                      <a:pt x="24538" y="10105"/>
                      <a:pt x="24538" y="10105"/>
                    </a:cubicBezTo>
                    <a:cubicBezTo>
                      <a:pt x="24538" y="10105"/>
                      <a:pt x="24835" y="10105"/>
                      <a:pt x="24835" y="10379"/>
                    </a:cubicBezTo>
                    <a:cubicBezTo>
                      <a:pt x="26821" y="12662"/>
                      <a:pt x="28259" y="15812"/>
                      <a:pt x="30244" y="18368"/>
                    </a:cubicBezTo>
                    <a:cubicBezTo>
                      <a:pt x="30244" y="18665"/>
                      <a:pt x="30244" y="18939"/>
                      <a:pt x="29971" y="18939"/>
                    </a:cubicBezTo>
                    <a:cubicBezTo>
                      <a:pt x="29735" y="19000"/>
                      <a:pt x="29511" y="19024"/>
                      <a:pt x="29297" y="19024"/>
                    </a:cubicBezTo>
                    <a:cubicBezTo>
                      <a:pt x="28472" y="19024"/>
                      <a:pt x="27788" y="18665"/>
                      <a:pt x="27117" y="18665"/>
                    </a:cubicBezTo>
                    <a:cubicBezTo>
                      <a:pt x="26250" y="18368"/>
                      <a:pt x="25405" y="18368"/>
                      <a:pt x="24835" y="18094"/>
                    </a:cubicBezTo>
                    <a:cubicBezTo>
                      <a:pt x="24264" y="18094"/>
                      <a:pt x="23694" y="18094"/>
                      <a:pt x="23397" y="17798"/>
                    </a:cubicBezTo>
                    <a:cubicBezTo>
                      <a:pt x="22826" y="17798"/>
                      <a:pt x="22552" y="17227"/>
                      <a:pt x="21982" y="16656"/>
                    </a:cubicBezTo>
                    <a:cubicBezTo>
                      <a:pt x="21685" y="16382"/>
                      <a:pt x="21411" y="15812"/>
                      <a:pt x="20840" y="15515"/>
                    </a:cubicBezTo>
                    <a:cubicBezTo>
                      <a:pt x="20544" y="15241"/>
                      <a:pt x="20270" y="15241"/>
                      <a:pt x="19973" y="15241"/>
                    </a:cubicBezTo>
                    <a:lnTo>
                      <a:pt x="19973" y="15515"/>
                    </a:lnTo>
                    <a:cubicBezTo>
                      <a:pt x="19568" y="15726"/>
                      <a:pt x="19313" y="15925"/>
                      <a:pt x="18994" y="15925"/>
                    </a:cubicBezTo>
                    <a:cubicBezTo>
                      <a:pt x="18864" y="15925"/>
                      <a:pt x="18724" y="15891"/>
                      <a:pt x="18558" y="15812"/>
                    </a:cubicBezTo>
                    <a:cubicBezTo>
                      <a:pt x="17987" y="15812"/>
                      <a:pt x="17691" y="15515"/>
                      <a:pt x="17417" y="15241"/>
                    </a:cubicBezTo>
                    <a:cubicBezTo>
                      <a:pt x="15979" y="14100"/>
                      <a:pt x="14837" y="12959"/>
                      <a:pt x="13422" y="12091"/>
                    </a:cubicBezTo>
                    <a:lnTo>
                      <a:pt x="13422" y="11817"/>
                    </a:lnTo>
                    <a:cubicBezTo>
                      <a:pt x="13696" y="10676"/>
                      <a:pt x="14267" y="10105"/>
                      <a:pt x="15408" y="10105"/>
                    </a:cubicBezTo>
                    <a:cubicBezTo>
                      <a:pt x="16846" y="9809"/>
                      <a:pt x="18558" y="8964"/>
                      <a:pt x="19973" y="8667"/>
                    </a:cubicBezTo>
                    <a:close/>
                    <a:moveTo>
                      <a:pt x="22552" y="18939"/>
                    </a:moveTo>
                    <a:lnTo>
                      <a:pt x="26821" y="19806"/>
                    </a:lnTo>
                    <a:cubicBezTo>
                      <a:pt x="27391" y="19806"/>
                      <a:pt x="28259" y="19806"/>
                      <a:pt x="28533" y="20377"/>
                    </a:cubicBezTo>
                    <a:cubicBezTo>
                      <a:pt x="29103" y="20377"/>
                      <a:pt x="29400" y="20947"/>
                      <a:pt x="29400" y="21221"/>
                    </a:cubicBezTo>
                    <a:cubicBezTo>
                      <a:pt x="30244" y="22089"/>
                      <a:pt x="30244" y="22933"/>
                      <a:pt x="29971" y="23801"/>
                    </a:cubicBezTo>
                    <a:cubicBezTo>
                      <a:pt x="29103" y="25216"/>
                      <a:pt x="28533" y="26357"/>
                      <a:pt x="27688" y="27498"/>
                    </a:cubicBezTo>
                    <a:cubicBezTo>
                      <a:pt x="27540" y="27647"/>
                      <a:pt x="27397" y="27721"/>
                      <a:pt x="27291" y="27721"/>
                    </a:cubicBezTo>
                    <a:cubicBezTo>
                      <a:pt x="27186" y="27721"/>
                      <a:pt x="27117" y="27647"/>
                      <a:pt x="27117" y="27498"/>
                    </a:cubicBezTo>
                    <a:cubicBezTo>
                      <a:pt x="25679" y="25513"/>
                      <a:pt x="24264" y="23801"/>
                      <a:pt x="22826" y="21792"/>
                    </a:cubicBezTo>
                    <a:cubicBezTo>
                      <a:pt x="22552" y="21518"/>
                      <a:pt x="21114" y="19509"/>
                      <a:pt x="22256" y="19236"/>
                    </a:cubicBezTo>
                    <a:cubicBezTo>
                      <a:pt x="22256" y="18939"/>
                      <a:pt x="22256" y="18939"/>
                      <a:pt x="22552" y="18939"/>
                    </a:cubicBezTo>
                    <a:close/>
                    <a:moveTo>
                      <a:pt x="12012" y="13225"/>
                    </a:moveTo>
                    <a:cubicBezTo>
                      <a:pt x="13134" y="13225"/>
                      <a:pt x="14768" y="14809"/>
                      <a:pt x="15408" y="15241"/>
                    </a:cubicBezTo>
                    <a:cubicBezTo>
                      <a:pt x="15979" y="16086"/>
                      <a:pt x="17417" y="16382"/>
                      <a:pt x="17691" y="17227"/>
                    </a:cubicBezTo>
                    <a:cubicBezTo>
                      <a:pt x="17987" y="17798"/>
                      <a:pt x="17987" y="18665"/>
                      <a:pt x="18261" y="19509"/>
                    </a:cubicBezTo>
                    <a:cubicBezTo>
                      <a:pt x="18261" y="19806"/>
                      <a:pt x="18558" y="20080"/>
                      <a:pt x="18832" y="20377"/>
                    </a:cubicBezTo>
                    <a:cubicBezTo>
                      <a:pt x="19129" y="20377"/>
                      <a:pt x="19129" y="20651"/>
                      <a:pt x="19129" y="20651"/>
                    </a:cubicBezTo>
                    <a:lnTo>
                      <a:pt x="19129" y="21518"/>
                    </a:lnTo>
                    <a:cubicBezTo>
                      <a:pt x="19402" y="22089"/>
                      <a:pt x="19129" y="22933"/>
                      <a:pt x="19129" y="23801"/>
                    </a:cubicBezTo>
                    <a:cubicBezTo>
                      <a:pt x="18832" y="24942"/>
                      <a:pt x="19129" y="26083"/>
                      <a:pt x="19129" y="27224"/>
                    </a:cubicBezTo>
                    <a:lnTo>
                      <a:pt x="19129" y="27498"/>
                    </a:lnTo>
                    <a:cubicBezTo>
                      <a:pt x="19129" y="27709"/>
                      <a:pt x="18979" y="27908"/>
                      <a:pt x="18794" y="27908"/>
                    </a:cubicBezTo>
                    <a:cubicBezTo>
                      <a:pt x="18719" y="27908"/>
                      <a:pt x="18637" y="27875"/>
                      <a:pt x="18558" y="27795"/>
                    </a:cubicBezTo>
                    <a:lnTo>
                      <a:pt x="18261" y="27498"/>
                    </a:lnTo>
                    <a:cubicBezTo>
                      <a:pt x="18261" y="27224"/>
                      <a:pt x="17987" y="26928"/>
                      <a:pt x="17691" y="26654"/>
                    </a:cubicBezTo>
                    <a:lnTo>
                      <a:pt x="16846" y="24942"/>
                    </a:lnTo>
                    <a:cubicBezTo>
                      <a:pt x="16275" y="23504"/>
                      <a:pt x="15408" y="22363"/>
                      <a:pt x="14563" y="20947"/>
                    </a:cubicBezTo>
                    <a:cubicBezTo>
                      <a:pt x="13993" y="19806"/>
                      <a:pt x="13125" y="18665"/>
                      <a:pt x="12555" y="17524"/>
                    </a:cubicBezTo>
                    <a:cubicBezTo>
                      <a:pt x="12281" y="16382"/>
                      <a:pt x="11710" y="15241"/>
                      <a:pt x="11140" y="14374"/>
                    </a:cubicBezTo>
                    <a:lnTo>
                      <a:pt x="11140" y="14100"/>
                    </a:lnTo>
                    <a:lnTo>
                      <a:pt x="11140" y="13803"/>
                    </a:lnTo>
                    <a:cubicBezTo>
                      <a:pt x="11345" y="13388"/>
                      <a:pt x="11652" y="13225"/>
                      <a:pt x="12012" y="13225"/>
                    </a:cubicBezTo>
                    <a:close/>
                    <a:moveTo>
                      <a:pt x="20677" y="20895"/>
                    </a:moveTo>
                    <a:cubicBezTo>
                      <a:pt x="20833" y="20895"/>
                      <a:pt x="21000" y="20982"/>
                      <a:pt x="21114" y="21221"/>
                    </a:cubicBezTo>
                    <a:lnTo>
                      <a:pt x="21411" y="21221"/>
                    </a:lnTo>
                    <a:cubicBezTo>
                      <a:pt x="22256" y="23504"/>
                      <a:pt x="23967" y="24942"/>
                      <a:pt x="25405" y="26654"/>
                    </a:cubicBezTo>
                    <a:cubicBezTo>
                      <a:pt x="25679" y="27224"/>
                      <a:pt x="26250" y="27795"/>
                      <a:pt x="25976" y="28640"/>
                    </a:cubicBezTo>
                    <a:cubicBezTo>
                      <a:pt x="25976" y="29210"/>
                      <a:pt x="25109" y="29210"/>
                      <a:pt x="24538" y="29210"/>
                    </a:cubicBezTo>
                    <a:cubicBezTo>
                      <a:pt x="24158" y="29210"/>
                      <a:pt x="23656" y="29342"/>
                      <a:pt x="23194" y="29342"/>
                    </a:cubicBezTo>
                    <a:cubicBezTo>
                      <a:pt x="22963" y="29342"/>
                      <a:pt x="22743" y="29309"/>
                      <a:pt x="22552" y="29210"/>
                    </a:cubicBezTo>
                    <a:cubicBezTo>
                      <a:pt x="22256" y="29210"/>
                      <a:pt x="21982" y="28936"/>
                      <a:pt x="21685" y="28640"/>
                    </a:cubicBezTo>
                    <a:lnTo>
                      <a:pt x="20840" y="27795"/>
                    </a:lnTo>
                    <a:cubicBezTo>
                      <a:pt x="20270" y="26928"/>
                      <a:pt x="20270" y="26083"/>
                      <a:pt x="20270" y="25216"/>
                    </a:cubicBezTo>
                    <a:cubicBezTo>
                      <a:pt x="20544" y="23801"/>
                      <a:pt x="20840" y="22659"/>
                      <a:pt x="20270" y="21221"/>
                    </a:cubicBezTo>
                    <a:cubicBezTo>
                      <a:pt x="20270" y="21062"/>
                      <a:pt x="20462" y="20895"/>
                      <a:pt x="20677" y="20895"/>
                    </a:cubicBezTo>
                    <a:close/>
                    <a:moveTo>
                      <a:pt x="3489" y="1"/>
                    </a:moveTo>
                    <a:cubicBezTo>
                      <a:pt x="3295" y="1"/>
                      <a:pt x="3085" y="35"/>
                      <a:pt x="2854" y="108"/>
                    </a:cubicBezTo>
                    <a:cubicBezTo>
                      <a:pt x="2010" y="405"/>
                      <a:pt x="1713" y="1249"/>
                      <a:pt x="1713" y="1820"/>
                    </a:cubicBezTo>
                    <a:cubicBezTo>
                      <a:pt x="1439" y="3258"/>
                      <a:pt x="2283" y="4102"/>
                      <a:pt x="3721" y="4102"/>
                    </a:cubicBezTo>
                    <a:cubicBezTo>
                      <a:pt x="3721" y="4102"/>
                      <a:pt x="3995" y="4102"/>
                      <a:pt x="4292" y="4399"/>
                    </a:cubicBezTo>
                    <a:cubicBezTo>
                      <a:pt x="5137" y="5244"/>
                      <a:pt x="6004" y="6111"/>
                      <a:pt x="6848" y="7252"/>
                    </a:cubicBezTo>
                    <a:lnTo>
                      <a:pt x="6848" y="7823"/>
                    </a:lnTo>
                    <a:cubicBezTo>
                      <a:pt x="6278" y="8667"/>
                      <a:pt x="6004" y="9535"/>
                      <a:pt x="6278" y="10676"/>
                    </a:cubicBezTo>
                    <a:cubicBezTo>
                      <a:pt x="6278" y="10950"/>
                      <a:pt x="6278" y="11247"/>
                      <a:pt x="5707" y="11247"/>
                    </a:cubicBezTo>
                    <a:cubicBezTo>
                      <a:pt x="5137" y="11817"/>
                      <a:pt x="4292" y="12091"/>
                      <a:pt x="3425" y="12388"/>
                    </a:cubicBezTo>
                    <a:cubicBezTo>
                      <a:pt x="3242" y="12388"/>
                      <a:pt x="3181" y="12510"/>
                      <a:pt x="2992" y="12510"/>
                    </a:cubicBezTo>
                    <a:cubicBezTo>
                      <a:pt x="2897" y="12510"/>
                      <a:pt x="2770" y="12479"/>
                      <a:pt x="2580" y="12388"/>
                    </a:cubicBezTo>
                    <a:cubicBezTo>
                      <a:pt x="2360" y="12168"/>
                      <a:pt x="2139" y="12073"/>
                      <a:pt x="1919" y="12073"/>
                    </a:cubicBezTo>
                    <a:cubicBezTo>
                      <a:pt x="1569" y="12073"/>
                      <a:pt x="1219" y="12312"/>
                      <a:pt x="868" y="12662"/>
                    </a:cubicBezTo>
                    <a:cubicBezTo>
                      <a:pt x="298" y="13529"/>
                      <a:pt x="1" y="14374"/>
                      <a:pt x="572" y="14944"/>
                    </a:cubicBezTo>
                    <a:cubicBezTo>
                      <a:pt x="811" y="15308"/>
                      <a:pt x="1150" y="15467"/>
                      <a:pt x="1505" y="15467"/>
                    </a:cubicBezTo>
                    <a:cubicBezTo>
                      <a:pt x="1998" y="15467"/>
                      <a:pt x="2523" y="15161"/>
                      <a:pt x="2854" y="14671"/>
                    </a:cubicBezTo>
                    <a:cubicBezTo>
                      <a:pt x="3151" y="14374"/>
                      <a:pt x="3151" y="14100"/>
                      <a:pt x="3425" y="14100"/>
                    </a:cubicBezTo>
                    <a:cubicBezTo>
                      <a:pt x="4566" y="13529"/>
                      <a:pt x="5433" y="13233"/>
                      <a:pt x="6575" y="12662"/>
                    </a:cubicBezTo>
                    <a:cubicBezTo>
                      <a:pt x="6848" y="12662"/>
                      <a:pt x="7145" y="12959"/>
                      <a:pt x="7145" y="12959"/>
                    </a:cubicBezTo>
                    <a:cubicBezTo>
                      <a:pt x="7990" y="13233"/>
                      <a:pt x="8560" y="13529"/>
                      <a:pt x="9131" y="14100"/>
                    </a:cubicBezTo>
                    <a:cubicBezTo>
                      <a:pt x="9428" y="14100"/>
                      <a:pt x="9702" y="14374"/>
                      <a:pt x="9702" y="14671"/>
                    </a:cubicBezTo>
                    <a:cubicBezTo>
                      <a:pt x="11984" y="18665"/>
                      <a:pt x="13993" y="22659"/>
                      <a:pt x="15979" y="26654"/>
                    </a:cubicBezTo>
                    <a:cubicBezTo>
                      <a:pt x="16275" y="27795"/>
                      <a:pt x="17120" y="28640"/>
                      <a:pt x="16549" y="29781"/>
                    </a:cubicBezTo>
                    <a:cubicBezTo>
                      <a:pt x="15979" y="31493"/>
                      <a:pt x="17417" y="33205"/>
                      <a:pt x="18558" y="33775"/>
                    </a:cubicBezTo>
                    <a:cubicBezTo>
                      <a:pt x="18986" y="33918"/>
                      <a:pt x="19414" y="33989"/>
                      <a:pt x="19824" y="33989"/>
                    </a:cubicBezTo>
                    <a:cubicBezTo>
                      <a:pt x="21054" y="33989"/>
                      <a:pt x="22124" y="33347"/>
                      <a:pt x="22552" y="32063"/>
                    </a:cubicBezTo>
                    <a:cubicBezTo>
                      <a:pt x="23123" y="31493"/>
                      <a:pt x="23397" y="31219"/>
                      <a:pt x="23967" y="30922"/>
                    </a:cubicBezTo>
                    <a:cubicBezTo>
                      <a:pt x="24538" y="30922"/>
                      <a:pt x="24835" y="30648"/>
                      <a:pt x="25405" y="30648"/>
                    </a:cubicBezTo>
                    <a:cubicBezTo>
                      <a:pt x="25679" y="30648"/>
                      <a:pt x="25976" y="30648"/>
                      <a:pt x="25976" y="30922"/>
                    </a:cubicBezTo>
                    <a:cubicBezTo>
                      <a:pt x="26219" y="31165"/>
                      <a:pt x="26463" y="31255"/>
                      <a:pt x="26706" y="31255"/>
                    </a:cubicBezTo>
                    <a:cubicBezTo>
                      <a:pt x="27033" y="31255"/>
                      <a:pt x="27361" y="31092"/>
                      <a:pt x="27688" y="30922"/>
                    </a:cubicBezTo>
                    <a:cubicBezTo>
                      <a:pt x="28533" y="30648"/>
                      <a:pt x="28829" y="30351"/>
                      <a:pt x="28829" y="29507"/>
                    </a:cubicBezTo>
                    <a:cubicBezTo>
                      <a:pt x="28829" y="28936"/>
                      <a:pt x="29103" y="28640"/>
                      <a:pt x="29103" y="28069"/>
                    </a:cubicBezTo>
                    <a:cubicBezTo>
                      <a:pt x="29971" y="26654"/>
                      <a:pt x="30815" y="25216"/>
                      <a:pt x="31386" y="23801"/>
                    </a:cubicBezTo>
                    <a:cubicBezTo>
                      <a:pt x="31682" y="23504"/>
                      <a:pt x="31682" y="23504"/>
                      <a:pt x="31956" y="23504"/>
                    </a:cubicBezTo>
                    <a:cubicBezTo>
                      <a:pt x="33098" y="23230"/>
                      <a:pt x="34239" y="22659"/>
                      <a:pt x="34809" y="21518"/>
                    </a:cubicBezTo>
                    <a:cubicBezTo>
                      <a:pt x="34809" y="21221"/>
                      <a:pt x="35106" y="20947"/>
                      <a:pt x="35106" y="20947"/>
                    </a:cubicBezTo>
                    <a:lnTo>
                      <a:pt x="39671" y="20947"/>
                    </a:lnTo>
                    <a:cubicBezTo>
                      <a:pt x="39945" y="20947"/>
                      <a:pt x="40242" y="20947"/>
                      <a:pt x="40516" y="21518"/>
                    </a:cubicBezTo>
                    <a:cubicBezTo>
                      <a:pt x="40516" y="21792"/>
                      <a:pt x="40813" y="22363"/>
                      <a:pt x="41086" y="22363"/>
                    </a:cubicBezTo>
                    <a:cubicBezTo>
                      <a:pt x="41343" y="22450"/>
                      <a:pt x="41573" y="22486"/>
                      <a:pt x="41792" y="22486"/>
                    </a:cubicBezTo>
                    <a:cubicBezTo>
                      <a:pt x="42315" y="22486"/>
                      <a:pt x="42774" y="22282"/>
                      <a:pt x="43369" y="22089"/>
                    </a:cubicBezTo>
                    <a:cubicBezTo>
                      <a:pt x="43666" y="21518"/>
                      <a:pt x="43940" y="20947"/>
                      <a:pt x="43940" y="20377"/>
                    </a:cubicBezTo>
                    <a:cubicBezTo>
                      <a:pt x="43666" y="19806"/>
                      <a:pt x="43369" y="19509"/>
                      <a:pt x="42798" y="18939"/>
                    </a:cubicBezTo>
                    <a:cubicBezTo>
                      <a:pt x="42661" y="18654"/>
                      <a:pt x="42450" y="18511"/>
                      <a:pt x="42236" y="18511"/>
                    </a:cubicBezTo>
                    <a:cubicBezTo>
                      <a:pt x="42022" y="18511"/>
                      <a:pt x="41805" y="18654"/>
                      <a:pt x="41657" y="18939"/>
                    </a:cubicBezTo>
                    <a:cubicBezTo>
                      <a:pt x="41383" y="18939"/>
                      <a:pt x="40813" y="19236"/>
                      <a:pt x="40516" y="19236"/>
                    </a:cubicBezTo>
                    <a:lnTo>
                      <a:pt x="35380" y="19236"/>
                    </a:lnTo>
                    <a:cubicBezTo>
                      <a:pt x="35106" y="19236"/>
                      <a:pt x="34809" y="18939"/>
                      <a:pt x="34536" y="18939"/>
                    </a:cubicBezTo>
                    <a:cubicBezTo>
                      <a:pt x="33965" y="17798"/>
                      <a:pt x="33098" y="17227"/>
                      <a:pt x="31956" y="17227"/>
                    </a:cubicBezTo>
                    <a:cubicBezTo>
                      <a:pt x="31112" y="17227"/>
                      <a:pt x="30815" y="16953"/>
                      <a:pt x="30815" y="16656"/>
                    </a:cubicBezTo>
                    <a:lnTo>
                      <a:pt x="25679" y="8964"/>
                    </a:lnTo>
                    <a:cubicBezTo>
                      <a:pt x="26547" y="7252"/>
                      <a:pt x="26547" y="6682"/>
                      <a:pt x="25679" y="5244"/>
                    </a:cubicBezTo>
                    <a:cubicBezTo>
                      <a:pt x="25041" y="4606"/>
                      <a:pt x="24317" y="4239"/>
                      <a:pt x="23604" y="4239"/>
                    </a:cubicBezTo>
                    <a:cubicBezTo>
                      <a:pt x="23041" y="4239"/>
                      <a:pt x="22485" y="4467"/>
                      <a:pt x="21982" y="4970"/>
                    </a:cubicBezTo>
                    <a:cubicBezTo>
                      <a:pt x="21685" y="5244"/>
                      <a:pt x="21411" y="5814"/>
                      <a:pt x="20840" y="6385"/>
                    </a:cubicBezTo>
                    <a:cubicBezTo>
                      <a:pt x="20840" y="6682"/>
                      <a:pt x="20544" y="6956"/>
                      <a:pt x="20270" y="6956"/>
                    </a:cubicBezTo>
                    <a:cubicBezTo>
                      <a:pt x="18261" y="7823"/>
                      <a:pt x="16275" y="8394"/>
                      <a:pt x="13993" y="8964"/>
                    </a:cubicBezTo>
                    <a:cubicBezTo>
                      <a:pt x="13235" y="6969"/>
                      <a:pt x="11621" y="6055"/>
                      <a:pt x="9885" y="6055"/>
                    </a:cubicBezTo>
                    <a:cubicBezTo>
                      <a:pt x="9636" y="6055"/>
                      <a:pt x="9384" y="6074"/>
                      <a:pt x="9131" y="6111"/>
                    </a:cubicBezTo>
                    <a:cubicBezTo>
                      <a:pt x="8979" y="6184"/>
                      <a:pt x="8848" y="6218"/>
                      <a:pt x="8727" y="6218"/>
                    </a:cubicBezTo>
                    <a:cubicBezTo>
                      <a:pt x="8394" y="6218"/>
                      <a:pt x="8135" y="5959"/>
                      <a:pt x="7716" y="5540"/>
                    </a:cubicBezTo>
                    <a:lnTo>
                      <a:pt x="5433" y="3258"/>
                    </a:lnTo>
                    <a:cubicBezTo>
                      <a:pt x="5137" y="3258"/>
                      <a:pt x="5137" y="2961"/>
                      <a:pt x="5137" y="2687"/>
                    </a:cubicBezTo>
                    <a:cubicBezTo>
                      <a:pt x="5433" y="1820"/>
                      <a:pt x="5433" y="1249"/>
                      <a:pt x="4863" y="679"/>
                    </a:cubicBezTo>
                    <a:cubicBezTo>
                      <a:pt x="4444" y="260"/>
                      <a:pt x="4025" y="1"/>
                      <a:pt x="3489" y="1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60"/>
              <p:cNvSpPr/>
              <p:nvPr/>
            </p:nvSpPr>
            <p:spPr>
              <a:xfrm>
                <a:off x="8412425" y="3379775"/>
                <a:ext cx="1098500" cy="849750"/>
              </a:xfrm>
              <a:custGeom>
                <a:avLst/>
                <a:gdLst/>
                <a:ahLst/>
                <a:cxnLst/>
                <a:rect l="l" t="t" r="r" b="b"/>
                <a:pathLst>
                  <a:path w="43940" h="33990" extrusionOk="0">
                    <a:moveTo>
                      <a:pt x="19973" y="8667"/>
                    </a:moveTo>
                    <a:cubicBezTo>
                      <a:pt x="20840" y="8667"/>
                      <a:pt x="21411" y="8667"/>
                      <a:pt x="21982" y="8964"/>
                    </a:cubicBezTo>
                    <a:cubicBezTo>
                      <a:pt x="22826" y="9238"/>
                      <a:pt x="23397" y="9809"/>
                      <a:pt x="24264" y="9809"/>
                    </a:cubicBezTo>
                    <a:cubicBezTo>
                      <a:pt x="24538" y="9809"/>
                      <a:pt x="24538" y="10105"/>
                      <a:pt x="24538" y="10105"/>
                    </a:cubicBezTo>
                    <a:cubicBezTo>
                      <a:pt x="24538" y="10105"/>
                      <a:pt x="24835" y="10105"/>
                      <a:pt x="24835" y="10379"/>
                    </a:cubicBezTo>
                    <a:cubicBezTo>
                      <a:pt x="26821" y="12662"/>
                      <a:pt x="28259" y="15812"/>
                      <a:pt x="30244" y="18368"/>
                    </a:cubicBezTo>
                    <a:cubicBezTo>
                      <a:pt x="30244" y="18665"/>
                      <a:pt x="30244" y="18939"/>
                      <a:pt x="29971" y="18939"/>
                    </a:cubicBezTo>
                    <a:cubicBezTo>
                      <a:pt x="29735" y="19000"/>
                      <a:pt x="29511" y="19024"/>
                      <a:pt x="29297" y="19024"/>
                    </a:cubicBezTo>
                    <a:cubicBezTo>
                      <a:pt x="28472" y="19024"/>
                      <a:pt x="27788" y="18665"/>
                      <a:pt x="27117" y="18665"/>
                    </a:cubicBezTo>
                    <a:cubicBezTo>
                      <a:pt x="26250" y="18368"/>
                      <a:pt x="25405" y="18368"/>
                      <a:pt x="24835" y="18094"/>
                    </a:cubicBezTo>
                    <a:cubicBezTo>
                      <a:pt x="24264" y="18094"/>
                      <a:pt x="23694" y="18094"/>
                      <a:pt x="23397" y="17798"/>
                    </a:cubicBezTo>
                    <a:cubicBezTo>
                      <a:pt x="22826" y="17798"/>
                      <a:pt x="22552" y="17227"/>
                      <a:pt x="21982" y="16656"/>
                    </a:cubicBezTo>
                    <a:cubicBezTo>
                      <a:pt x="21685" y="16382"/>
                      <a:pt x="21411" y="15812"/>
                      <a:pt x="20840" y="15515"/>
                    </a:cubicBezTo>
                    <a:cubicBezTo>
                      <a:pt x="20544" y="15241"/>
                      <a:pt x="20270" y="15241"/>
                      <a:pt x="19973" y="15241"/>
                    </a:cubicBezTo>
                    <a:lnTo>
                      <a:pt x="19973" y="15515"/>
                    </a:lnTo>
                    <a:cubicBezTo>
                      <a:pt x="19568" y="15726"/>
                      <a:pt x="19313" y="15925"/>
                      <a:pt x="18994" y="15925"/>
                    </a:cubicBezTo>
                    <a:cubicBezTo>
                      <a:pt x="18864" y="15925"/>
                      <a:pt x="18724" y="15891"/>
                      <a:pt x="18558" y="15812"/>
                    </a:cubicBezTo>
                    <a:cubicBezTo>
                      <a:pt x="17987" y="15812"/>
                      <a:pt x="17691" y="15515"/>
                      <a:pt x="17417" y="15241"/>
                    </a:cubicBezTo>
                    <a:cubicBezTo>
                      <a:pt x="15979" y="14100"/>
                      <a:pt x="14837" y="12959"/>
                      <a:pt x="13422" y="12091"/>
                    </a:cubicBezTo>
                    <a:lnTo>
                      <a:pt x="13422" y="11817"/>
                    </a:lnTo>
                    <a:cubicBezTo>
                      <a:pt x="13696" y="10676"/>
                      <a:pt x="14267" y="10105"/>
                      <a:pt x="15408" y="10105"/>
                    </a:cubicBezTo>
                    <a:cubicBezTo>
                      <a:pt x="16846" y="9809"/>
                      <a:pt x="18558" y="8964"/>
                      <a:pt x="19973" y="8667"/>
                    </a:cubicBezTo>
                    <a:close/>
                    <a:moveTo>
                      <a:pt x="22552" y="18939"/>
                    </a:moveTo>
                    <a:lnTo>
                      <a:pt x="26821" y="19806"/>
                    </a:lnTo>
                    <a:cubicBezTo>
                      <a:pt x="27391" y="19806"/>
                      <a:pt x="28259" y="19806"/>
                      <a:pt x="28533" y="20377"/>
                    </a:cubicBezTo>
                    <a:cubicBezTo>
                      <a:pt x="29103" y="20377"/>
                      <a:pt x="29400" y="20947"/>
                      <a:pt x="29400" y="21221"/>
                    </a:cubicBezTo>
                    <a:cubicBezTo>
                      <a:pt x="30244" y="22089"/>
                      <a:pt x="30244" y="22933"/>
                      <a:pt x="29971" y="23801"/>
                    </a:cubicBezTo>
                    <a:cubicBezTo>
                      <a:pt x="29103" y="25216"/>
                      <a:pt x="28533" y="26357"/>
                      <a:pt x="27688" y="27498"/>
                    </a:cubicBezTo>
                    <a:cubicBezTo>
                      <a:pt x="27540" y="27647"/>
                      <a:pt x="27397" y="27721"/>
                      <a:pt x="27291" y="27721"/>
                    </a:cubicBezTo>
                    <a:cubicBezTo>
                      <a:pt x="27186" y="27721"/>
                      <a:pt x="27117" y="27647"/>
                      <a:pt x="27117" y="27498"/>
                    </a:cubicBezTo>
                    <a:cubicBezTo>
                      <a:pt x="25679" y="25513"/>
                      <a:pt x="24264" y="23801"/>
                      <a:pt x="22826" y="21792"/>
                    </a:cubicBezTo>
                    <a:cubicBezTo>
                      <a:pt x="22552" y="21518"/>
                      <a:pt x="21114" y="19509"/>
                      <a:pt x="22256" y="19236"/>
                    </a:cubicBezTo>
                    <a:cubicBezTo>
                      <a:pt x="22256" y="18939"/>
                      <a:pt x="22256" y="18939"/>
                      <a:pt x="22552" y="18939"/>
                    </a:cubicBezTo>
                    <a:close/>
                    <a:moveTo>
                      <a:pt x="12012" y="13225"/>
                    </a:moveTo>
                    <a:cubicBezTo>
                      <a:pt x="13134" y="13225"/>
                      <a:pt x="14768" y="14809"/>
                      <a:pt x="15408" y="15241"/>
                    </a:cubicBezTo>
                    <a:cubicBezTo>
                      <a:pt x="15979" y="16086"/>
                      <a:pt x="17417" y="16382"/>
                      <a:pt x="17691" y="17227"/>
                    </a:cubicBezTo>
                    <a:cubicBezTo>
                      <a:pt x="17987" y="17798"/>
                      <a:pt x="17987" y="18665"/>
                      <a:pt x="18261" y="19509"/>
                    </a:cubicBezTo>
                    <a:cubicBezTo>
                      <a:pt x="18261" y="19806"/>
                      <a:pt x="18558" y="20080"/>
                      <a:pt x="18832" y="20377"/>
                    </a:cubicBezTo>
                    <a:cubicBezTo>
                      <a:pt x="19129" y="20377"/>
                      <a:pt x="19129" y="20651"/>
                      <a:pt x="19129" y="20651"/>
                    </a:cubicBezTo>
                    <a:lnTo>
                      <a:pt x="19129" y="21518"/>
                    </a:lnTo>
                    <a:cubicBezTo>
                      <a:pt x="19402" y="22089"/>
                      <a:pt x="19129" y="22933"/>
                      <a:pt x="19129" y="23801"/>
                    </a:cubicBezTo>
                    <a:cubicBezTo>
                      <a:pt x="18832" y="24942"/>
                      <a:pt x="19129" y="26083"/>
                      <a:pt x="19129" y="27224"/>
                    </a:cubicBezTo>
                    <a:lnTo>
                      <a:pt x="19129" y="27498"/>
                    </a:lnTo>
                    <a:cubicBezTo>
                      <a:pt x="19129" y="27709"/>
                      <a:pt x="18979" y="27908"/>
                      <a:pt x="18794" y="27908"/>
                    </a:cubicBezTo>
                    <a:cubicBezTo>
                      <a:pt x="18719" y="27908"/>
                      <a:pt x="18637" y="27875"/>
                      <a:pt x="18558" y="27795"/>
                    </a:cubicBezTo>
                    <a:lnTo>
                      <a:pt x="18261" y="27498"/>
                    </a:lnTo>
                    <a:cubicBezTo>
                      <a:pt x="18261" y="27224"/>
                      <a:pt x="17987" y="26928"/>
                      <a:pt x="17691" y="26654"/>
                    </a:cubicBezTo>
                    <a:lnTo>
                      <a:pt x="16846" y="24942"/>
                    </a:lnTo>
                    <a:cubicBezTo>
                      <a:pt x="16275" y="23504"/>
                      <a:pt x="15408" y="22363"/>
                      <a:pt x="14563" y="20947"/>
                    </a:cubicBezTo>
                    <a:cubicBezTo>
                      <a:pt x="13993" y="19806"/>
                      <a:pt x="13125" y="18665"/>
                      <a:pt x="12555" y="17524"/>
                    </a:cubicBezTo>
                    <a:cubicBezTo>
                      <a:pt x="12281" y="16382"/>
                      <a:pt x="11710" y="15241"/>
                      <a:pt x="11140" y="14374"/>
                    </a:cubicBezTo>
                    <a:lnTo>
                      <a:pt x="11140" y="14100"/>
                    </a:lnTo>
                    <a:lnTo>
                      <a:pt x="11140" y="13803"/>
                    </a:lnTo>
                    <a:cubicBezTo>
                      <a:pt x="11345" y="13388"/>
                      <a:pt x="11652" y="13225"/>
                      <a:pt x="12012" y="13225"/>
                    </a:cubicBezTo>
                    <a:close/>
                    <a:moveTo>
                      <a:pt x="20677" y="20895"/>
                    </a:moveTo>
                    <a:cubicBezTo>
                      <a:pt x="20833" y="20895"/>
                      <a:pt x="21000" y="20982"/>
                      <a:pt x="21114" y="21221"/>
                    </a:cubicBezTo>
                    <a:lnTo>
                      <a:pt x="21411" y="21221"/>
                    </a:lnTo>
                    <a:cubicBezTo>
                      <a:pt x="22256" y="23504"/>
                      <a:pt x="23967" y="24942"/>
                      <a:pt x="25405" y="26654"/>
                    </a:cubicBezTo>
                    <a:cubicBezTo>
                      <a:pt x="25679" y="27224"/>
                      <a:pt x="26250" y="27795"/>
                      <a:pt x="25976" y="28640"/>
                    </a:cubicBezTo>
                    <a:cubicBezTo>
                      <a:pt x="25976" y="29210"/>
                      <a:pt x="25109" y="29210"/>
                      <a:pt x="24538" y="29210"/>
                    </a:cubicBezTo>
                    <a:cubicBezTo>
                      <a:pt x="24158" y="29210"/>
                      <a:pt x="23656" y="29342"/>
                      <a:pt x="23194" y="29342"/>
                    </a:cubicBezTo>
                    <a:cubicBezTo>
                      <a:pt x="22963" y="29342"/>
                      <a:pt x="22743" y="29309"/>
                      <a:pt x="22552" y="29210"/>
                    </a:cubicBezTo>
                    <a:cubicBezTo>
                      <a:pt x="22256" y="29210"/>
                      <a:pt x="21982" y="28936"/>
                      <a:pt x="21685" y="28640"/>
                    </a:cubicBezTo>
                    <a:lnTo>
                      <a:pt x="20840" y="27795"/>
                    </a:lnTo>
                    <a:cubicBezTo>
                      <a:pt x="20270" y="26928"/>
                      <a:pt x="20270" y="26083"/>
                      <a:pt x="20270" y="25216"/>
                    </a:cubicBezTo>
                    <a:cubicBezTo>
                      <a:pt x="20544" y="23801"/>
                      <a:pt x="20840" y="22659"/>
                      <a:pt x="20270" y="21221"/>
                    </a:cubicBezTo>
                    <a:cubicBezTo>
                      <a:pt x="20270" y="21062"/>
                      <a:pt x="20462" y="20895"/>
                      <a:pt x="20677" y="20895"/>
                    </a:cubicBezTo>
                    <a:close/>
                    <a:moveTo>
                      <a:pt x="3489" y="1"/>
                    </a:moveTo>
                    <a:cubicBezTo>
                      <a:pt x="3295" y="1"/>
                      <a:pt x="3085" y="35"/>
                      <a:pt x="2854" y="108"/>
                    </a:cubicBezTo>
                    <a:cubicBezTo>
                      <a:pt x="2010" y="405"/>
                      <a:pt x="1713" y="1249"/>
                      <a:pt x="1713" y="1820"/>
                    </a:cubicBezTo>
                    <a:cubicBezTo>
                      <a:pt x="1439" y="3258"/>
                      <a:pt x="2283" y="4102"/>
                      <a:pt x="3721" y="4102"/>
                    </a:cubicBezTo>
                    <a:cubicBezTo>
                      <a:pt x="3721" y="4102"/>
                      <a:pt x="3995" y="4102"/>
                      <a:pt x="4292" y="4399"/>
                    </a:cubicBezTo>
                    <a:cubicBezTo>
                      <a:pt x="5137" y="5244"/>
                      <a:pt x="6004" y="6111"/>
                      <a:pt x="6848" y="7252"/>
                    </a:cubicBezTo>
                    <a:lnTo>
                      <a:pt x="6848" y="7823"/>
                    </a:lnTo>
                    <a:cubicBezTo>
                      <a:pt x="6278" y="8667"/>
                      <a:pt x="6004" y="9535"/>
                      <a:pt x="6278" y="10676"/>
                    </a:cubicBezTo>
                    <a:cubicBezTo>
                      <a:pt x="6278" y="10950"/>
                      <a:pt x="6278" y="11247"/>
                      <a:pt x="5707" y="11247"/>
                    </a:cubicBezTo>
                    <a:cubicBezTo>
                      <a:pt x="5137" y="11817"/>
                      <a:pt x="4292" y="12091"/>
                      <a:pt x="3425" y="12388"/>
                    </a:cubicBezTo>
                    <a:cubicBezTo>
                      <a:pt x="3242" y="12388"/>
                      <a:pt x="3181" y="12510"/>
                      <a:pt x="2992" y="12510"/>
                    </a:cubicBezTo>
                    <a:cubicBezTo>
                      <a:pt x="2897" y="12510"/>
                      <a:pt x="2770" y="12479"/>
                      <a:pt x="2580" y="12388"/>
                    </a:cubicBezTo>
                    <a:cubicBezTo>
                      <a:pt x="2360" y="12168"/>
                      <a:pt x="2139" y="12073"/>
                      <a:pt x="1919" y="12073"/>
                    </a:cubicBezTo>
                    <a:cubicBezTo>
                      <a:pt x="1569" y="12073"/>
                      <a:pt x="1219" y="12312"/>
                      <a:pt x="868" y="12662"/>
                    </a:cubicBezTo>
                    <a:cubicBezTo>
                      <a:pt x="298" y="13529"/>
                      <a:pt x="1" y="14374"/>
                      <a:pt x="572" y="14944"/>
                    </a:cubicBezTo>
                    <a:cubicBezTo>
                      <a:pt x="811" y="15308"/>
                      <a:pt x="1150" y="15467"/>
                      <a:pt x="1505" y="15467"/>
                    </a:cubicBezTo>
                    <a:cubicBezTo>
                      <a:pt x="1998" y="15467"/>
                      <a:pt x="2523" y="15161"/>
                      <a:pt x="2854" y="14671"/>
                    </a:cubicBezTo>
                    <a:cubicBezTo>
                      <a:pt x="3151" y="14374"/>
                      <a:pt x="3151" y="14100"/>
                      <a:pt x="3425" y="14100"/>
                    </a:cubicBezTo>
                    <a:cubicBezTo>
                      <a:pt x="4566" y="13529"/>
                      <a:pt x="5433" y="13233"/>
                      <a:pt x="6575" y="12662"/>
                    </a:cubicBezTo>
                    <a:cubicBezTo>
                      <a:pt x="6848" y="12662"/>
                      <a:pt x="7145" y="12959"/>
                      <a:pt x="7145" y="12959"/>
                    </a:cubicBezTo>
                    <a:cubicBezTo>
                      <a:pt x="7990" y="13233"/>
                      <a:pt x="8560" y="13529"/>
                      <a:pt x="9131" y="14100"/>
                    </a:cubicBezTo>
                    <a:cubicBezTo>
                      <a:pt x="9428" y="14100"/>
                      <a:pt x="9702" y="14374"/>
                      <a:pt x="9702" y="14671"/>
                    </a:cubicBezTo>
                    <a:cubicBezTo>
                      <a:pt x="11984" y="18665"/>
                      <a:pt x="13993" y="22659"/>
                      <a:pt x="15979" y="26654"/>
                    </a:cubicBezTo>
                    <a:cubicBezTo>
                      <a:pt x="16275" y="27795"/>
                      <a:pt x="17120" y="28640"/>
                      <a:pt x="16549" y="29781"/>
                    </a:cubicBezTo>
                    <a:cubicBezTo>
                      <a:pt x="15979" y="31493"/>
                      <a:pt x="17417" y="33205"/>
                      <a:pt x="18558" y="33775"/>
                    </a:cubicBezTo>
                    <a:cubicBezTo>
                      <a:pt x="18986" y="33918"/>
                      <a:pt x="19414" y="33989"/>
                      <a:pt x="19824" y="33989"/>
                    </a:cubicBezTo>
                    <a:cubicBezTo>
                      <a:pt x="21054" y="33989"/>
                      <a:pt x="22124" y="33347"/>
                      <a:pt x="22552" y="32063"/>
                    </a:cubicBezTo>
                    <a:cubicBezTo>
                      <a:pt x="23123" y="31493"/>
                      <a:pt x="23397" y="31219"/>
                      <a:pt x="23967" y="30922"/>
                    </a:cubicBezTo>
                    <a:cubicBezTo>
                      <a:pt x="24538" y="30922"/>
                      <a:pt x="24835" y="30648"/>
                      <a:pt x="25405" y="30648"/>
                    </a:cubicBezTo>
                    <a:cubicBezTo>
                      <a:pt x="25679" y="30648"/>
                      <a:pt x="25976" y="30648"/>
                      <a:pt x="25976" y="30922"/>
                    </a:cubicBezTo>
                    <a:cubicBezTo>
                      <a:pt x="26219" y="31165"/>
                      <a:pt x="26463" y="31255"/>
                      <a:pt x="26706" y="31255"/>
                    </a:cubicBezTo>
                    <a:cubicBezTo>
                      <a:pt x="27033" y="31255"/>
                      <a:pt x="27361" y="31092"/>
                      <a:pt x="27688" y="30922"/>
                    </a:cubicBezTo>
                    <a:cubicBezTo>
                      <a:pt x="28533" y="30648"/>
                      <a:pt x="28829" y="30351"/>
                      <a:pt x="28829" y="29507"/>
                    </a:cubicBezTo>
                    <a:cubicBezTo>
                      <a:pt x="28829" y="28936"/>
                      <a:pt x="29103" y="28640"/>
                      <a:pt x="29103" y="28069"/>
                    </a:cubicBezTo>
                    <a:cubicBezTo>
                      <a:pt x="29971" y="26654"/>
                      <a:pt x="30815" y="25216"/>
                      <a:pt x="31386" y="23801"/>
                    </a:cubicBezTo>
                    <a:cubicBezTo>
                      <a:pt x="31682" y="23504"/>
                      <a:pt x="31682" y="23504"/>
                      <a:pt x="31956" y="23504"/>
                    </a:cubicBezTo>
                    <a:cubicBezTo>
                      <a:pt x="33098" y="23230"/>
                      <a:pt x="34239" y="22659"/>
                      <a:pt x="34809" y="21518"/>
                    </a:cubicBezTo>
                    <a:cubicBezTo>
                      <a:pt x="34809" y="21221"/>
                      <a:pt x="35106" y="20947"/>
                      <a:pt x="35106" y="20947"/>
                    </a:cubicBezTo>
                    <a:lnTo>
                      <a:pt x="39671" y="20947"/>
                    </a:lnTo>
                    <a:cubicBezTo>
                      <a:pt x="39945" y="20947"/>
                      <a:pt x="40242" y="20947"/>
                      <a:pt x="40516" y="21518"/>
                    </a:cubicBezTo>
                    <a:cubicBezTo>
                      <a:pt x="40516" y="21792"/>
                      <a:pt x="40813" y="22363"/>
                      <a:pt x="41086" y="22363"/>
                    </a:cubicBezTo>
                    <a:cubicBezTo>
                      <a:pt x="41343" y="22450"/>
                      <a:pt x="41573" y="22486"/>
                      <a:pt x="41792" y="22486"/>
                    </a:cubicBezTo>
                    <a:cubicBezTo>
                      <a:pt x="42315" y="22486"/>
                      <a:pt x="42774" y="22282"/>
                      <a:pt x="43369" y="22089"/>
                    </a:cubicBezTo>
                    <a:cubicBezTo>
                      <a:pt x="43666" y="21518"/>
                      <a:pt x="43940" y="20947"/>
                      <a:pt x="43940" y="20377"/>
                    </a:cubicBezTo>
                    <a:cubicBezTo>
                      <a:pt x="43666" y="19806"/>
                      <a:pt x="43369" y="19509"/>
                      <a:pt x="42798" y="18939"/>
                    </a:cubicBezTo>
                    <a:cubicBezTo>
                      <a:pt x="42661" y="18654"/>
                      <a:pt x="42450" y="18511"/>
                      <a:pt x="42236" y="18511"/>
                    </a:cubicBezTo>
                    <a:cubicBezTo>
                      <a:pt x="42022" y="18511"/>
                      <a:pt x="41805" y="18654"/>
                      <a:pt x="41657" y="18939"/>
                    </a:cubicBezTo>
                    <a:cubicBezTo>
                      <a:pt x="41383" y="18939"/>
                      <a:pt x="40813" y="19236"/>
                      <a:pt x="40516" y="19236"/>
                    </a:cubicBezTo>
                    <a:lnTo>
                      <a:pt x="35380" y="19236"/>
                    </a:lnTo>
                    <a:cubicBezTo>
                      <a:pt x="35106" y="19236"/>
                      <a:pt x="34809" y="18939"/>
                      <a:pt x="34536" y="18939"/>
                    </a:cubicBezTo>
                    <a:cubicBezTo>
                      <a:pt x="33965" y="17798"/>
                      <a:pt x="33098" y="17227"/>
                      <a:pt x="31956" y="17227"/>
                    </a:cubicBezTo>
                    <a:cubicBezTo>
                      <a:pt x="31112" y="17227"/>
                      <a:pt x="30815" y="16953"/>
                      <a:pt x="30815" y="16656"/>
                    </a:cubicBezTo>
                    <a:lnTo>
                      <a:pt x="25679" y="8964"/>
                    </a:lnTo>
                    <a:cubicBezTo>
                      <a:pt x="26547" y="7252"/>
                      <a:pt x="26547" y="6682"/>
                      <a:pt x="25679" y="5244"/>
                    </a:cubicBezTo>
                    <a:cubicBezTo>
                      <a:pt x="25041" y="4606"/>
                      <a:pt x="24317" y="4239"/>
                      <a:pt x="23604" y="4239"/>
                    </a:cubicBezTo>
                    <a:cubicBezTo>
                      <a:pt x="23041" y="4239"/>
                      <a:pt x="22485" y="4467"/>
                      <a:pt x="21982" y="4970"/>
                    </a:cubicBezTo>
                    <a:cubicBezTo>
                      <a:pt x="21685" y="5244"/>
                      <a:pt x="21411" y="5814"/>
                      <a:pt x="20840" y="6385"/>
                    </a:cubicBezTo>
                    <a:cubicBezTo>
                      <a:pt x="20840" y="6682"/>
                      <a:pt x="20544" y="6956"/>
                      <a:pt x="20270" y="6956"/>
                    </a:cubicBezTo>
                    <a:cubicBezTo>
                      <a:pt x="18261" y="7823"/>
                      <a:pt x="16275" y="8394"/>
                      <a:pt x="13993" y="8964"/>
                    </a:cubicBezTo>
                    <a:cubicBezTo>
                      <a:pt x="13235" y="6969"/>
                      <a:pt x="11621" y="6055"/>
                      <a:pt x="9885" y="6055"/>
                    </a:cubicBezTo>
                    <a:cubicBezTo>
                      <a:pt x="9636" y="6055"/>
                      <a:pt x="9384" y="6074"/>
                      <a:pt x="9131" y="6111"/>
                    </a:cubicBezTo>
                    <a:cubicBezTo>
                      <a:pt x="8979" y="6184"/>
                      <a:pt x="8848" y="6218"/>
                      <a:pt x="8727" y="6218"/>
                    </a:cubicBezTo>
                    <a:cubicBezTo>
                      <a:pt x="8394" y="6218"/>
                      <a:pt x="8135" y="5959"/>
                      <a:pt x="7716" y="5540"/>
                    </a:cubicBezTo>
                    <a:lnTo>
                      <a:pt x="5433" y="3258"/>
                    </a:lnTo>
                    <a:cubicBezTo>
                      <a:pt x="5137" y="3258"/>
                      <a:pt x="5137" y="2961"/>
                      <a:pt x="5137" y="2687"/>
                    </a:cubicBezTo>
                    <a:cubicBezTo>
                      <a:pt x="5433" y="1820"/>
                      <a:pt x="5433" y="1249"/>
                      <a:pt x="4863" y="679"/>
                    </a:cubicBezTo>
                    <a:cubicBezTo>
                      <a:pt x="4444" y="260"/>
                      <a:pt x="4025" y="1"/>
                      <a:pt x="3489" y="1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60"/>
              <p:cNvSpPr/>
              <p:nvPr/>
            </p:nvSpPr>
            <p:spPr>
              <a:xfrm>
                <a:off x="8569350" y="3543725"/>
                <a:ext cx="178650" cy="176025"/>
              </a:xfrm>
              <a:custGeom>
                <a:avLst/>
                <a:gdLst/>
                <a:ahLst/>
                <a:cxnLst/>
                <a:rect l="l" t="t" r="r" b="b"/>
                <a:pathLst>
                  <a:path w="7146" h="7041" extrusionOk="0">
                    <a:moveTo>
                      <a:pt x="4037" y="0"/>
                    </a:moveTo>
                    <a:cubicBezTo>
                      <a:pt x="3347" y="0"/>
                      <a:pt x="2605" y="205"/>
                      <a:pt x="2009" y="398"/>
                    </a:cubicBezTo>
                    <a:lnTo>
                      <a:pt x="1713" y="398"/>
                    </a:lnTo>
                    <a:lnTo>
                      <a:pt x="1713" y="694"/>
                    </a:lnTo>
                    <a:lnTo>
                      <a:pt x="1439" y="694"/>
                    </a:lnTo>
                    <a:cubicBezTo>
                      <a:pt x="1" y="1836"/>
                      <a:pt x="1" y="4392"/>
                      <a:pt x="1439" y="5830"/>
                    </a:cubicBezTo>
                    <a:cubicBezTo>
                      <a:pt x="2138" y="6529"/>
                      <a:pt x="3040" y="7041"/>
                      <a:pt x="3823" y="7041"/>
                    </a:cubicBezTo>
                    <a:cubicBezTo>
                      <a:pt x="3985" y="7041"/>
                      <a:pt x="4143" y="7018"/>
                      <a:pt x="4292" y="6971"/>
                    </a:cubicBezTo>
                    <a:cubicBezTo>
                      <a:pt x="5137" y="6971"/>
                      <a:pt x="6278" y="6401"/>
                      <a:pt x="6848" y="5259"/>
                    </a:cubicBezTo>
                    <a:cubicBezTo>
                      <a:pt x="6848" y="4963"/>
                      <a:pt x="7145" y="4392"/>
                      <a:pt x="7145" y="3821"/>
                    </a:cubicBezTo>
                    <a:lnTo>
                      <a:pt x="7145" y="2109"/>
                    </a:lnTo>
                    <a:cubicBezTo>
                      <a:pt x="6848" y="1265"/>
                      <a:pt x="6004" y="398"/>
                      <a:pt x="4863" y="124"/>
                    </a:cubicBezTo>
                    <a:cubicBezTo>
                      <a:pt x="4607" y="36"/>
                      <a:pt x="4327" y="0"/>
                      <a:pt x="4037" y="0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60"/>
              <p:cNvSpPr/>
              <p:nvPr/>
            </p:nvSpPr>
            <p:spPr>
              <a:xfrm>
                <a:off x="8933425" y="3495675"/>
                <a:ext cx="128425" cy="117050"/>
              </a:xfrm>
              <a:custGeom>
                <a:avLst/>
                <a:gdLst/>
                <a:ahLst/>
                <a:cxnLst/>
                <a:rect l="l" t="t" r="r" b="b"/>
                <a:pathLst>
                  <a:path w="5137" h="4682" extrusionOk="0">
                    <a:moveTo>
                      <a:pt x="2528" y="1"/>
                    </a:moveTo>
                    <a:cubicBezTo>
                      <a:pt x="2248" y="1"/>
                      <a:pt x="1956" y="91"/>
                      <a:pt x="1712" y="334"/>
                    </a:cubicBezTo>
                    <a:cubicBezTo>
                      <a:pt x="1142" y="334"/>
                      <a:pt x="845" y="904"/>
                      <a:pt x="845" y="1475"/>
                    </a:cubicBezTo>
                    <a:cubicBezTo>
                      <a:pt x="0" y="2046"/>
                      <a:pt x="0" y="3187"/>
                      <a:pt x="845" y="4031"/>
                    </a:cubicBezTo>
                    <a:cubicBezTo>
                      <a:pt x="1416" y="4465"/>
                      <a:pt x="2060" y="4682"/>
                      <a:pt x="2705" y="4682"/>
                    </a:cubicBezTo>
                    <a:cubicBezTo>
                      <a:pt x="3350" y="4682"/>
                      <a:pt x="3995" y="4465"/>
                      <a:pt x="4565" y="4031"/>
                    </a:cubicBezTo>
                    <a:cubicBezTo>
                      <a:pt x="5136" y="3461"/>
                      <a:pt x="5136" y="2890"/>
                      <a:pt x="4839" y="2046"/>
                    </a:cubicBezTo>
                    <a:cubicBezTo>
                      <a:pt x="4565" y="1475"/>
                      <a:pt x="4269" y="904"/>
                      <a:pt x="3424" y="334"/>
                    </a:cubicBezTo>
                    <a:cubicBezTo>
                      <a:pt x="3254" y="164"/>
                      <a:pt x="2903" y="1"/>
                      <a:pt x="2528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60"/>
              <p:cNvSpPr/>
              <p:nvPr/>
            </p:nvSpPr>
            <p:spPr>
              <a:xfrm>
                <a:off x="8854675" y="3769450"/>
                <a:ext cx="120600" cy="113075"/>
              </a:xfrm>
              <a:custGeom>
                <a:avLst/>
                <a:gdLst/>
                <a:ahLst/>
                <a:cxnLst/>
                <a:rect l="l" t="t" r="r" b="b"/>
                <a:pathLst>
                  <a:path w="4824" h="4523" extrusionOk="0">
                    <a:moveTo>
                      <a:pt x="2426" y="0"/>
                    </a:moveTo>
                    <a:cubicBezTo>
                      <a:pt x="1772" y="0"/>
                      <a:pt x="1084" y="282"/>
                      <a:pt x="571" y="795"/>
                    </a:cubicBezTo>
                    <a:cubicBezTo>
                      <a:pt x="297" y="1366"/>
                      <a:pt x="1" y="2507"/>
                      <a:pt x="297" y="3078"/>
                    </a:cubicBezTo>
                    <a:cubicBezTo>
                      <a:pt x="297" y="3922"/>
                      <a:pt x="1142" y="4493"/>
                      <a:pt x="2009" y="4493"/>
                    </a:cubicBezTo>
                    <a:cubicBezTo>
                      <a:pt x="2143" y="4513"/>
                      <a:pt x="2271" y="4523"/>
                      <a:pt x="2394" y="4523"/>
                    </a:cubicBezTo>
                    <a:cubicBezTo>
                      <a:pt x="4105" y="4523"/>
                      <a:pt x="4824" y="2686"/>
                      <a:pt x="4292" y="1366"/>
                    </a:cubicBezTo>
                    <a:cubicBezTo>
                      <a:pt x="3978" y="424"/>
                      <a:pt x="3228" y="0"/>
                      <a:pt x="2426" y="0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60"/>
              <p:cNvSpPr/>
              <p:nvPr/>
            </p:nvSpPr>
            <p:spPr>
              <a:xfrm>
                <a:off x="9133150" y="3823400"/>
                <a:ext cx="149525" cy="129225"/>
              </a:xfrm>
              <a:custGeom>
                <a:avLst/>
                <a:gdLst/>
                <a:ahLst/>
                <a:cxnLst/>
                <a:rect l="l" t="t" r="r" b="b"/>
                <a:pathLst>
                  <a:path w="5981" h="5169" extrusionOk="0">
                    <a:moveTo>
                      <a:pt x="2690" y="1"/>
                    </a:moveTo>
                    <a:cubicBezTo>
                      <a:pt x="1712" y="1"/>
                      <a:pt x="845" y="770"/>
                      <a:pt x="845" y="1764"/>
                    </a:cubicBezTo>
                    <a:cubicBezTo>
                      <a:pt x="0" y="2906"/>
                      <a:pt x="845" y="4618"/>
                      <a:pt x="2283" y="4914"/>
                    </a:cubicBezTo>
                    <a:cubicBezTo>
                      <a:pt x="2578" y="5090"/>
                      <a:pt x="2898" y="5168"/>
                      <a:pt x="3221" y="5168"/>
                    </a:cubicBezTo>
                    <a:cubicBezTo>
                      <a:pt x="4448" y="5168"/>
                      <a:pt x="5707" y="4044"/>
                      <a:pt x="5707" y="2906"/>
                    </a:cubicBezTo>
                    <a:cubicBezTo>
                      <a:pt x="5980" y="2061"/>
                      <a:pt x="5707" y="1194"/>
                      <a:pt x="5136" y="623"/>
                    </a:cubicBezTo>
                    <a:cubicBezTo>
                      <a:pt x="4565" y="349"/>
                      <a:pt x="3698" y="53"/>
                      <a:pt x="3127" y="53"/>
                    </a:cubicBezTo>
                    <a:cubicBezTo>
                      <a:pt x="2981" y="17"/>
                      <a:pt x="2834" y="1"/>
                      <a:pt x="2690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60"/>
              <p:cNvSpPr/>
              <p:nvPr/>
            </p:nvSpPr>
            <p:spPr>
              <a:xfrm>
                <a:off x="9425300" y="3857575"/>
                <a:ext cx="85625" cy="7637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3055" extrusionOk="0">
                    <a:moveTo>
                      <a:pt x="1590" y="0"/>
                    </a:moveTo>
                    <a:cubicBezTo>
                      <a:pt x="1455" y="0"/>
                      <a:pt x="1311" y="36"/>
                      <a:pt x="1142" y="124"/>
                    </a:cubicBezTo>
                    <a:cubicBezTo>
                      <a:pt x="868" y="124"/>
                      <a:pt x="868" y="397"/>
                      <a:pt x="868" y="694"/>
                    </a:cubicBezTo>
                    <a:cubicBezTo>
                      <a:pt x="298" y="968"/>
                      <a:pt x="1" y="1539"/>
                      <a:pt x="1" y="2109"/>
                    </a:cubicBezTo>
                    <a:cubicBezTo>
                      <a:pt x="175" y="2778"/>
                      <a:pt x="732" y="3055"/>
                      <a:pt x="1339" y="3055"/>
                    </a:cubicBezTo>
                    <a:cubicBezTo>
                      <a:pt x="1768" y="3055"/>
                      <a:pt x="2221" y="2916"/>
                      <a:pt x="2580" y="2680"/>
                    </a:cubicBezTo>
                    <a:cubicBezTo>
                      <a:pt x="3151" y="2406"/>
                      <a:pt x="3151" y="2109"/>
                      <a:pt x="3151" y="1539"/>
                    </a:cubicBezTo>
                    <a:cubicBezTo>
                      <a:pt x="3425" y="968"/>
                      <a:pt x="2854" y="694"/>
                      <a:pt x="2580" y="397"/>
                    </a:cubicBezTo>
                    <a:cubicBezTo>
                      <a:pt x="2178" y="204"/>
                      <a:pt x="1912" y="0"/>
                      <a:pt x="1590" y="0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60"/>
              <p:cNvSpPr/>
              <p:nvPr/>
            </p:nvSpPr>
            <p:spPr>
              <a:xfrm>
                <a:off x="9061825" y="4076350"/>
                <a:ext cx="71350" cy="72925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2917" extrusionOk="0">
                    <a:moveTo>
                      <a:pt x="1424" y="1"/>
                    </a:moveTo>
                    <a:cubicBezTo>
                      <a:pt x="1210" y="1"/>
                      <a:pt x="993" y="69"/>
                      <a:pt x="845" y="206"/>
                    </a:cubicBezTo>
                    <a:cubicBezTo>
                      <a:pt x="845" y="503"/>
                      <a:pt x="571" y="503"/>
                      <a:pt x="571" y="777"/>
                    </a:cubicBezTo>
                    <a:cubicBezTo>
                      <a:pt x="0" y="1073"/>
                      <a:pt x="0" y="1918"/>
                      <a:pt x="571" y="2488"/>
                    </a:cubicBezTo>
                    <a:cubicBezTo>
                      <a:pt x="708" y="2774"/>
                      <a:pt x="1061" y="2916"/>
                      <a:pt x="1418" y="2916"/>
                    </a:cubicBezTo>
                    <a:cubicBezTo>
                      <a:pt x="1775" y="2916"/>
                      <a:pt x="2134" y="2774"/>
                      <a:pt x="2283" y="2488"/>
                    </a:cubicBezTo>
                    <a:cubicBezTo>
                      <a:pt x="2853" y="1918"/>
                      <a:pt x="2557" y="777"/>
                      <a:pt x="1986" y="206"/>
                    </a:cubicBezTo>
                    <a:cubicBezTo>
                      <a:pt x="1849" y="69"/>
                      <a:pt x="1638" y="1"/>
                      <a:pt x="1424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60"/>
              <p:cNvSpPr/>
              <p:nvPr/>
            </p:nvSpPr>
            <p:spPr>
              <a:xfrm>
                <a:off x="8833550" y="4074650"/>
                <a:ext cx="142700" cy="144500"/>
              </a:xfrm>
              <a:custGeom>
                <a:avLst/>
                <a:gdLst/>
                <a:ahLst/>
                <a:cxnLst/>
                <a:rect l="l" t="t" r="r" b="b"/>
                <a:pathLst>
                  <a:path w="5708" h="5780" extrusionOk="0">
                    <a:moveTo>
                      <a:pt x="2284" y="0"/>
                    </a:moveTo>
                    <a:cubicBezTo>
                      <a:pt x="1416" y="274"/>
                      <a:pt x="846" y="845"/>
                      <a:pt x="275" y="1415"/>
                    </a:cubicBezTo>
                    <a:cubicBezTo>
                      <a:pt x="275" y="1986"/>
                      <a:pt x="1" y="2283"/>
                      <a:pt x="1" y="2556"/>
                    </a:cubicBezTo>
                    <a:lnTo>
                      <a:pt x="1" y="3698"/>
                    </a:lnTo>
                    <a:cubicBezTo>
                      <a:pt x="1" y="4565"/>
                      <a:pt x="1142" y="5136"/>
                      <a:pt x="1987" y="5410"/>
                    </a:cubicBezTo>
                    <a:cubicBezTo>
                      <a:pt x="2373" y="5667"/>
                      <a:pt x="2774" y="5779"/>
                      <a:pt x="3163" y="5779"/>
                    </a:cubicBezTo>
                    <a:cubicBezTo>
                      <a:pt x="4502" y="5779"/>
                      <a:pt x="5707" y="4453"/>
                      <a:pt x="5707" y="3127"/>
                    </a:cubicBezTo>
                    <a:cubicBezTo>
                      <a:pt x="5707" y="2283"/>
                      <a:pt x="5411" y="1415"/>
                      <a:pt x="4840" y="845"/>
                    </a:cubicBezTo>
                    <a:cubicBezTo>
                      <a:pt x="3995" y="274"/>
                      <a:pt x="3128" y="0"/>
                      <a:pt x="2284" y="0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60"/>
              <p:cNvSpPr/>
              <p:nvPr/>
            </p:nvSpPr>
            <p:spPr>
              <a:xfrm>
                <a:off x="8412425" y="3375625"/>
                <a:ext cx="1098500" cy="862800"/>
              </a:xfrm>
              <a:custGeom>
                <a:avLst/>
                <a:gdLst/>
                <a:ahLst/>
                <a:cxnLst/>
                <a:rect l="l" t="t" r="r" b="b"/>
                <a:pathLst>
                  <a:path w="43940" h="34512" extrusionOk="0">
                    <a:moveTo>
                      <a:pt x="13993" y="9130"/>
                    </a:moveTo>
                    <a:cubicBezTo>
                      <a:pt x="16275" y="8560"/>
                      <a:pt x="18261" y="7989"/>
                      <a:pt x="20270" y="7122"/>
                    </a:cubicBezTo>
                    <a:cubicBezTo>
                      <a:pt x="20544" y="7122"/>
                      <a:pt x="20840" y="6848"/>
                      <a:pt x="20840" y="6551"/>
                    </a:cubicBezTo>
                    <a:cubicBezTo>
                      <a:pt x="21411" y="5980"/>
                      <a:pt x="21685" y="5410"/>
                      <a:pt x="21982" y="5136"/>
                    </a:cubicBezTo>
                    <a:cubicBezTo>
                      <a:pt x="23123" y="3995"/>
                      <a:pt x="24538" y="4268"/>
                      <a:pt x="25679" y="5410"/>
                    </a:cubicBezTo>
                    <a:cubicBezTo>
                      <a:pt x="26547" y="6848"/>
                      <a:pt x="26547" y="7418"/>
                      <a:pt x="25679" y="9130"/>
                    </a:cubicBezTo>
                    <a:lnTo>
                      <a:pt x="30815" y="16822"/>
                    </a:lnTo>
                    <a:cubicBezTo>
                      <a:pt x="30815" y="17119"/>
                      <a:pt x="31112" y="17393"/>
                      <a:pt x="31956" y="17393"/>
                    </a:cubicBezTo>
                    <a:cubicBezTo>
                      <a:pt x="33098" y="17393"/>
                      <a:pt x="33965" y="17964"/>
                      <a:pt x="34536" y="19105"/>
                    </a:cubicBezTo>
                    <a:cubicBezTo>
                      <a:pt x="34809" y="19105"/>
                      <a:pt x="35106" y="19402"/>
                      <a:pt x="35380" y="19402"/>
                    </a:cubicBezTo>
                    <a:lnTo>
                      <a:pt x="40516" y="19402"/>
                    </a:lnTo>
                    <a:cubicBezTo>
                      <a:pt x="40813" y="19402"/>
                      <a:pt x="41383" y="19105"/>
                      <a:pt x="41657" y="19105"/>
                    </a:cubicBezTo>
                    <a:cubicBezTo>
                      <a:pt x="41954" y="18534"/>
                      <a:pt x="42524" y="18534"/>
                      <a:pt x="42798" y="19105"/>
                    </a:cubicBezTo>
                    <a:cubicBezTo>
                      <a:pt x="43369" y="19675"/>
                      <a:pt x="43666" y="19972"/>
                      <a:pt x="43940" y="20543"/>
                    </a:cubicBezTo>
                    <a:cubicBezTo>
                      <a:pt x="43940" y="21113"/>
                      <a:pt x="43666" y="21684"/>
                      <a:pt x="43369" y="22255"/>
                    </a:cubicBezTo>
                    <a:cubicBezTo>
                      <a:pt x="42524" y="22529"/>
                      <a:pt x="41954" y="22825"/>
                      <a:pt x="41086" y="22529"/>
                    </a:cubicBezTo>
                    <a:cubicBezTo>
                      <a:pt x="40813" y="22529"/>
                      <a:pt x="40516" y="21958"/>
                      <a:pt x="40516" y="21684"/>
                    </a:cubicBezTo>
                    <a:cubicBezTo>
                      <a:pt x="40242" y="21113"/>
                      <a:pt x="39945" y="21113"/>
                      <a:pt x="39671" y="21113"/>
                    </a:cubicBezTo>
                    <a:lnTo>
                      <a:pt x="35106" y="21113"/>
                    </a:lnTo>
                    <a:cubicBezTo>
                      <a:pt x="35106" y="21113"/>
                      <a:pt x="34809" y="21387"/>
                      <a:pt x="34809" y="21684"/>
                    </a:cubicBezTo>
                    <a:cubicBezTo>
                      <a:pt x="34239" y="22825"/>
                      <a:pt x="33098" y="23396"/>
                      <a:pt x="31956" y="23670"/>
                    </a:cubicBezTo>
                    <a:cubicBezTo>
                      <a:pt x="31682" y="23670"/>
                      <a:pt x="31682" y="23670"/>
                      <a:pt x="31386" y="23967"/>
                    </a:cubicBezTo>
                    <a:cubicBezTo>
                      <a:pt x="30815" y="25382"/>
                      <a:pt x="29971" y="26820"/>
                      <a:pt x="29103" y="28235"/>
                    </a:cubicBezTo>
                    <a:cubicBezTo>
                      <a:pt x="29103" y="28806"/>
                      <a:pt x="28829" y="29102"/>
                      <a:pt x="28829" y="29673"/>
                    </a:cubicBezTo>
                    <a:cubicBezTo>
                      <a:pt x="28829" y="30517"/>
                      <a:pt x="28533" y="30814"/>
                      <a:pt x="27688" y="31088"/>
                    </a:cubicBezTo>
                    <a:cubicBezTo>
                      <a:pt x="27117" y="31385"/>
                      <a:pt x="26547" y="31659"/>
                      <a:pt x="25976" y="31088"/>
                    </a:cubicBezTo>
                    <a:cubicBezTo>
                      <a:pt x="25976" y="30814"/>
                      <a:pt x="25679" y="30814"/>
                      <a:pt x="25405" y="30814"/>
                    </a:cubicBezTo>
                    <a:cubicBezTo>
                      <a:pt x="24835" y="30814"/>
                      <a:pt x="24538" y="31088"/>
                      <a:pt x="23967" y="31088"/>
                    </a:cubicBezTo>
                    <a:cubicBezTo>
                      <a:pt x="23397" y="31385"/>
                      <a:pt x="23123" y="31659"/>
                      <a:pt x="22552" y="32229"/>
                    </a:cubicBezTo>
                    <a:cubicBezTo>
                      <a:pt x="21982" y="33941"/>
                      <a:pt x="20270" y="34512"/>
                      <a:pt x="18558" y="33941"/>
                    </a:cubicBezTo>
                    <a:cubicBezTo>
                      <a:pt x="17417" y="33371"/>
                      <a:pt x="15979" y="31659"/>
                      <a:pt x="16549" y="29947"/>
                    </a:cubicBezTo>
                    <a:cubicBezTo>
                      <a:pt x="17120" y="28806"/>
                      <a:pt x="16275" y="27961"/>
                      <a:pt x="15979" y="26820"/>
                    </a:cubicBezTo>
                    <a:cubicBezTo>
                      <a:pt x="13993" y="22825"/>
                      <a:pt x="11984" y="18831"/>
                      <a:pt x="9702" y="14837"/>
                    </a:cubicBezTo>
                    <a:cubicBezTo>
                      <a:pt x="9702" y="14540"/>
                      <a:pt x="9428" y="14266"/>
                      <a:pt x="9131" y="14266"/>
                    </a:cubicBezTo>
                    <a:cubicBezTo>
                      <a:pt x="8560" y="13695"/>
                      <a:pt x="7990" y="13399"/>
                      <a:pt x="7145" y="13125"/>
                    </a:cubicBezTo>
                    <a:cubicBezTo>
                      <a:pt x="7145" y="13125"/>
                      <a:pt x="6848" y="12828"/>
                      <a:pt x="6575" y="12828"/>
                    </a:cubicBezTo>
                    <a:cubicBezTo>
                      <a:pt x="5433" y="13399"/>
                      <a:pt x="4566" y="13695"/>
                      <a:pt x="3425" y="14266"/>
                    </a:cubicBezTo>
                    <a:cubicBezTo>
                      <a:pt x="3151" y="14266"/>
                      <a:pt x="3151" y="14540"/>
                      <a:pt x="2854" y="14837"/>
                    </a:cubicBezTo>
                    <a:cubicBezTo>
                      <a:pt x="2283" y="15681"/>
                      <a:pt x="1142" y="15978"/>
                      <a:pt x="572" y="15110"/>
                    </a:cubicBezTo>
                    <a:cubicBezTo>
                      <a:pt x="1" y="14540"/>
                      <a:pt x="298" y="13695"/>
                      <a:pt x="868" y="12828"/>
                    </a:cubicBezTo>
                    <a:cubicBezTo>
                      <a:pt x="1439" y="12257"/>
                      <a:pt x="2010" y="11983"/>
                      <a:pt x="2580" y="12554"/>
                    </a:cubicBezTo>
                    <a:cubicBezTo>
                      <a:pt x="3151" y="12828"/>
                      <a:pt x="3151" y="12554"/>
                      <a:pt x="3425" y="12554"/>
                    </a:cubicBezTo>
                    <a:cubicBezTo>
                      <a:pt x="4292" y="12257"/>
                      <a:pt x="5137" y="11983"/>
                      <a:pt x="5707" y="11413"/>
                    </a:cubicBezTo>
                    <a:cubicBezTo>
                      <a:pt x="6278" y="11413"/>
                      <a:pt x="6278" y="11116"/>
                      <a:pt x="6278" y="10842"/>
                    </a:cubicBezTo>
                    <a:cubicBezTo>
                      <a:pt x="6004" y="9701"/>
                      <a:pt x="6278" y="8833"/>
                      <a:pt x="6848" y="7989"/>
                    </a:cubicBezTo>
                    <a:lnTo>
                      <a:pt x="6848" y="7418"/>
                    </a:lnTo>
                    <a:cubicBezTo>
                      <a:pt x="6004" y="6277"/>
                      <a:pt x="5137" y="5410"/>
                      <a:pt x="4292" y="4565"/>
                    </a:cubicBezTo>
                    <a:cubicBezTo>
                      <a:pt x="3995" y="4268"/>
                      <a:pt x="3721" y="4268"/>
                      <a:pt x="3721" y="4268"/>
                    </a:cubicBezTo>
                    <a:cubicBezTo>
                      <a:pt x="2283" y="4268"/>
                      <a:pt x="1439" y="3424"/>
                      <a:pt x="1713" y="1986"/>
                    </a:cubicBezTo>
                    <a:cubicBezTo>
                      <a:pt x="1713" y="1415"/>
                      <a:pt x="2010" y="571"/>
                      <a:pt x="2854" y="274"/>
                    </a:cubicBezTo>
                    <a:cubicBezTo>
                      <a:pt x="3721" y="0"/>
                      <a:pt x="4292" y="274"/>
                      <a:pt x="4863" y="845"/>
                    </a:cubicBezTo>
                    <a:cubicBezTo>
                      <a:pt x="5433" y="1415"/>
                      <a:pt x="5433" y="1986"/>
                      <a:pt x="5137" y="2853"/>
                    </a:cubicBezTo>
                    <a:cubicBezTo>
                      <a:pt x="5137" y="3127"/>
                      <a:pt x="5137" y="3424"/>
                      <a:pt x="5433" y="3424"/>
                    </a:cubicBezTo>
                    <a:lnTo>
                      <a:pt x="7716" y="5706"/>
                    </a:lnTo>
                    <a:cubicBezTo>
                      <a:pt x="8286" y="6277"/>
                      <a:pt x="8560" y="6551"/>
                      <a:pt x="9131" y="6277"/>
                    </a:cubicBezTo>
                    <a:cubicBezTo>
                      <a:pt x="11140" y="5980"/>
                      <a:pt x="13125" y="6848"/>
                      <a:pt x="13993" y="9130"/>
                    </a:cubicBezTo>
                    <a:close/>
                    <a:moveTo>
                      <a:pt x="13422" y="11983"/>
                    </a:moveTo>
                    <a:cubicBezTo>
                      <a:pt x="15134" y="13399"/>
                      <a:pt x="16846" y="14540"/>
                      <a:pt x="18558" y="15978"/>
                    </a:cubicBezTo>
                    <a:cubicBezTo>
                      <a:pt x="19699" y="15110"/>
                      <a:pt x="20840" y="14837"/>
                      <a:pt x="21685" y="15978"/>
                    </a:cubicBezTo>
                    <a:cubicBezTo>
                      <a:pt x="21982" y="16252"/>
                      <a:pt x="22256" y="16548"/>
                      <a:pt x="22552" y="17119"/>
                    </a:cubicBezTo>
                    <a:cubicBezTo>
                      <a:pt x="22552" y="17690"/>
                      <a:pt x="23123" y="17690"/>
                      <a:pt x="23694" y="17964"/>
                    </a:cubicBezTo>
                    <a:lnTo>
                      <a:pt x="28829" y="18831"/>
                    </a:lnTo>
                    <a:cubicBezTo>
                      <a:pt x="29103" y="19105"/>
                      <a:pt x="29674" y="19105"/>
                      <a:pt x="29674" y="18534"/>
                    </a:cubicBezTo>
                    <a:cubicBezTo>
                      <a:pt x="27962" y="15978"/>
                      <a:pt x="26250" y="13125"/>
                      <a:pt x="24538" y="10545"/>
                    </a:cubicBezTo>
                    <a:cubicBezTo>
                      <a:pt x="24264" y="10271"/>
                      <a:pt x="23967" y="10271"/>
                      <a:pt x="23694" y="10271"/>
                    </a:cubicBezTo>
                    <a:cubicBezTo>
                      <a:pt x="22826" y="10271"/>
                      <a:pt x="22256" y="9975"/>
                      <a:pt x="21685" y="9404"/>
                    </a:cubicBezTo>
                    <a:cubicBezTo>
                      <a:pt x="21411" y="9130"/>
                      <a:pt x="20840" y="9130"/>
                      <a:pt x="20270" y="9130"/>
                    </a:cubicBezTo>
                    <a:cubicBezTo>
                      <a:pt x="19973" y="9130"/>
                      <a:pt x="19699" y="9404"/>
                      <a:pt x="19402" y="9404"/>
                    </a:cubicBezTo>
                    <a:cubicBezTo>
                      <a:pt x="17987" y="9701"/>
                      <a:pt x="16549" y="10271"/>
                      <a:pt x="15134" y="10545"/>
                    </a:cubicBezTo>
                    <a:cubicBezTo>
                      <a:pt x="14267" y="10545"/>
                      <a:pt x="13696" y="11116"/>
                      <a:pt x="13422" y="11983"/>
                    </a:cubicBezTo>
                    <a:close/>
                    <a:moveTo>
                      <a:pt x="18558" y="27664"/>
                    </a:moveTo>
                    <a:lnTo>
                      <a:pt x="18832" y="27664"/>
                    </a:lnTo>
                    <a:lnTo>
                      <a:pt x="18832" y="27390"/>
                    </a:lnTo>
                    <a:lnTo>
                      <a:pt x="18832" y="26523"/>
                    </a:lnTo>
                    <a:cubicBezTo>
                      <a:pt x="18832" y="25108"/>
                      <a:pt x="19129" y="23670"/>
                      <a:pt x="18832" y="22255"/>
                    </a:cubicBezTo>
                    <a:cubicBezTo>
                      <a:pt x="18832" y="21387"/>
                      <a:pt x="18832" y="20543"/>
                      <a:pt x="18261" y="19972"/>
                    </a:cubicBezTo>
                    <a:cubicBezTo>
                      <a:pt x="17987" y="19675"/>
                      <a:pt x="17691" y="19105"/>
                      <a:pt x="17691" y="18831"/>
                    </a:cubicBezTo>
                    <a:cubicBezTo>
                      <a:pt x="17691" y="17690"/>
                      <a:pt x="17120" y="17119"/>
                      <a:pt x="16275" y="16548"/>
                    </a:cubicBezTo>
                    <a:lnTo>
                      <a:pt x="15705" y="15978"/>
                    </a:lnTo>
                    <a:cubicBezTo>
                      <a:pt x="14563" y="15110"/>
                      <a:pt x="13696" y="14266"/>
                      <a:pt x="12555" y="13695"/>
                    </a:cubicBezTo>
                    <a:cubicBezTo>
                      <a:pt x="12555" y="13399"/>
                      <a:pt x="12281" y="13695"/>
                      <a:pt x="11984" y="13695"/>
                    </a:cubicBezTo>
                    <a:cubicBezTo>
                      <a:pt x="11710" y="13695"/>
                      <a:pt x="11414" y="13969"/>
                      <a:pt x="11140" y="14266"/>
                    </a:cubicBezTo>
                    <a:cubicBezTo>
                      <a:pt x="13696" y="18831"/>
                      <a:pt x="15979" y="23396"/>
                      <a:pt x="18558" y="27664"/>
                    </a:cubicBezTo>
                    <a:close/>
                    <a:moveTo>
                      <a:pt x="27391" y="27961"/>
                    </a:moveTo>
                    <a:cubicBezTo>
                      <a:pt x="28259" y="26249"/>
                      <a:pt x="28829" y="25108"/>
                      <a:pt x="29674" y="23670"/>
                    </a:cubicBezTo>
                    <a:cubicBezTo>
                      <a:pt x="29971" y="23099"/>
                      <a:pt x="30244" y="22825"/>
                      <a:pt x="29674" y="22255"/>
                    </a:cubicBezTo>
                    <a:cubicBezTo>
                      <a:pt x="29400" y="21958"/>
                      <a:pt x="29400" y="21387"/>
                      <a:pt x="29103" y="21113"/>
                    </a:cubicBezTo>
                    <a:cubicBezTo>
                      <a:pt x="29103" y="20817"/>
                      <a:pt x="28829" y="20543"/>
                      <a:pt x="28533" y="20543"/>
                    </a:cubicBezTo>
                    <a:cubicBezTo>
                      <a:pt x="26547" y="20246"/>
                      <a:pt x="24835" y="19972"/>
                      <a:pt x="22826" y="19402"/>
                    </a:cubicBezTo>
                    <a:cubicBezTo>
                      <a:pt x="22256" y="19402"/>
                      <a:pt x="21982" y="19675"/>
                      <a:pt x="21685" y="19972"/>
                    </a:cubicBezTo>
                    <a:cubicBezTo>
                      <a:pt x="23694" y="22529"/>
                      <a:pt x="25405" y="25108"/>
                      <a:pt x="27391" y="27961"/>
                    </a:cubicBezTo>
                    <a:close/>
                    <a:moveTo>
                      <a:pt x="10272" y="13399"/>
                    </a:moveTo>
                    <a:cubicBezTo>
                      <a:pt x="11984" y="13399"/>
                      <a:pt x="13422" y="11687"/>
                      <a:pt x="13422" y="9701"/>
                    </a:cubicBezTo>
                    <a:cubicBezTo>
                      <a:pt x="13125" y="7692"/>
                      <a:pt x="11984" y="7122"/>
                      <a:pt x="9428" y="6848"/>
                    </a:cubicBezTo>
                    <a:cubicBezTo>
                      <a:pt x="8286" y="6848"/>
                      <a:pt x="6575" y="8560"/>
                      <a:pt x="6848" y="10271"/>
                    </a:cubicBezTo>
                    <a:cubicBezTo>
                      <a:pt x="7145" y="12257"/>
                      <a:pt x="8286" y="13399"/>
                      <a:pt x="10272" y="13399"/>
                    </a:cubicBezTo>
                    <a:close/>
                    <a:moveTo>
                      <a:pt x="20840" y="21387"/>
                    </a:moveTo>
                    <a:lnTo>
                      <a:pt x="20544" y="21387"/>
                    </a:lnTo>
                    <a:lnTo>
                      <a:pt x="20544" y="27390"/>
                    </a:lnTo>
                    <a:cubicBezTo>
                      <a:pt x="21411" y="28235"/>
                      <a:pt x="22256" y="28806"/>
                      <a:pt x="23123" y="29376"/>
                    </a:cubicBezTo>
                    <a:cubicBezTo>
                      <a:pt x="23694" y="29376"/>
                      <a:pt x="24538" y="29102"/>
                      <a:pt x="25405" y="28806"/>
                    </a:cubicBezTo>
                    <a:cubicBezTo>
                      <a:pt x="25976" y="28806"/>
                      <a:pt x="25976" y="28532"/>
                      <a:pt x="25679" y="27961"/>
                    </a:cubicBezTo>
                    <a:cubicBezTo>
                      <a:pt x="24538" y="26523"/>
                      <a:pt x="23397" y="25108"/>
                      <a:pt x="22552" y="23670"/>
                    </a:cubicBezTo>
                    <a:cubicBezTo>
                      <a:pt x="21982" y="22825"/>
                      <a:pt x="21411" y="21958"/>
                      <a:pt x="20840" y="21387"/>
                    </a:cubicBezTo>
                    <a:close/>
                    <a:moveTo>
                      <a:pt x="17120" y="30517"/>
                    </a:moveTo>
                    <a:cubicBezTo>
                      <a:pt x="17417" y="32229"/>
                      <a:pt x="18558" y="33371"/>
                      <a:pt x="19973" y="33371"/>
                    </a:cubicBezTo>
                    <a:cubicBezTo>
                      <a:pt x="21114" y="33371"/>
                      <a:pt x="22552" y="32229"/>
                      <a:pt x="22552" y="30517"/>
                    </a:cubicBezTo>
                    <a:cubicBezTo>
                      <a:pt x="22256" y="29673"/>
                      <a:pt x="21114" y="28235"/>
                      <a:pt x="19699" y="28235"/>
                    </a:cubicBezTo>
                    <a:cubicBezTo>
                      <a:pt x="18261" y="28235"/>
                      <a:pt x="17120" y="29376"/>
                      <a:pt x="17120" y="30517"/>
                    </a:cubicBezTo>
                    <a:close/>
                    <a:moveTo>
                      <a:pt x="29674" y="20543"/>
                    </a:moveTo>
                    <a:cubicBezTo>
                      <a:pt x="29971" y="21684"/>
                      <a:pt x="31112" y="22825"/>
                      <a:pt x="32253" y="22825"/>
                    </a:cubicBezTo>
                    <a:cubicBezTo>
                      <a:pt x="33394" y="22825"/>
                      <a:pt x="34239" y="21387"/>
                      <a:pt x="34239" y="20246"/>
                    </a:cubicBezTo>
                    <a:cubicBezTo>
                      <a:pt x="34239" y="19105"/>
                      <a:pt x="33098" y="17964"/>
                      <a:pt x="31956" y="17964"/>
                    </a:cubicBezTo>
                    <a:cubicBezTo>
                      <a:pt x="31112" y="17964"/>
                      <a:pt x="29674" y="19675"/>
                      <a:pt x="29674" y="20543"/>
                    </a:cubicBezTo>
                    <a:close/>
                    <a:moveTo>
                      <a:pt x="25679" y="7418"/>
                    </a:moveTo>
                    <a:cubicBezTo>
                      <a:pt x="25679" y="6277"/>
                      <a:pt x="24264" y="5136"/>
                      <a:pt x="23397" y="5136"/>
                    </a:cubicBezTo>
                    <a:cubicBezTo>
                      <a:pt x="22552" y="5136"/>
                      <a:pt x="21411" y="6551"/>
                      <a:pt x="21685" y="7418"/>
                    </a:cubicBezTo>
                    <a:cubicBezTo>
                      <a:pt x="21685" y="8560"/>
                      <a:pt x="22552" y="9404"/>
                      <a:pt x="23397" y="9404"/>
                    </a:cubicBezTo>
                    <a:cubicBezTo>
                      <a:pt x="24538" y="9404"/>
                      <a:pt x="25679" y="8263"/>
                      <a:pt x="25679" y="7418"/>
                    </a:cubicBezTo>
                    <a:close/>
                    <a:moveTo>
                      <a:pt x="18261" y="18260"/>
                    </a:moveTo>
                    <a:cubicBezTo>
                      <a:pt x="18261" y="19675"/>
                      <a:pt x="19402" y="20246"/>
                      <a:pt x="20544" y="19972"/>
                    </a:cubicBezTo>
                    <a:cubicBezTo>
                      <a:pt x="21685" y="19402"/>
                      <a:pt x="21982" y="18534"/>
                      <a:pt x="21982" y="17690"/>
                    </a:cubicBezTo>
                    <a:cubicBezTo>
                      <a:pt x="21685" y="16822"/>
                      <a:pt x="21114" y="15978"/>
                      <a:pt x="20270" y="15978"/>
                    </a:cubicBezTo>
                    <a:lnTo>
                      <a:pt x="19699" y="15978"/>
                    </a:lnTo>
                    <a:cubicBezTo>
                      <a:pt x="18832" y="16252"/>
                      <a:pt x="18261" y="17393"/>
                      <a:pt x="18261" y="18260"/>
                    </a:cubicBezTo>
                    <a:close/>
                    <a:moveTo>
                      <a:pt x="17417" y="28235"/>
                    </a:moveTo>
                    <a:lnTo>
                      <a:pt x="17691" y="28235"/>
                    </a:lnTo>
                    <a:lnTo>
                      <a:pt x="17691" y="27664"/>
                    </a:lnTo>
                    <a:cubicBezTo>
                      <a:pt x="17417" y="27094"/>
                      <a:pt x="17120" y="26249"/>
                      <a:pt x="16846" y="25679"/>
                    </a:cubicBezTo>
                    <a:cubicBezTo>
                      <a:pt x="15408" y="23099"/>
                      <a:pt x="13696" y="20543"/>
                      <a:pt x="12281" y="17964"/>
                    </a:cubicBezTo>
                    <a:cubicBezTo>
                      <a:pt x="11710" y="16822"/>
                      <a:pt x="11140" y="15407"/>
                      <a:pt x="10569" y="14266"/>
                    </a:cubicBezTo>
                    <a:cubicBezTo>
                      <a:pt x="12555" y="19105"/>
                      <a:pt x="14837" y="23670"/>
                      <a:pt x="17417" y="28235"/>
                    </a:cubicBezTo>
                    <a:close/>
                    <a:moveTo>
                      <a:pt x="4863" y="1986"/>
                    </a:moveTo>
                    <a:cubicBezTo>
                      <a:pt x="4863" y="1415"/>
                      <a:pt x="4292" y="845"/>
                      <a:pt x="3425" y="845"/>
                    </a:cubicBezTo>
                    <a:cubicBezTo>
                      <a:pt x="2854" y="845"/>
                      <a:pt x="2283" y="1712"/>
                      <a:pt x="2283" y="2283"/>
                    </a:cubicBezTo>
                    <a:cubicBezTo>
                      <a:pt x="2283" y="3127"/>
                      <a:pt x="2854" y="3698"/>
                      <a:pt x="3425" y="3698"/>
                    </a:cubicBezTo>
                    <a:cubicBezTo>
                      <a:pt x="3995" y="3698"/>
                      <a:pt x="4863" y="2853"/>
                      <a:pt x="4863" y="1986"/>
                    </a:cubicBezTo>
                    <a:close/>
                    <a:moveTo>
                      <a:pt x="24835" y="9701"/>
                    </a:moveTo>
                    <a:lnTo>
                      <a:pt x="24835" y="9701"/>
                    </a:lnTo>
                    <a:cubicBezTo>
                      <a:pt x="26547" y="12554"/>
                      <a:pt x="28259" y="15110"/>
                      <a:pt x="30244" y="17964"/>
                    </a:cubicBezTo>
                    <a:lnTo>
                      <a:pt x="30541" y="17964"/>
                    </a:lnTo>
                    <a:cubicBezTo>
                      <a:pt x="30244" y="17690"/>
                      <a:pt x="30244" y="17393"/>
                      <a:pt x="30244" y="17393"/>
                    </a:cubicBezTo>
                    <a:cubicBezTo>
                      <a:pt x="29400" y="15978"/>
                      <a:pt x="28533" y="14837"/>
                      <a:pt x="27688" y="13695"/>
                    </a:cubicBezTo>
                    <a:cubicBezTo>
                      <a:pt x="26821" y="12257"/>
                      <a:pt x="26250" y="11116"/>
                      <a:pt x="25405" y="9975"/>
                    </a:cubicBezTo>
                    <a:cubicBezTo>
                      <a:pt x="25405" y="9701"/>
                      <a:pt x="25109" y="9701"/>
                      <a:pt x="24835" y="9701"/>
                    </a:cubicBezTo>
                    <a:close/>
                    <a:moveTo>
                      <a:pt x="41086" y="20817"/>
                    </a:moveTo>
                    <a:cubicBezTo>
                      <a:pt x="41086" y="21387"/>
                      <a:pt x="41086" y="21958"/>
                      <a:pt x="41954" y="21958"/>
                    </a:cubicBezTo>
                    <a:cubicBezTo>
                      <a:pt x="42524" y="21958"/>
                      <a:pt x="43095" y="21387"/>
                      <a:pt x="43095" y="21113"/>
                    </a:cubicBezTo>
                    <a:cubicBezTo>
                      <a:pt x="43095" y="20246"/>
                      <a:pt x="42524" y="19402"/>
                      <a:pt x="42228" y="19402"/>
                    </a:cubicBezTo>
                    <a:cubicBezTo>
                      <a:pt x="41657" y="19402"/>
                      <a:pt x="41086" y="20543"/>
                      <a:pt x="41086" y="20817"/>
                    </a:cubicBezTo>
                    <a:close/>
                    <a:moveTo>
                      <a:pt x="26250" y="30244"/>
                    </a:moveTo>
                    <a:cubicBezTo>
                      <a:pt x="26547" y="30244"/>
                      <a:pt x="26821" y="30517"/>
                      <a:pt x="27117" y="30814"/>
                    </a:cubicBezTo>
                    <a:cubicBezTo>
                      <a:pt x="27962" y="30814"/>
                      <a:pt x="28259" y="30244"/>
                      <a:pt x="28259" y="29102"/>
                    </a:cubicBezTo>
                    <a:cubicBezTo>
                      <a:pt x="28259" y="28532"/>
                      <a:pt x="27962" y="28235"/>
                      <a:pt x="27391" y="28235"/>
                    </a:cubicBezTo>
                    <a:cubicBezTo>
                      <a:pt x="26821" y="28235"/>
                      <a:pt x="26250" y="29102"/>
                      <a:pt x="26250" y="30244"/>
                    </a:cubicBezTo>
                    <a:close/>
                    <a:moveTo>
                      <a:pt x="13993" y="9701"/>
                    </a:moveTo>
                    <a:lnTo>
                      <a:pt x="13993" y="9975"/>
                    </a:lnTo>
                    <a:lnTo>
                      <a:pt x="14267" y="9975"/>
                    </a:lnTo>
                    <a:cubicBezTo>
                      <a:pt x="16275" y="9404"/>
                      <a:pt x="18261" y="9130"/>
                      <a:pt x="20544" y="8560"/>
                    </a:cubicBezTo>
                    <a:cubicBezTo>
                      <a:pt x="20840" y="8263"/>
                      <a:pt x="20840" y="8263"/>
                      <a:pt x="20840" y="7989"/>
                    </a:cubicBezTo>
                    <a:close/>
                    <a:moveTo>
                      <a:pt x="19699" y="20543"/>
                    </a:moveTo>
                    <a:lnTo>
                      <a:pt x="19699" y="23670"/>
                    </a:lnTo>
                    <a:cubicBezTo>
                      <a:pt x="19699" y="24811"/>
                      <a:pt x="19402" y="25952"/>
                      <a:pt x="19699" y="27094"/>
                    </a:cubicBezTo>
                    <a:lnTo>
                      <a:pt x="19699" y="27664"/>
                    </a:lnTo>
                    <a:lnTo>
                      <a:pt x="19973" y="27390"/>
                    </a:lnTo>
                    <a:lnTo>
                      <a:pt x="19973" y="21113"/>
                    </a:lnTo>
                    <a:cubicBezTo>
                      <a:pt x="19973" y="21113"/>
                      <a:pt x="19699" y="20817"/>
                      <a:pt x="19699" y="20543"/>
                    </a:cubicBezTo>
                    <a:close/>
                    <a:moveTo>
                      <a:pt x="12852" y="12828"/>
                    </a:moveTo>
                    <a:lnTo>
                      <a:pt x="12852" y="12828"/>
                    </a:lnTo>
                    <a:lnTo>
                      <a:pt x="13125" y="13125"/>
                    </a:lnTo>
                    <a:cubicBezTo>
                      <a:pt x="14267" y="13969"/>
                      <a:pt x="15408" y="15110"/>
                      <a:pt x="16549" y="15978"/>
                    </a:cubicBezTo>
                    <a:cubicBezTo>
                      <a:pt x="16846" y="16252"/>
                      <a:pt x="17120" y="16548"/>
                      <a:pt x="17691" y="16822"/>
                    </a:cubicBezTo>
                    <a:lnTo>
                      <a:pt x="17987" y="16822"/>
                    </a:lnTo>
                    <a:lnTo>
                      <a:pt x="17987" y="16252"/>
                    </a:lnTo>
                    <a:lnTo>
                      <a:pt x="13696" y="12828"/>
                    </a:lnTo>
                    <a:close/>
                    <a:moveTo>
                      <a:pt x="22552" y="18534"/>
                    </a:moveTo>
                    <a:cubicBezTo>
                      <a:pt x="24835" y="19105"/>
                      <a:pt x="26821" y="19675"/>
                      <a:pt x="29103" y="19972"/>
                    </a:cubicBezTo>
                    <a:cubicBezTo>
                      <a:pt x="27962" y="19105"/>
                      <a:pt x="23123" y="18260"/>
                      <a:pt x="22552" y="18534"/>
                    </a:cubicBezTo>
                    <a:close/>
                    <a:moveTo>
                      <a:pt x="2010" y="12828"/>
                    </a:moveTo>
                    <a:cubicBezTo>
                      <a:pt x="1439" y="12828"/>
                      <a:pt x="868" y="13695"/>
                      <a:pt x="868" y="13969"/>
                    </a:cubicBezTo>
                    <a:cubicBezTo>
                      <a:pt x="1142" y="14540"/>
                      <a:pt x="1439" y="14837"/>
                      <a:pt x="1713" y="14837"/>
                    </a:cubicBezTo>
                    <a:cubicBezTo>
                      <a:pt x="2283" y="15110"/>
                      <a:pt x="2854" y="14266"/>
                      <a:pt x="2580" y="13695"/>
                    </a:cubicBezTo>
                    <a:cubicBezTo>
                      <a:pt x="2580" y="13399"/>
                      <a:pt x="2580" y="12828"/>
                      <a:pt x="2010" y="12828"/>
                    </a:cubicBezTo>
                    <a:close/>
                    <a:moveTo>
                      <a:pt x="26250" y="27961"/>
                    </a:moveTo>
                    <a:lnTo>
                      <a:pt x="26547" y="27961"/>
                    </a:lnTo>
                    <a:cubicBezTo>
                      <a:pt x="24835" y="25382"/>
                      <a:pt x="23123" y="22825"/>
                      <a:pt x="21114" y="20543"/>
                    </a:cubicBezTo>
                    <a:lnTo>
                      <a:pt x="21114" y="20543"/>
                    </a:lnTo>
                    <a:cubicBezTo>
                      <a:pt x="22826" y="23099"/>
                      <a:pt x="24538" y="25679"/>
                      <a:pt x="26250" y="27961"/>
                    </a:cubicBezTo>
                    <a:close/>
                    <a:moveTo>
                      <a:pt x="40516" y="20246"/>
                    </a:moveTo>
                    <a:cubicBezTo>
                      <a:pt x="40242" y="20246"/>
                      <a:pt x="40242" y="20246"/>
                      <a:pt x="40242" y="19972"/>
                    </a:cubicBezTo>
                    <a:lnTo>
                      <a:pt x="35380" y="19972"/>
                    </a:lnTo>
                    <a:cubicBezTo>
                      <a:pt x="35106" y="19972"/>
                      <a:pt x="35106" y="20246"/>
                      <a:pt x="34809" y="20543"/>
                    </a:cubicBezTo>
                    <a:cubicBezTo>
                      <a:pt x="35106" y="20543"/>
                      <a:pt x="35106" y="20543"/>
                      <a:pt x="35106" y="20817"/>
                    </a:cubicBezTo>
                    <a:cubicBezTo>
                      <a:pt x="36521" y="20543"/>
                      <a:pt x="38233" y="20543"/>
                      <a:pt x="39671" y="20543"/>
                    </a:cubicBezTo>
                    <a:cubicBezTo>
                      <a:pt x="39945" y="20543"/>
                      <a:pt x="40242" y="20246"/>
                      <a:pt x="40516" y="20246"/>
                    </a:cubicBezTo>
                    <a:close/>
                    <a:moveTo>
                      <a:pt x="30815" y="23396"/>
                    </a:moveTo>
                    <a:lnTo>
                      <a:pt x="30815" y="23396"/>
                    </a:lnTo>
                    <a:cubicBezTo>
                      <a:pt x="29971" y="24537"/>
                      <a:pt x="29103" y="25952"/>
                      <a:pt x="28259" y="27390"/>
                    </a:cubicBezTo>
                    <a:cubicBezTo>
                      <a:pt x="28259" y="27664"/>
                      <a:pt x="28533" y="27664"/>
                      <a:pt x="28533" y="27961"/>
                    </a:cubicBezTo>
                    <a:cubicBezTo>
                      <a:pt x="29103" y="26249"/>
                      <a:pt x="30541" y="25108"/>
                      <a:pt x="30815" y="23396"/>
                    </a:cubicBezTo>
                    <a:close/>
                    <a:moveTo>
                      <a:pt x="25405" y="29673"/>
                    </a:moveTo>
                    <a:lnTo>
                      <a:pt x="25405" y="29673"/>
                    </a:lnTo>
                    <a:cubicBezTo>
                      <a:pt x="24835" y="29673"/>
                      <a:pt x="23967" y="29947"/>
                      <a:pt x="23397" y="29947"/>
                    </a:cubicBezTo>
                    <a:cubicBezTo>
                      <a:pt x="23123" y="30244"/>
                      <a:pt x="22826" y="30517"/>
                      <a:pt x="23123" y="31088"/>
                    </a:cubicBezTo>
                    <a:cubicBezTo>
                      <a:pt x="23694" y="30814"/>
                      <a:pt x="24538" y="30517"/>
                      <a:pt x="25109" y="30244"/>
                    </a:cubicBezTo>
                    <a:cubicBezTo>
                      <a:pt x="25405" y="30244"/>
                      <a:pt x="25405" y="29947"/>
                      <a:pt x="25405" y="29673"/>
                    </a:cubicBezTo>
                    <a:close/>
                    <a:moveTo>
                      <a:pt x="3151" y="13399"/>
                    </a:moveTo>
                    <a:cubicBezTo>
                      <a:pt x="3425" y="13399"/>
                      <a:pt x="3425" y="13695"/>
                      <a:pt x="3721" y="13695"/>
                    </a:cubicBezTo>
                    <a:cubicBezTo>
                      <a:pt x="4566" y="13125"/>
                      <a:pt x="5433" y="12828"/>
                      <a:pt x="6278" y="12257"/>
                    </a:cubicBezTo>
                    <a:cubicBezTo>
                      <a:pt x="6575" y="12257"/>
                      <a:pt x="6575" y="11983"/>
                      <a:pt x="6575" y="11983"/>
                    </a:cubicBezTo>
                    <a:lnTo>
                      <a:pt x="6575" y="11687"/>
                    </a:lnTo>
                    <a:close/>
                    <a:moveTo>
                      <a:pt x="7990" y="7122"/>
                    </a:moveTo>
                    <a:cubicBezTo>
                      <a:pt x="6848" y="5980"/>
                      <a:pt x="6004" y="5410"/>
                      <a:pt x="5137" y="4565"/>
                    </a:cubicBezTo>
                    <a:cubicBezTo>
                      <a:pt x="6004" y="5410"/>
                      <a:pt x="6575" y="5980"/>
                      <a:pt x="7145" y="6848"/>
                    </a:cubicBezTo>
                    <a:cubicBezTo>
                      <a:pt x="7419" y="6848"/>
                      <a:pt x="7419" y="6848"/>
                      <a:pt x="7990" y="71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60"/>
              <p:cNvSpPr/>
              <p:nvPr/>
            </p:nvSpPr>
            <p:spPr>
              <a:xfrm>
                <a:off x="9418450" y="4037675"/>
                <a:ext cx="256825" cy="189025"/>
              </a:xfrm>
              <a:custGeom>
                <a:avLst/>
                <a:gdLst/>
                <a:ahLst/>
                <a:cxnLst/>
                <a:rect l="l" t="t" r="r" b="b"/>
                <a:pathLst>
                  <a:path w="10273" h="7561" extrusionOk="0">
                    <a:moveTo>
                      <a:pt x="7149" y="992"/>
                    </a:moveTo>
                    <a:cubicBezTo>
                      <a:pt x="7732" y="992"/>
                      <a:pt x="8204" y="1440"/>
                      <a:pt x="8560" y="2324"/>
                    </a:cubicBezTo>
                    <a:cubicBezTo>
                      <a:pt x="8834" y="3191"/>
                      <a:pt x="8264" y="3762"/>
                      <a:pt x="7990" y="4332"/>
                    </a:cubicBezTo>
                    <a:cubicBezTo>
                      <a:pt x="7419" y="5177"/>
                      <a:pt x="6552" y="5473"/>
                      <a:pt x="5981" y="6044"/>
                    </a:cubicBezTo>
                    <a:cubicBezTo>
                      <a:pt x="5411" y="6466"/>
                      <a:pt x="4555" y="6752"/>
                      <a:pt x="3736" y="6752"/>
                    </a:cubicBezTo>
                    <a:cubicBezTo>
                      <a:pt x="2917" y="6752"/>
                      <a:pt x="2135" y="6466"/>
                      <a:pt x="1713" y="5747"/>
                    </a:cubicBezTo>
                    <a:cubicBezTo>
                      <a:pt x="3995" y="5747"/>
                      <a:pt x="4566" y="3191"/>
                      <a:pt x="5981" y="1479"/>
                    </a:cubicBezTo>
                    <a:cubicBezTo>
                      <a:pt x="6409" y="1153"/>
                      <a:pt x="6799" y="992"/>
                      <a:pt x="7149" y="992"/>
                    </a:cubicBezTo>
                    <a:close/>
                    <a:moveTo>
                      <a:pt x="6698" y="1"/>
                    </a:moveTo>
                    <a:cubicBezTo>
                      <a:pt x="4014" y="1"/>
                      <a:pt x="4133" y="5177"/>
                      <a:pt x="1416" y="5177"/>
                    </a:cubicBezTo>
                    <a:cubicBezTo>
                      <a:pt x="1279" y="5040"/>
                      <a:pt x="1136" y="4971"/>
                      <a:pt x="1028" y="4971"/>
                    </a:cubicBezTo>
                    <a:cubicBezTo>
                      <a:pt x="920" y="4971"/>
                      <a:pt x="845" y="5040"/>
                      <a:pt x="845" y="5177"/>
                    </a:cubicBezTo>
                    <a:lnTo>
                      <a:pt x="572" y="5177"/>
                    </a:lnTo>
                    <a:cubicBezTo>
                      <a:pt x="275" y="5177"/>
                      <a:pt x="1" y="5747"/>
                      <a:pt x="572" y="5747"/>
                    </a:cubicBezTo>
                    <a:cubicBezTo>
                      <a:pt x="1018" y="7087"/>
                      <a:pt x="2332" y="7560"/>
                      <a:pt x="3571" y="7560"/>
                    </a:cubicBezTo>
                    <a:cubicBezTo>
                      <a:pt x="3915" y="7560"/>
                      <a:pt x="4253" y="7524"/>
                      <a:pt x="4566" y="7459"/>
                    </a:cubicBezTo>
                    <a:cubicBezTo>
                      <a:pt x="6552" y="7459"/>
                      <a:pt x="8560" y="5473"/>
                      <a:pt x="9405" y="4035"/>
                    </a:cubicBezTo>
                    <a:cubicBezTo>
                      <a:pt x="10272" y="2050"/>
                      <a:pt x="9131" y="338"/>
                      <a:pt x="7122" y="41"/>
                    </a:cubicBezTo>
                    <a:cubicBezTo>
                      <a:pt x="6974" y="14"/>
                      <a:pt x="6832" y="1"/>
                      <a:pt x="6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9" name="Google Shape;1739;p61"/>
          <p:cNvPicPr preferRelativeResize="0"/>
          <p:nvPr/>
        </p:nvPicPr>
        <p:blipFill rotWithShape="1">
          <a:blip r:embed="rId3">
            <a:alphaModFix/>
          </a:blip>
          <a:srcRect l="13922" t="18405" r="46850" b="33763"/>
          <a:stretch/>
        </p:blipFill>
        <p:spPr>
          <a:xfrm>
            <a:off x="1574913" y="1741575"/>
            <a:ext cx="3026351" cy="2460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40" name="Google Shape;1740;p61"/>
          <p:cNvSpPr txBox="1">
            <a:spLocks noGrp="1"/>
          </p:cNvSpPr>
          <p:nvPr>
            <p:ph type="title"/>
          </p:nvPr>
        </p:nvSpPr>
        <p:spPr>
          <a:xfrm flipH="1">
            <a:off x="6081193" y="1722107"/>
            <a:ext cx="183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Zábavné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2" name="Google Shape;1742;p61"/>
          <p:cNvSpPr txBox="1">
            <a:spLocks noGrp="1"/>
          </p:cNvSpPr>
          <p:nvPr>
            <p:ph type="title" idx="2"/>
          </p:nvPr>
        </p:nvSpPr>
        <p:spPr>
          <a:xfrm flipH="1">
            <a:off x="6081193" y="3628975"/>
            <a:ext cx="183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Zkušenosti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4" name="Google Shape;1744;p61"/>
          <p:cNvSpPr txBox="1">
            <a:spLocks noGrp="1"/>
          </p:cNvSpPr>
          <p:nvPr>
            <p:ph type="title" idx="4"/>
          </p:nvPr>
        </p:nvSpPr>
        <p:spPr>
          <a:xfrm>
            <a:off x="6081193" y="2675541"/>
            <a:ext cx="183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Zajímavé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46" name="Google Shape;1746;p61"/>
          <p:cNvGrpSpPr/>
          <p:nvPr/>
        </p:nvGrpSpPr>
        <p:grpSpPr>
          <a:xfrm>
            <a:off x="669184" y="1725325"/>
            <a:ext cx="929645" cy="1210200"/>
            <a:chOff x="587996" y="1725325"/>
            <a:chExt cx="929645" cy="1210200"/>
          </a:xfrm>
        </p:grpSpPr>
        <p:sp>
          <p:nvSpPr>
            <p:cNvPr id="1747" name="Google Shape;1747;p61"/>
            <p:cNvSpPr/>
            <p:nvPr/>
          </p:nvSpPr>
          <p:spPr>
            <a:xfrm>
              <a:off x="733800" y="1725325"/>
              <a:ext cx="633300" cy="12102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61"/>
            <p:cNvSpPr/>
            <p:nvPr/>
          </p:nvSpPr>
          <p:spPr>
            <a:xfrm rot="1731118">
              <a:off x="724352" y="1970156"/>
              <a:ext cx="656934" cy="734138"/>
            </a:xfrm>
            <a:custGeom>
              <a:avLst/>
              <a:gdLst/>
              <a:ahLst/>
              <a:cxnLst/>
              <a:rect l="l" t="t" r="r" b="b"/>
              <a:pathLst>
                <a:path w="36521" h="40813" extrusionOk="0">
                  <a:moveTo>
                    <a:pt x="24812" y="1"/>
                  </a:moveTo>
                  <a:lnTo>
                    <a:pt x="24812" y="1"/>
                  </a:lnTo>
                  <a:cubicBezTo>
                    <a:pt x="24538" y="298"/>
                    <a:pt x="24241" y="298"/>
                    <a:pt x="23967" y="572"/>
                  </a:cubicBezTo>
                  <a:cubicBezTo>
                    <a:pt x="23396" y="868"/>
                    <a:pt x="23100" y="1142"/>
                    <a:pt x="22529" y="1713"/>
                  </a:cubicBezTo>
                  <a:cubicBezTo>
                    <a:pt x="18535" y="4566"/>
                    <a:pt x="14540" y="7716"/>
                    <a:pt x="10546" y="10569"/>
                  </a:cubicBezTo>
                  <a:cubicBezTo>
                    <a:pt x="7693" y="12852"/>
                    <a:pt x="4566" y="14837"/>
                    <a:pt x="1712" y="16846"/>
                  </a:cubicBezTo>
                  <a:cubicBezTo>
                    <a:pt x="845" y="17417"/>
                    <a:pt x="0" y="17987"/>
                    <a:pt x="571" y="19128"/>
                  </a:cubicBezTo>
                  <a:lnTo>
                    <a:pt x="571" y="19699"/>
                  </a:lnTo>
                  <a:cubicBezTo>
                    <a:pt x="1142" y="19699"/>
                    <a:pt x="1986" y="19402"/>
                    <a:pt x="2557" y="19402"/>
                  </a:cubicBezTo>
                  <a:cubicBezTo>
                    <a:pt x="2854" y="19402"/>
                    <a:pt x="3128" y="19699"/>
                    <a:pt x="3424" y="19699"/>
                  </a:cubicBezTo>
                  <a:lnTo>
                    <a:pt x="11116" y="29970"/>
                  </a:lnTo>
                  <a:cubicBezTo>
                    <a:pt x="13399" y="33098"/>
                    <a:pt x="15408" y="36247"/>
                    <a:pt x="17690" y="39374"/>
                  </a:cubicBezTo>
                  <a:cubicBezTo>
                    <a:pt x="18261" y="40242"/>
                    <a:pt x="18831" y="40812"/>
                    <a:pt x="19676" y="40812"/>
                  </a:cubicBezTo>
                  <a:cubicBezTo>
                    <a:pt x="20247" y="40812"/>
                    <a:pt x="21114" y="40812"/>
                    <a:pt x="21388" y="40516"/>
                  </a:cubicBezTo>
                  <a:cubicBezTo>
                    <a:pt x="23396" y="39671"/>
                    <a:pt x="25108" y="38804"/>
                    <a:pt x="26820" y="37959"/>
                  </a:cubicBezTo>
                  <a:cubicBezTo>
                    <a:pt x="29103" y="36818"/>
                    <a:pt x="31385" y="35106"/>
                    <a:pt x="33097" y="33394"/>
                  </a:cubicBezTo>
                  <a:cubicBezTo>
                    <a:pt x="34512" y="31956"/>
                    <a:pt x="35950" y="30541"/>
                    <a:pt x="36224" y="28532"/>
                  </a:cubicBezTo>
                  <a:cubicBezTo>
                    <a:pt x="36521" y="28259"/>
                    <a:pt x="36521" y="27391"/>
                    <a:pt x="36224" y="27117"/>
                  </a:cubicBezTo>
                  <a:cubicBezTo>
                    <a:pt x="35083" y="25679"/>
                    <a:pt x="33942" y="23967"/>
                    <a:pt x="32800" y="22552"/>
                  </a:cubicBezTo>
                  <a:cubicBezTo>
                    <a:pt x="29947" y="18558"/>
                    <a:pt x="27094" y="14837"/>
                    <a:pt x="24241" y="10843"/>
                  </a:cubicBezTo>
                  <a:cubicBezTo>
                    <a:pt x="24241" y="10569"/>
                    <a:pt x="23967" y="10272"/>
                    <a:pt x="24241" y="9998"/>
                  </a:cubicBezTo>
                  <a:lnTo>
                    <a:pt x="24241" y="8286"/>
                  </a:lnTo>
                  <a:cubicBezTo>
                    <a:pt x="24538" y="5433"/>
                    <a:pt x="24812" y="2854"/>
                    <a:pt x="24812" y="1"/>
                  </a:cubicBezTo>
                  <a:close/>
                </a:path>
              </a:pathLst>
            </a:custGeom>
            <a:solidFill>
              <a:srgbClr val="FFCD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61"/>
            <p:cNvSpPr/>
            <p:nvPr/>
          </p:nvSpPr>
          <p:spPr>
            <a:xfrm rot="1731118">
              <a:off x="724352" y="1970156"/>
              <a:ext cx="656934" cy="734138"/>
            </a:xfrm>
            <a:custGeom>
              <a:avLst/>
              <a:gdLst/>
              <a:ahLst/>
              <a:cxnLst/>
              <a:rect l="l" t="t" r="r" b="b"/>
              <a:pathLst>
                <a:path w="36521" h="40813" extrusionOk="0">
                  <a:moveTo>
                    <a:pt x="571" y="19699"/>
                  </a:moveTo>
                  <a:lnTo>
                    <a:pt x="571" y="19128"/>
                  </a:lnTo>
                  <a:cubicBezTo>
                    <a:pt x="0" y="17987"/>
                    <a:pt x="845" y="17417"/>
                    <a:pt x="1712" y="16846"/>
                  </a:cubicBezTo>
                  <a:cubicBezTo>
                    <a:pt x="4566" y="14837"/>
                    <a:pt x="7693" y="12852"/>
                    <a:pt x="10546" y="10569"/>
                  </a:cubicBezTo>
                  <a:cubicBezTo>
                    <a:pt x="14540" y="7716"/>
                    <a:pt x="18535" y="4566"/>
                    <a:pt x="22529" y="1713"/>
                  </a:cubicBezTo>
                  <a:cubicBezTo>
                    <a:pt x="23100" y="1142"/>
                    <a:pt x="23396" y="868"/>
                    <a:pt x="23967" y="572"/>
                  </a:cubicBezTo>
                  <a:cubicBezTo>
                    <a:pt x="24241" y="298"/>
                    <a:pt x="24538" y="298"/>
                    <a:pt x="24812" y="1"/>
                  </a:cubicBezTo>
                  <a:cubicBezTo>
                    <a:pt x="24812" y="2854"/>
                    <a:pt x="24538" y="5433"/>
                    <a:pt x="24241" y="8286"/>
                  </a:cubicBezTo>
                  <a:lnTo>
                    <a:pt x="24241" y="9998"/>
                  </a:lnTo>
                  <a:cubicBezTo>
                    <a:pt x="23967" y="10272"/>
                    <a:pt x="24241" y="10569"/>
                    <a:pt x="24241" y="10843"/>
                  </a:cubicBezTo>
                  <a:cubicBezTo>
                    <a:pt x="27094" y="14837"/>
                    <a:pt x="29947" y="18558"/>
                    <a:pt x="32800" y="22552"/>
                  </a:cubicBezTo>
                  <a:cubicBezTo>
                    <a:pt x="33942" y="23967"/>
                    <a:pt x="35083" y="25679"/>
                    <a:pt x="36224" y="27117"/>
                  </a:cubicBezTo>
                  <a:cubicBezTo>
                    <a:pt x="36521" y="27391"/>
                    <a:pt x="36521" y="28259"/>
                    <a:pt x="36224" y="28532"/>
                  </a:cubicBezTo>
                  <a:cubicBezTo>
                    <a:pt x="35950" y="30541"/>
                    <a:pt x="34512" y="31956"/>
                    <a:pt x="33097" y="33394"/>
                  </a:cubicBezTo>
                  <a:cubicBezTo>
                    <a:pt x="31385" y="35106"/>
                    <a:pt x="29103" y="36818"/>
                    <a:pt x="26820" y="37959"/>
                  </a:cubicBezTo>
                  <a:cubicBezTo>
                    <a:pt x="25108" y="38804"/>
                    <a:pt x="23396" y="39671"/>
                    <a:pt x="21388" y="40516"/>
                  </a:cubicBezTo>
                  <a:cubicBezTo>
                    <a:pt x="21114" y="40812"/>
                    <a:pt x="20247" y="40812"/>
                    <a:pt x="19676" y="40812"/>
                  </a:cubicBezTo>
                  <a:cubicBezTo>
                    <a:pt x="18831" y="40812"/>
                    <a:pt x="18261" y="40242"/>
                    <a:pt x="17690" y="39374"/>
                  </a:cubicBezTo>
                  <a:cubicBezTo>
                    <a:pt x="15408" y="36247"/>
                    <a:pt x="13399" y="33098"/>
                    <a:pt x="11116" y="29970"/>
                  </a:cubicBezTo>
                  <a:lnTo>
                    <a:pt x="3424" y="19699"/>
                  </a:lnTo>
                  <a:cubicBezTo>
                    <a:pt x="3128" y="19699"/>
                    <a:pt x="2854" y="19402"/>
                    <a:pt x="2557" y="19402"/>
                  </a:cubicBezTo>
                  <a:cubicBezTo>
                    <a:pt x="1986" y="19402"/>
                    <a:pt x="1142" y="19699"/>
                    <a:pt x="571" y="19699"/>
                  </a:cubicBezTo>
                  <a:close/>
                  <a:moveTo>
                    <a:pt x="20543" y="6004"/>
                  </a:moveTo>
                  <a:cubicBezTo>
                    <a:pt x="20543" y="6278"/>
                    <a:pt x="20247" y="6278"/>
                    <a:pt x="19973" y="6575"/>
                  </a:cubicBezTo>
                  <a:cubicBezTo>
                    <a:pt x="17964" y="8286"/>
                    <a:pt x="15978" y="10272"/>
                    <a:pt x="13696" y="11710"/>
                  </a:cubicBezTo>
                  <a:cubicBezTo>
                    <a:pt x="10546" y="14267"/>
                    <a:pt x="7419" y="16549"/>
                    <a:pt x="4269" y="18832"/>
                  </a:cubicBezTo>
                  <a:cubicBezTo>
                    <a:pt x="3698" y="19128"/>
                    <a:pt x="3424" y="19402"/>
                    <a:pt x="3995" y="19699"/>
                  </a:cubicBezTo>
                  <a:cubicBezTo>
                    <a:pt x="4566" y="20544"/>
                    <a:pt x="5410" y="21411"/>
                    <a:pt x="5981" y="22256"/>
                  </a:cubicBezTo>
                  <a:cubicBezTo>
                    <a:pt x="8834" y="25976"/>
                    <a:pt x="11413" y="29970"/>
                    <a:pt x="13970" y="33668"/>
                  </a:cubicBezTo>
                  <a:cubicBezTo>
                    <a:pt x="15408" y="35677"/>
                    <a:pt x="16823" y="37389"/>
                    <a:pt x="18261" y="39374"/>
                  </a:cubicBezTo>
                  <a:cubicBezTo>
                    <a:pt x="19105" y="40242"/>
                    <a:pt x="19676" y="40516"/>
                    <a:pt x="20817" y="40242"/>
                  </a:cubicBezTo>
                  <a:cubicBezTo>
                    <a:pt x="22529" y="39374"/>
                    <a:pt x="24538" y="38804"/>
                    <a:pt x="26250" y="37663"/>
                  </a:cubicBezTo>
                  <a:cubicBezTo>
                    <a:pt x="28532" y="36521"/>
                    <a:pt x="30518" y="35106"/>
                    <a:pt x="32527" y="33394"/>
                  </a:cubicBezTo>
                  <a:cubicBezTo>
                    <a:pt x="33097" y="32527"/>
                    <a:pt x="34238" y="31956"/>
                    <a:pt x="34809" y="30815"/>
                  </a:cubicBezTo>
                  <a:cubicBezTo>
                    <a:pt x="36224" y="28532"/>
                    <a:pt x="36224" y="27962"/>
                    <a:pt x="34809" y="25679"/>
                  </a:cubicBezTo>
                  <a:cubicBezTo>
                    <a:pt x="33371" y="24264"/>
                    <a:pt x="32230" y="22552"/>
                    <a:pt x="31089" y="21114"/>
                  </a:cubicBezTo>
                  <a:cubicBezTo>
                    <a:pt x="28806" y="17987"/>
                    <a:pt x="26523" y="14837"/>
                    <a:pt x="24538" y="11710"/>
                  </a:cubicBezTo>
                  <a:cubicBezTo>
                    <a:pt x="23967" y="10843"/>
                    <a:pt x="23396" y="10272"/>
                    <a:pt x="23670" y="9131"/>
                  </a:cubicBezTo>
                  <a:cubicBezTo>
                    <a:pt x="23967" y="7419"/>
                    <a:pt x="23967" y="5707"/>
                    <a:pt x="24241" y="3721"/>
                  </a:cubicBezTo>
                  <a:lnTo>
                    <a:pt x="24241" y="868"/>
                  </a:lnTo>
                  <a:lnTo>
                    <a:pt x="23396" y="1713"/>
                  </a:lnTo>
                  <a:cubicBezTo>
                    <a:pt x="19676" y="4292"/>
                    <a:pt x="15978" y="7145"/>
                    <a:pt x="12258" y="9998"/>
                  </a:cubicBezTo>
                  <a:cubicBezTo>
                    <a:pt x="10843" y="10843"/>
                    <a:pt x="9405" y="12281"/>
                    <a:pt x="7693" y="13125"/>
                  </a:cubicBezTo>
                  <a:cubicBezTo>
                    <a:pt x="5707" y="14563"/>
                    <a:pt x="3424" y="15979"/>
                    <a:pt x="1416" y="17417"/>
                  </a:cubicBezTo>
                  <a:cubicBezTo>
                    <a:pt x="845" y="17690"/>
                    <a:pt x="571" y="18832"/>
                    <a:pt x="1142" y="18832"/>
                  </a:cubicBezTo>
                  <a:cubicBezTo>
                    <a:pt x="1712" y="19128"/>
                    <a:pt x="2283" y="19128"/>
                    <a:pt x="2557" y="19128"/>
                  </a:cubicBezTo>
                  <a:cubicBezTo>
                    <a:pt x="3128" y="18832"/>
                    <a:pt x="3698" y="18558"/>
                    <a:pt x="4269" y="17987"/>
                  </a:cubicBezTo>
                  <a:cubicBezTo>
                    <a:pt x="5410" y="17120"/>
                    <a:pt x="6848" y="16275"/>
                    <a:pt x="7989" y="15408"/>
                  </a:cubicBezTo>
                  <a:cubicBezTo>
                    <a:pt x="10272" y="13696"/>
                    <a:pt x="12828" y="11710"/>
                    <a:pt x="15111" y="9998"/>
                  </a:cubicBezTo>
                  <a:cubicBezTo>
                    <a:pt x="16252" y="9131"/>
                    <a:pt x="17119" y="8286"/>
                    <a:pt x="17964" y="7419"/>
                  </a:cubicBezTo>
                  <a:cubicBezTo>
                    <a:pt x="18831" y="6848"/>
                    <a:pt x="19973" y="6278"/>
                    <a:pt x="20817" y="5433"/>
                  </a:cubicBezTo>
                  <a:cubicBezTo>
                    <a:pt x="21114" y="6278"/>
                    <a:pt x="21114" y="6848"/>
                    <a:pt x="21388" y="7716"/>
                  </a:cubicBezTo>
                  <a:lnTo>
                    <a:pt x="20817" y="7716"/>
                  </a:lnTo>
                  <a:cubicBezTo>
                    <a:pt x="20817" y="7145"/>
                    <a:pt x="20817" y="6575"/>
                    <a:pt x="20543" y="60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61"/>
            <p:cNvSpPr/>
            <p:nvPr/>
          </p:nvSpPr>
          <p:spPr>
            <a:xfrm rot="1731118">
              <a:off x="794190" y="2253273"/>
              <a:ext cx="261975" cy="343676"/>
            </a:xfrm>
            <a:custGeom>
              <a:avLst/>
              <a:gdLst/>
              <a:ahLst/>
              <a:cxnLst/>
              <a:rect l="l" t="t" r="r" b="b"/>
              <a:pathLst>
                <a:path w="14564" h="19106" extrusionOk="0">
                  <a:moveTo>
                    <a:pt x="14564" y="19106"/>
                  </a:moveTo>
                  <a:lnTo>
                    <a:pt x="13993" y="18832"/>
                  </a:lnTo>
                  <a:cubicBezTo>
                    <a:pt x="9131" y="12555"/>
                    <a:pt x="4566" y="6552"/>
                    <a:pt x="1" y="275"/>
                  </a:cubicBezTo>
                  <a:lnTo>
                    <a:pt x="298" y="1"/>
                  </a:lnTo>
                  <a:cubicBezTo>
                    <a:pt x="868" y="845"/>
                    <a:pt x="1713" y="1713"/>
                    <a:pt x="2284" y="2557"/>
                  </a:cubicBezTo>
                  <a:cubicBezTo>
                    <a:pt x="4863" y="5981"/>
                    <a:pt x="7716" y="9702"/>
                    <a:pt x="10569" y="13399"/>
                  </a:cubicBezTo>
                  <a:lnTo>
                    <a:pt x="13993" y="18535"/>
                  </a:lnTo>
                  <a:cubicBezTo>
                    <a:pt x="14267" y="18535"/>
                    <a:pt x="14267" y="18832"/>
                    <a:pt x="14564" y="191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61"/>
            <p:cNvSpPr/>
            <p:nvPr/>
          </p:nvSpPr>
          <p:spPr>
            <a:xfrm rot="1731118">
              <a:off x="966672" y="2513145"/>
              <a:ext cx="66933" cy="41066"/>
            </a:xfrm>
            <a:custGeom>
              <a:avLst/>
              <a:gdLst/>
              <a:ahLst/>
              <a:cxnLst/>
              <a:rect l="l" t="t" r="r" b="b"/>
              <a:pathLst>
                <a:path w="3721" h="2283" extrusionOk="0">
                  <a:moveTo>
                    <a:pt x="3721" y="297"/>
                  </a:moveTo>
                  <a:cubicBezTo>
                    <a:pt x="2853" y="1142"/>
                    <a:pt x="571" y="2283"/>
                    <a:pt x="0" y="2009"/>
                  </a:cubicBezTo>
                  <a:cubicBezTo>
                    <a:pt x="1142" y="1438"/>
                    <a:pt x="2283" y="571"/>
                    <a:pt x="34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61"/>
            <p:cNvSpPr/>
            <p:nvPr/>
          </p:nvSpPr>
          <p:spPr>
            <a:xfrm rot="1731118">
              <a:off x="939925" y="2274274"/>
              <a:ext cx="61590" cy="41066"/>
            </a:xfrm>
            <a:custGeom>
              <a:avLst/>
              <a:gdLst/>
              <a:ahLst/>
              <a:cxnLst/>
              <a:rect l="l" t="t" r="r" b="b"/>
              <a:pathLst>
                <a:path w="3424" h="2283" extrusionOk="0">
                  <a:moveTo>
                    <a:pt x="3424" y="297"/>
                  </a:moveTo>
                  <a:cubicBezTo>
                    <a:pt x="2283" y="1142"/>
                    <a:pt x="1141" y="1712"/>
                    <a:pt x="0" y="2283"/>
                  </a:cubicBezTo>
                  <a:lnTo>
                    <a:pt x="0" y="2283"/>
                  </a:lnTo>
                  <a:cubicBezTo>
                    <a:pt x="274" y="1712"/>
                    <a:pt x="2557" y="0"/>
                    <a:pt x="3127" y="2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61"/>
            <p:cNvSpPr/>
            <p:nvPr/>
          </p:nvSpPr>
          <p:spPr>
            <a:xfrm rot="1731118">
              <a:off x="960318" y="2395716"/>
              <a:ext cx="56680" cy="41084"/>
            </a:xfrm>
            <a:custGeom>
              <a:avLst/>
              <a:gdLst/>
              <a:ahLst/>
              <a:cxnLst/>
              <a:rect l="l" t="t" r="r" b="b"/>
              <a:pathLst>
                <a:path w="3151" h="2284" extrusionOk="0">
                  <a:moveTo>
                    <a:pt x="3150" y="571"/>
                  </a:moveTo>
                  <a:cubicBezTo>
                    <a:pt x="2009" y="1142"/>
                    <a:pt x="1142" y="1713"/>
                    <a:pt x="0" y="2283"/>
                  </a:cubicBezTo>
                  <a:cubicBezTo>
                    <a:pt x="0" y="1416"/>
                    <a:pt x="2283" y="1"/>
                    <a:pt x="3150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61"/>
            <p:cNvSpPr/>
            <p:nvPr/>
          </p:nvSpPr>
          <p:spPr>
            <a:xfrm rot="1731118">
              <a:off x="978207" y="2600869"/>
              <a:ext cx="25885" cy="25885"/>
            </a:xfrm>
            <a:custGeom>
              <a:avLst/>
              <a:gdLst/>
              <a:ahLst/>
              <a:cxnLst/>
              <a:rect l="l" t="t" r="r" b="b"/>
              <a:pathLst>
                <a:path w="1439" h="1439" extrusionOk="0">
                  <a:moveTo>
                    <a:pt x="1438" y="0"/>
                  </a:moveTo>
                  <a:cubicBezTo>
                    <a:pt x="1438" y="571"/>
                    <a:pt x="571" y="1438"/>
                    <a:pt x="297" y="1438"/>
                  </a:cubicBezTo>
                  <a:cubicBezTo>
                    <a:pt x="297" y="1438"/>
                    <a:pt x="0" y="1142"/>
                    <a:pt x="297" y="868"/>
                  </a:cubicBezTo>
                  <a:cubicBezTo>
                    <a:pt x="571" y="571"/>
                    <a:pt x="868" y="297"/>
                    <a:pt x="14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61"/>
            <p:cNvSpPr/>
            <p:nvPr/>
          </p:nvSpPr>
          <p:spPr>
            <a:xfrm rot="1731118">
              <a:off x="964220" y="2489042"/>
              <a:ext cx="30813" cy="25885"/>
            </a:xfrm>
            <a:custGeom>
              <a:avLst/>
              <a:gdLst/>
              <a:ahLst/>
              <a:cxnLst/>
              <a:rect l="l" t="t" r="r" b="b"/>
              <a:pathLst>
                <a:path w="1713" h="1439" extrusionOk="0">
                  <a:moveTo>
                    <a:pt x="275" y="1439"/>
                  </a:moveTo>
                  <a:cubicBezTo>
                    <a:pt x="1" y="868"/>
                    <a:pt x="845" y="1"/>
                    <a:pt x="1713" y="297"/>
                  </a:cubicBezTo>
                  <a:cubicBezTo>
                    <a:pt x="1142" y="571"/>
                    <a:pt x="845" y="1142"/>
                    <a:pt x="275" y="14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61"/>
            <p:cNvSpPr/>
            <p:nvPr/>
          </p:nvSpPr>
          <p:spPr>
            <a:xfrm rot="1731118">
              <a:off x="978161" y="2581646"/>
              <a:ext cx="20560" cy="20560"/>
            </a:xfrm>
            <a:custGeom>
              <a:avLst/>
              <a:gdLst/>
              <a:ahLst/>
              <a:cxnLst/>
              <a:rect l="l" t="t" r="r" b="b"/>
              <a:pathLst>
                <a:path w="1143" h="1143" extrusionOk="0">
                  <a:moveTo>
                    <a:pt x="1142" y="1"/>
                  </a:moveTo>
                  <a:cubicBezTo>
                    <a:pt x="1142" y="572"/>
                    <a:pt x="571" y="845"/>
                    <a:pt x="1" y="1142"/>
                  </a:cubicBezTo>
                  <a:cubicBezTo>
                    <a:pt x="298" y="572"/>
                    <a:pt x="571" y="1"/>
                    <a:pt x="11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61"/>
            <p:cNvSpPr/>
            <p:nvPr/>
          </p:nvSpPr>
          <p:spPr>
            <a:xfrm rot="1731118">
              <a:off x="969456" y="2556241"/>
              <a:ext cx="30813" cy="20542"/>
            </a:xfrm>
            <a:custGeom>
              <a:avLst/>
              <a:gdLst/>
              <a:ahLst/>
              <a:cxnLst/>
              <a:rect l="l" t="t" r="r" b="b"/>
              <a:pathLst>
                <a:path w="1713" h="1142" extrusionOk="0">
                  <a:moveTo>
                    <a:pt x="1" y="845"/>
                  </a:moveTo>
                  <a:cubicBezTo>
                    <a:pt x="571" y="571"/>
                    <a:pt x="1142" y="275"/>
                    <a:pt x="1439" y="1"/>
                  </a:cubicBezTo>
                  <a:lnTo>
                    <a:pt x="1712" y="275"/>
                  </a:lnTo>
                  <a:cubicBezTo>
                    <a:pt x="1439" y="845"/>
                    <a:pt x="571" y="1142"/>
                    <a:pt x="1" y="8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61"/>
            <p:cNvSpPr/>
            <p:nvPr/>
          </p:nvSpPr>
          <p:spPr>
            <a:xfrm rot="1731118">
              <a:off x="961682" y="2444744"/>
              <a:ext cx="25885" cy="15218"/>
            </a:xfrm>
            <a:custGeom>
              <a:avLst/>
              <a:gdLst/>
              <a:ahLst/>
              <a:cxnLst/>
              <a:rect l="l" t="t" r="r" b="b"/>
              <a:pathLst>
                <a:path w="1439" h="846" extrusionOk="0">
                  <a:moveTo>
                    <a:pt x="1" y="845"/>
                  </a:moveTo>
                  <a:cubicBezTo>
                    <a:pt x="1" y="275"/>
                    <a:pt x="571" y="1"/>
                    <a:pt x="1439" y="1"/>
                  </a:cubicBezTo>
                  <a:cubicBezTo>
                    <a:pt x="868" y="275"/>
                    <a:pt x="571" y="572"/>
                    <a:pt x="1" y="8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61"/>
            <p:cNvSpPr/>
            <p:nvPr/>
          </p:nvSpPr>
          <p:spPr>
            <a:xfrm rot="1731118">
              <a:off x="962059" y="2462683"/>
              <a:ext cx="25885" cy="20542"/>
            </a:xfrm>
            <a:custGeom>
              <a:avLst/>
              <a:gdLst/>
              <a:ahLst/>
              <a:cxnLst/>
              <a:rect l="l" t="t" r="r" b="b"/>
              <a:pathLst>
                <a:path w="1439" h="1142" extrusionOk="0">
                  <a:moveTo>
                    <a:pt x="0" y="1142"/>
                  </a:moveTo>
                  <a:cubicBezTo>
                    <a:pt x="571" y="571"/>
                    <a:pt x="571" y="0"/>
                    <a:pt x="1438" y="297"/>
                  </a:cubicBezTo>
                  <a:cubicBezTo>
                    <a:pt x="1142" y="571"/>
                    <a:pt x="571" y="868"/>
                    <a:pt x="297" y="11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61"/>
            <p:cNvSpPr/>
            <p:nvPr/>
          </p:nvSpPr>
          <p:spPr>
            <a:xfrm rot="1731118">
              <a:off x="946072" y="2342770"/>
              <a:ext cx="25885" cy="20560"/>
            </a:xfrm>
            <a:custGeom>
              <a:avLst/>
              <a:gdLst/>
              <a:ahLst/>
              <a:cxnLst/>
              <a:rect l="l" t="t" r="r" b="b"/>
              <a:pathLst>
                <a:path w="1439" h="1143" extrusionOk="0">
                  <a:moveTo>
                    <a:pt x="298" y="1142"/>
                  </a:moveTo>
                  <a:cubicBezTo>
                    <a:pt x="1" y="275"/>
                    <a:pt x="868" y="1"/>
                    <a:pt x="1439" y="1"/>
                  </a:cubicBezTo>
                  <a:cubicBezTo>
                    <a:pt x="1142" y="275"/>
                    <a:pt x="572" y="572"/>
                    <a:pt x="298" y="11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61"/>
            <p:cNvSpPr/>
            <p:nvPr/>
          </p:nvSpPr>
          <p:spPr>
            <a:xfrm rot="1731118">
              <a:off x="951460" y="2361998"/>
              <a:ext cx="20542" cy="25885"/>
            </a:xfrm>
            <a:custGeom>
              <a:avLst/>
              <a:gdLst/>
              <a:ahLst/>
              <a:cxnLst/>
              <a:rect l="l" t="t" r="r" b="b"/>
              <a:pathLst>
                <a:path w="1142" h="1439" extrusionOk="0">
                  <a:moveTo>
                    <a:pt x="1142" y="297"/>
                  </a:moveTo>
                  <a:cubicBezTo>
                    <a:pt x="845" y="571"/>
                    <a:pt x="571" y="868"/>
                    <a:pt x="274" y="1438"/>
                  </a:cubicBezTo>
                  <a:cubicBezTo>
                    <a:pt x="0" y="571"/>
                    <a:pt x="274" y="571"/>
                    <a:pt x="11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61"/>
            <p:cNvSpPr/>
            <p:nvPr/>
          </p:nvSpPr>
          <p:spPr>
            <a:xfrm rot="1731118">
              <a:off x="943015" y="2316180"/>
              <a:ext cx="20542" cy="20542"/>
            </a:xfrm>
            <a:custGeom>
              <a:avLst/>
              <a:gdLst/>
              <a:ahLst/>
              <a:cxnLst/>
              <a:rect l="l" t="t" r="r" b="b"/>
              <a:pathLst>
                <a:path w="1142" h="1142" extrusionOk="0">
                  <a:moveTo>
                    <a:pt x="1142" y="571"/>
                  </a:moveTo>
                  <a:cubicBezTo>
                    <a:pt x="845" y="845"/>
                    <a:pt x="571" y="845"/>
                    <a:pt x="0" y="1142"/>
                  </a:cubicBezTo>
                  <a:cubicBezTo>
                    <a:pt x="274" y="571"/>
                    <a:pt x="571" y="1"/>
                    <a:pt x="1142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61"/>
            <p:cNvSpPr/>
            <p:nvPr/>
          </p:nvSpPr>
          <p:spPr>
            <a:xfrm rot="1731118">
              <a:off x="906026" y="1943847"/>
              <a:ext cx="127732" cy="99886"/>
            </a:xfrm>
            <a:custGeom>
              <a:avLst/>
              <a:gdLst/>
              <a:ahLst/>
              <a:cxnLst/>
              <a:rect l="l" t="t" r="r" b="b"/>
              <a:pathLst>
                <a:path w="7101" h="5553" extrusionOk="0">
                  <a:moveTo>
                    <a:pt x="2178" y="810"/>
                  </a:moveTo>
                  <a:cubicBezTo>
                    <a:pt x="2604" y="810"/>
                    <a:pt x="2810" y="1510"/>
                    <a:pt x="2810" y="2005"/>
                  </a:cubicBezTo>
                  <a:cubicBezTo>
                    <a:pt x="3107" y="2575"/>
                    <a:pt x="3380" y="2872"/>
                    <a:pt x="3677" y="3443"/>
                  </a:cubicBezTo>
                  <a:cubicBezTo>
                    <a:pt x="3951" y="4013"/>
                    <a:pt x="4522" y="4287"/>
                    <a:pt x="5092" y="4584"/>
                  </a:cubicBezTo>
                  <a:cubicBezTo>
                    <a:pt x="4248" y="4584"/>
                    <a:pt x="3677" y="4584"/>
                    <a:pt x="3107" y="4287"/>
                  </a:cubicBezTo>
                  <a:cubicBezTo>
                    <a:pt x="2239" y="4013"/>
                    <a:pt x="1098" y="3146"/>
                    <a:pt x="1098" y="2005"/>
                  </a:cubicBezTo>
                  <a:cubicBezTo>
                    <a:pt x="1098" y="1434"/>
                    <a:pt x="1395" y="1160"/>
                    <a:pt x="1965" y="863"/>
                  </a:cubicBezTo>
                  <a:cubicBezTo>
                    <a:pt x="2041" y="827"/>
                    <a:pt x="2112" y="810"/>
                    <a:pt x="2178" y="810"/>
                  </a:cubicBezTo>
                  <a:close/>
                  <a:moveTo>
                    <a:pt x="2081" y="0"/>
                  </a:moveTo>
                  <a:cubicBezTo>
                    <a:pt x="1237" y="0"/>
                    <a:pt x="253" y="865"/>
                    <a:pt x="253" y="1731"/>
                  </a:cubicBezTo>
                  <a:cubicBezTo>
                    <a:pt x="0" y="4165"/>
                    <a:pt x="2672" y="5553"/>
                    <a:pt x="5050" y="5553"/>
                  </a:cubicBezTo>
                  <a:cubicBezTo>
                    <a:pt x="5459" y="5553"/>
                    <a:pt x="5859" y="5512"/>
                    <a:pt x="6234" y="5428"/>
                  </a:cubicBezTo>
                  <a:cubicBezTo>
                    <a:pt x="6530" y="5428"/>
                    <a:pt x="6804" y="5428"/>
                    <a:pt x="6804" y="5154"/>
                  </a:cubicBezTo>
                  <a:cubicBezTo>
                    <a:pt x="7101" y="4858"/>
                    <a:pt x="7101" y="4584"/>
                    <a:pt x="6804" y="4584"/>
                  </a:cubicBezTo>
                  <a:lnTo>
                    <a:pt x="6234" y="4584"/>
                  </a:lnTo>
                  <a:cubicBezTo>
                    <a:pt x="5960" y="4287"/>
                    <a:pt x="5389" y="4013"/>
                    <a:pt x="5092" y="4013"/>
                  </a:cubicBezTo>
                  <a:cubicBezTo>
                    <a:pt x="4818" y="3443"/>
                    <a:pt x="4522" y="3146"/>
                    <a:pt x="4248" y="2575"/>
                  </a:cubicBezTo>
                  <a:cubicBezTo>
                    <a:pt x="3677" y="1731"/>
                    <a:pt x="3677" y="863"/>
                    <a:pt x="2810" y="293"/>
                  </a:cubicBezTo>
                  <a:cubicBezTo>
                    <a:pt x="2606" y="88"/>
                    <a:pt x="2350" y="0"/>
                    <a:pt x="2081" y="0"/>
                  </a:cubicBezTo>
                  <a:close/>
                </a:path>
              </a:pathLst>
            </a:custGeom>
            <a:solidFill>
              <a:srgbClr val="85E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61"/>
          <p:cNvGrpSpPr/>
          <p:nvPr/>
        </p:nvGrpSpPr>
        <p:grpSpPr>
          <a:xfrm>
            <a:off x="814988" y="3054549"/>
            <a:ext cx="633300" cy="1162426"/>
            <a:chOff x="733800" y="3054075"/>
            <a:chExt cx="633300" cy="1171800"/>
          </a:xfrm>
        </p:grpSpPr>
        <p:sp>
          <p:nvSpPr>
            <p:cNvPr id="1765" name="Google Shape;1765;p61"/>
            <p:cNvSpPr/>
            <p:nvPr/>
          </p:nvSpPr>
          <p:spPr>
            <a:xfrm>
              <a:off x="733800" y="3054075"/>
              <a:ext cx="633300" cy="1171800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61"/>
            <p:cNvSpPr/>
            <p:nvPr/>
          </p:nvSpPr>
          <p:spPr>
            <a:xfrm rot="1731118">
              <a:off x="750904" y="3168850"/>
              <a:ext cx="210224" cy="66829"/>
            </a:xfrm>
            <a:custGeom>
              <a:avLst/>
              <a:gdLst/>
              <a:ahLst/>
              <a:cxnLst/>
              <a:rect l="l" t="t" r="r" b="b"/>
              <a:pathLst>
                <a:path w="11687" h="6055" extrusionOk="0">
                  <a:moveTo>
                    <a:pt x="5812" y="852"/>
                  </a:moveTo>
                  <a:cubicBezTo>
                    <a:pt x="7478" y="852"/>
                    <a:pt x="9067" y="1445"/>
                    <a:pt x="10272" y="2630"/>
                  </a:cubicBezTo>
                  <a:lnTo>
                    <a:pt x="9975" y="2630"/>
                  </a:lnTo>
                  <a:cubicBezTo>
                    <a:pt x="9690" y="2493"/>
                    <a:pt x="9404" y="2425"/>
                    <a:pt x="9119" y="2425"/>
                  </a:cubicBezTo>
                  <a:cubicBezTo>
                    <a:pt x="8834" y="2425"/>
                    <a:pt x="8548" y="2493"/>
                    <a:pt x="8263" y="2630"/>
                  </a:cubicBezTo>
                  <a:lnTo>
                    <a:pt x="7989" y="2630"/>
                  </a:lnTo>
                  <a:cubicBezTo>
                    <a:pt x="6848" y="2927"/>
                    <a:pt x="5410" y="3772"/>
                    <a:pt x="4839" y="4342"/>
                  </a:cubicBezTo>
                  <a:cubicBezTo>
                    <a:pt x="4326" y="4855"/>
                    <a:pt x="3698" y="5138"/>
                    <a:pt x="3085" y="5138"/>
                  </a:cubicBezTo>
                  <a:cubicBezTo>
                    <a:pt x="2334" y="5138"/>
                    <a:pt x="1607" y="4714"/>
                    <a:pt x="1142" y="3772"/>
                  </a:cubicBezTo>
                  <a:cubicBezTo>
                    <a:pt x="274" y="1489"/>
                    <a:pt x="3698" y="918"/>
                    <a:pt x="4839" y="918"/>
                  </a:cubicBezTo>
                  <a:cubicBezTo>
                    <a:pt x="5165" y="874"/>
                    <a:pt x="5490" y="852"/>
                    <a:pt x="5812" y="852"/>
                  </a:cubicBezTo>
                  <a:close/>
                  <a:moveTo>
                    <a:pt x="5114" y="0"/>
                  </a:moveTo>
                  <a:cubicBezTo>
                    <a:pt x="3366" y="0"/>
                    <a:pt x="523" y="674"/>
                    <a:pt x="274" y="2356"/>
                  </a:cubicBezTo>
                  <a:cubicBezTo>
                    <a:pt x="0" y="4068"/>
                    <a:pt x="845" y="6054"/>
                    <a:pt x="2853" y="6054"/>
                  </a:cubicBezTo>
                  <a:cubicBezTo>
                    <a:pt x="5136" y="6054"/>
                    <a:pt x="6551" y="3772"/>
                    <a:pt x="8834" y="3201"/>
                  </a:cubicBezTo>
                  <a:cubicBezTo>
                    <a:pt x="9404" y="3498"/>
                    <a:pt x="10272" y="3498"/>
                    <a:pt x="11116" y="3772"/>
                  </a:cubicBezTo>
                  <a:cubicBezTo>
                    <a:pt x="11413" y="3772"/>
                    <a:pt x="11687" y="3498"/>
                    <a:pt x="11413" y="3201"/>
                  </a:cubicBezTo>
                  <a:cubicBezTo>
                    <a:pt x="10546" y="918"/>
                    <a:pt x="8263" y="74"/>
                    <a:pt x="5981" y="74"/>
                  </a:cubicBezTo>
                  <a:cubicBezTo>
                    <a:pt x="5751" y="26"/>
                    <a:pt x="5453" y="0"/>
                    <a:pt x="51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61"/>
            <p:cNvSpPr/>
            <p:nvPr/>
          </p:nvSpPr>
          <p:spPr>
            <a:xfrm rot="689301">
              <a:off x="916477" y="3170984"/>
              <a:ext cx="210190" cy="908035"/>
            </a:xfrm>
            <a:custGeom>
              <a:avLst/>
              <a:gdLst/>
              <a:ahLst/>
              <a:cxnLst/>
              <a:rect l="l" t="t" r="r" b="b"/>
              <a:pathLst>
                <a:path w="11710" h="50588" extrusionOk="0">
                  <a:moveTo>
                    <a:pt x="6574" y="1"/>
                  </a:moveTo>
                  <a:cubicBezTo>
                    <a:pt x="4862" y="1"/>
                    <a:pt x="3150" y="1"/>
                    <a:pt x="1712" y="868"/>
                  </a:cubicBezTo>
                  <a:cubicBezTo>
                    <a:pt x="571" y="1439"/>
                    <a:pt x="0" y="2009"/>
                    <a:pt x="297" y="3424"/>
                  </a:cubicBezTo>
                  <a:cubicBezTo>
                    <a:pt x="297" y="5136"/>
                    <a:pt x="571" y="7145"/>
                    <a:pt x="571" y="8857"/>
                  </a:cubicBezTo>
                  <a:lnTo>
                    <a:pt x="571" y="20543"/>
                  </a:lnTo>
                  <a:cubicBezTo>
                    <a:pt x="571" y="24834"/>
                    <a:pt x="868" y="29399"/>
                    <a:pt x="1141" y="33965"/>
                  </a:cubicBezTo>
                  <a:lnTo>
                    <a:pt x="1141" y="37388"/>
                  </a:lnTo>
                  <a:cubicBezTo>
                    <a:pt x="1438" y="40241"/>
                    <a:pt x="1438" y="43095"/>
                    <a:pt x="2009" y="45651"/>
                  </a:cubicBezTo>
                  <a:cubicBezTo>
                    <a:pt x="2579" y="47660"/>
                    <a:pt x="3424" y="49372"/>
                    <a:pt x="5433" y="50216"/>
                  </a:cubicBezTo>
                  <a:cubicBezTo>
                    <a:pt x="6145" y="50458"/>
                    <a:pt x="6815" y="50588"/>
                    <a:pt x="7429" y="50588"/>
                  </a:cubicBezTo>
                  <a:cubicBezTo>
                    <a:pt x="9018" y="50588"/>
                    <a:pt x="10233" y="49717"/>
                    <a:pt x="10842" y="47660"/>
                  </a:cubicBezTo>
                  <a:cubicBezTo>
                    <a:pt x="11710" y="45651"/>
                    <a:pt x="11710" y="43369"/>
                    <a:pt x="11710" y="41086"/>
                  </a:cubicBezTo>
                  <a:cubicBezTo>
                    <a:pt x="11710" y="37959"/>
                    <a:pt x="11710" y="35106"/>
                    <a:pt x="11413" y="31956"/>
                  </a:cubicBezTo>
                  <a:lnTo>
                    <a:pt x="10568" y="13125"/>
                  </a:lnTo>
                  <a:cubicBezTo>
                    <a:pt x="10568" y="10272"/>
                    <a:pt x="10272" y="7145"/>
                    <a:pt x="10272" y="4292"/>
                  </a:cubicBezTo>
                  <a:lnTo>
                    <a:pt x="10272" y="2283"/>
                  </a:lnTo>
                  <a:cubicBezTo>
                    <a:pt x="10568" y="1142"/>
                    <a:pt x="10272" y="571"/>
                    <a:pt x="9130" y="297"/>
                  </a:cubicBezTo>
                  <a:cubicBezTo>
                    <a:pt x="8286" y="297"/>
                    <a:pt x="7418" y="1"/>
                    <a:pt x="6574" y="1"/>
                  </a:cubicBezTo>
                  <a:close/>
                </a:path>
              </a:pathLst>
            </a:custGeom>
            <a:solidFill>
              <a:srgbClr val="83C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61"/>
            <p:cNvSpPr/>
            <p:nvPr/>
          </p:nvSpPr>
          <p:spPr>
            <a:xfrm rot="689301">
              <a:off x="910402" y="3670458"/>
              <a:ext cx="138499" cy="372742"/>
            </a:xfrm>
            <a:custGeom>
              <a:avLst/>
              <a:gdLst/>
              <a:ahLst/>
              <a:cxnLst/>
              <a:rect l="l" t="t" r="r" b="b"/>
              <a:pathLst>
                <a:path w="7716" h="20766" extrusionOk="0">
                  <a:moveTo>
                    <a:pt x="894" y="1"/>
                  </a:moveTo>
                  <a:cubicBezTo>
                    <a:pt x="714" y="1"/>
                    <a:pt x="571" y="75"/>
                    <a:pt x="571" y="223"/>
                  </a:cubicBezTo>
                  <a:cubicBezTo>
                    <a:pt x="297" y="794"/>
                    <a:pt x="297" y="1364"/>
                    <a:pt x="297" y="1935"/>
                  </a:cubicBezTo>
                  <a:cubicBezTo>
                    <a:pt x="1" y="3350"/>
                    <a:pt x="297" y="5062"/>
                    <a:pt x="297" y="6500"/>
                  </a:cubicBezTo>
                  <a:cubicBezTo>
                    <a:pt x="571" y="8212"/>
                    <a:pt x="571" y="9627"/>
                    <a:pt x="571" y="11065"/>
                  </a:cubicBezTo>
                  <a:cubicBezTo>
                    <a:pt x="571" y="12777"/>
                    <a:pt x="571" y="14192"/>
                    <a:pt x="868" y="15630"/>
                  </a:cubicBezTo>
                  <a:cubicBezTo>
                    <a:pt x="868" y="16201"/>
                    <a:pt x="868" y="17045"/>
                    <a:pt x="1142" y="17913"/>
                  </a:cubicBezTo>
                  <a:lnTo>
                    <a:pt x="2009" y="19625"/>
                  </a:lnTo>
                  <a:cubicBezTo>
                    <a:pt x="2580" y="20469"/>
                    <a:pt x="3995" y="20766"/>
                    <a:pt x="4862" y="20766"/>
                  </a:cubicBezTo>
                  <a:cubicBezTo>
                    <a:pt x="5136" y="20766"/>
                    <a:pt x="6004" y="20766"/>
                    <a:pt x="6278" y="20469"/>
                  </a:cubicBezTo>
                  <a:cubicBezTo>
                    <a:pt x="6574" y="20469"/>
                    <a:pt x="6574" y="20469"/>
                    <a:pt x="6848" y="20195"/>
                  </a:cubicBezTo>
                  <a:lnTo>
                    <a:pt x="6848" y="19899"/>
                  </a:lnTo>
                  <a:lnTo>
                    <a:pt x="6848" y="19625"/>
                  </a:lnTo>
                  <a:cubicBezTo>
                    <a:pt x="6848" y="19328"/>
                    <a:pt x="6848" y="19054"/>
                    <a:pt x="7145" y="18757"/>
                  </a:cubicBezTo>
                  <a:lnTo>
                    <a:pt x="7145" y="18483"/>
                  </a:lnTo>
                  <a:cubicBezTo>
                    <a:pt x="7145" y="18187"/>
                    <a:pt x="7145" y="17913"/>
                    <a:pt x="7419" y="17913"/>
                  </a:cubicBezTo>
                  <a:cubicBezTo>
                    <a:pt x="7419" y="17045"/>
                    <a:pt x="7716" y="16201"/>
                    <a:pt x="7716" y="15334"/>
                  </a:cubicBezTo>
                  <a:lnTo>
                    <a:pt x="7716" y="13051"/>
                  </a:lnTo>
                  <a:lnTo>
                    <a:pt x="7716" y="11910"/>
                  </a:lnTo>
                  <a:lnTo>
                    <a:pt x="7716" y="6774"/>
                  </a:lnTo>
                  <a:cubicBezTo>
                    <a:pt x="7419" y="5930"/>
                    <a:pt x="7419" y="5062"/>
                    <a:pt x="7419" y="4218"/>
                  </a:cubicBezTo>
                  <a:cubicBezTo>
                    <a:pt x="7145" y="3350"/>
                    <a:pt x="7419" y="2506"/>
                    <a:pt x="7145" y="1935"/>
                  </a:cubicBezTo>
                  <a:lnTo>
                    <a:pt x="5433" y="1935"/>
                  </a:lnTo>
                  <a:cubicBezTo>
                    <a:pt x="5136" y="1935"/>
                    <a:pt x="4566" y="1935"/>
                    <a:pt x="4292" y="1638"/>
                  </a:cubicBezTo>
                  <a:cubicBezTo>
                    <a:pt x="3995" y="1364"/>
                    <a:pt x="3721" y="1068"/>
                    <a:pt x="3151" y="1068"/>
                  </a:cubicBezTo>
                  <a:cubicBezTo>
                    <a:pt x="2854" y="497"/>
                    <a:pt x="2283" y="223"/>
                    <a:pt x="1439" y="223"/>
                  </a:cubicBezTo>
                  <a:cubicBezTo>
                    <a:pt x="1290" y="75"/>
                    <a:pt x="1073" y="1"/>
                    <a:pt x="894" y="1"/>
                  </a:cubicBezTo>
                  <a:close/>
                </a:path>
              </a:pathLst>
            </a:custGeom>
            <a:solidFill>
              <a:srgbClr val="B3D2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61"/>
            <p:cNvSpPr/>
            <p:nvPr/>
          </p:nvSpPr>
          <p:spPr>
            <a:xfrm rot="689301">
              <a:off x="963887" y="3928500"/>
              <a:ext cx="46310" cy="40979"/>
            </a:xfrm>
            <a:custGeom>
              <a:avLst/>
              <a:gdLst/>
              <a:ahLst/>
              <a:cxnLst/>
              <a:rect l="l" t="t" r="r" b="b"/>
              <a:pathLst>
                <a:path w="2580" h="2283" extrusionOk="0">
                  <a:moveTo>
                    <a:pt x="1438" y="0"/>
                  </a:moveTo>
                  <a:cubicBezTo>
                    <a:pt x="867" y="0"/>
                    <a:pt x="297" y="297"/>
                    <a:pt x="297" y="868"/>
                  </a:cubicBezTo>
                  <a:cubicBezTo>
                    <a:pt x="0" y="1142"/>
                    <a:pt x="0" y="1438"/>
                    <a:pt x="297" y="1712"/>
                  </a:cubicBezTo>
                  <a:cubicBezTo>
                    <a:pt x="297" y="1712"/>
                    <a:pt x="297" y="2009"/>
                    <a:pt x="571" y="2009"/>
                  </a:cubicBezTo>
                  <a:cubicBezTo>
                    <a:pt x="867" y="2283"/>
                    <a:pt x="1438" y="2283"/>
                    <a:pt x="1712" y="2283"/>
                  </a:cubicBezTo>
                  <a:cubicBezTo>
                    <a:pt x="2283" y="2009"/>
                    <a:pt x="2579" y="1438"/>
                    <a:pt x="2283" y="1142"/>
                  </a:cubicBezTo>
                  <a:cubicBezTo>
                    <a:pt x="2283" y="571"/>
                    <a:pt x="2009" y="297"/>
                    <a:pt x="1438" y="0"/>
                  </a:cubicBezTo>
                  <a:close/>
                </a:path>
              </a:pathLst>
            </a:custGeom>
            <a:solidFill>
              <a:srgbClr val="C3E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61"/>
            <p:cNvSpPr/>
            <p:nvPr/>
          </p:nvSpPr>
          <p:spPr>
            <a:xfrm rot="689301">
              <a:off x="983653" y="3760317"/>
              <a:ext cx="30748" cy="29042"/>
            </a:xfrm>
            <a:custGeom>
              <a:avLst/>
              <a:gdLst/>
              <a:ahLst/>
              <a:cxnLst/>
              <a:rect l="l" t="t" r="r" b="b"/>
              <a:pathLst>
                <a:path w="1713" h="1618" extrusionOk="0">
                  <a:moveTo>
                    <a:pt x="969" y="1"/>
                  </a:moveTo>
                  <a:cubicBezTo>
                    <a:pt x="721" y="1"/>
                    <a:pt x="450" y="139"/>
                    <a:pt x="274" y="476"/>
                  </a:cubicBezTo>
                  <a:cubicBezTo>
                    <a:pt x="1" y="750"/>
                    <a:pt x="1" y="1047"/>
                    <a:pt x="274" y="1047"/>
                  </a:cubicBezTo>
                  <a:cubicBezTo>
                    <a:pt x="274" y="1320"/>
                    <a:pt x="274" y="1320"/>
                    <a:pt x="571" y="1617"/>
                  </a:cubicBezTo>
                  <a:cubicBezTo>
                    <a:pt x="845" y="1617"/>
                    <a:pt x="1142" y="1617"/>
                    <a:pt x="1142" y="1320"/>
                  </a:cubicBezTo>
                  <a:cubicBezTo>
                    <a:pt x="1416" y="1320"/>
                    <a:pt x="1416" y="1047"/>
                    <a:pt x="1712" y="1047"/>
                  </a:cubicBezTo>
                  <a:cubicBezTo>
                    <a:pt x="1712" y="750"/>
                    <a:pt x="1416" y="476"/>
                    <a:pt x="1416" y="179"/>
                  </a:cubicBezTo>
                  <a:cubicBezTo>
                    <a:pt x="1304" y="67"/>
                    <a:pt x="1142" y="1"/>
                    <a:pt x="969" y="1"/>
                  </a:cubicBezTo>
                  <a:close/>
                </a:path>
              </a:pathLst>
            </a:custGeom>
            <a:solidFill>
              <a:srgbClr val="C3E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61"/>
            <p:cNvSpPr/>
            <p:nvPr/>
          </p:nvSpPr>
          <p:spPr>
            <a:xfrm rot="689301">
              <a:off x="915590" y="3170894"/>
              <a:ext cx="210190" cy="916938"/>
            </a:xfrm>
            <a:custGeom>
              <a:avLst/>
              <a:gdLst/>
              <a:ahLst/>
              <a:cxnLst/>
              <a:rect l="l" t="t" r="r" b="b"/>
              <a:pathLst>
                <a:path w="11710" h="51084" extrusionOk="0">
                  <a:moveTo>
                    <a:pt x="1141" y="33965"/>
                  </a:moveTo>
                  <a:cubicBezTo>
                    <a:pt x="868" y="29399"/>
                    <a:pt x="571" y="24834"/>
                    <a:pt x="571" y="20543"/>
                  </a:cubicBezTo>
                  <a:lnTo>
                    <a:pt x="571" y="8857"/>
                  </a:lnTo>
                  <a:cubicBezTo>
                    <a:pt x="571" y="7145"/>
                    <a:pt x="297" y="5136"/>
                    <a:pt x="297" y="3424"/>
                  </a:cubicBezTo>
                  <a:cubicBezTo>
                    <a:pt x="0" y="2009"/>
                    <a:pt x="571" y="1439"/>
                    <a:pt x="1712" y="868"/>
                  </a:cubicBezTo>
                  <a:cubicBezTo>
                    <a:pt x="3150" y="1"/>
                    <a:pt x="4862" y="1"/>
                    <a:pt x="6574" y="1"/>
                  </a:cubicBezTo>
                  <a:cubicBezTo>
                    <a:pt x="7418" y="1"/>
                    <a:pt x="8286" y="297"/>
                    <a:pt x="9130" y="297"/>
                  </a:cubicBezTo>
                  <a:cubicBezTo>
                    <a:pt x="10272" y="571"/>
                    <a:pt x="10568" y="1142"/>
                    <a:pt x="10272" y="2283"/>
                  </a:cubicBezTo>
                  <a:lnTo>
                    <a:pt x="10272" y="4292"/>
                  </a:lnTo>
                  <a:cubicBezTo>
                    <a:pt x="10272" y="7145"/>
                    <a:pt x="10568" y="10272"/>
                    <a:pt x="10568" y="13125"/>
                  </a:cubicBezTo>
                  <a:lnTo>
                    <a:pt x="11413" y="31956"/>
                  </a:lnTo>
                  <a:cubicBezTo>
                    <a:pt x="11710" y="35106"/>
                    <a:pt x="11710" y="37959"/>
                    <a:pt x="11710" y="41086"/>
                  </a:cubicBezTo>
                  <a:cubicBezTo>
                    <a:pt x="11710" y="43369"/>
                    <a:pt x="11710" y="45651"/>
                    <a:pt x="10842" y="47660"/>
                  </a:cubicBezTo>
                  <a:cubicBezTo>
                    <a:pt x="9998" y="50513"/>
                    <a:pt x="7989" y="51083"/>
                    <a:pt x="5433" y="50216"/>
                  </a:cubicBezTo>
                  <a:cubicBezTo>
                    <a:pt x="3424" y="49372"/>
                    <a:pt x="2579" y="47660"/>
                    <a:pt x="2009" y="45651"/>
                  </a:cubicBezTo>
                  <a:cubicBezTo>
                    <a:pt x="1438" y="43095"/>
                    <a:pt x="1438" y="40241"/>
                    <a:pt x="1141" y="37388"/>
                  </a:cubicBezTo>
                  <a:lnTo>
                    <a:pt x="1141" y="33965"/>
                  </a:lnTo>
                  <a:close/>
                  <a:moveTo>
                    <a:pt x="868" y="3721"/>
                  </a:moveTo>
                  <a:cubicBezTo>
                    <a:pt x="1141" y="5136"/>
                    <a:pt x="1141" y="6277"/>
                    <a:pt x="1141" y="7715"/>
                  </a:cubicBezTo>
                  <a:lnTo>
                    <a:pt x="1141" y="14837"/>
                  </a:lnTo>
                  <a:lnTo>
                    <a:pt x="1141" y="23693"/>
                  </a:lnTo>
                  <a:cubicBezTo>
                    <a:pt x="1141" y="27391"/>
                    <a:pt x="1438" y="30815"/>
                    <a:pt x="1438" y="34535"/>
                  </a:cubicBezTo>
                  <a:cubicBezTo>
                    <a:pt x="1712" y="38233"/>
                    <a:pt x="1712" y="41657"/>
                    <a:pt x="2579" y="45377"/>
                  </a:cubicBezTo>
                  <a:cubicBezTo>
                    <a:pt x="3150" y="48230"/>
                    <a:pt x="4565" y="49645"/>
                    <a:pt x="7418" y="49942"/>
                  </a:cubicBezTo>
                  <a:cubicBezTo>
                    <a:pt x="8560" y="49942"/>
                    <a:pt x="9427" y="49645"/>
                    <a:pt x="9998" y="48504"/>
                  </a:cubicBezTo>
                  <a:cubicBezTo>
                    <a:pt x="10842" y="47089"/>
                    <a:pt x="11139" y="45080"/>
                    <a:pt x="11139" y="43369"/>
                  </a:cubicBezTo>
                  <a:lnTo>
                    <a:pt x="11139" y="36521"/>
                  </a:lnTo>
                  <a:cubicBezTo>
                    <a:pt x="10842" y="33965"/>
                    <a:pt x="10842" y="31111"/>
                    <a:pt x="10842" y="28532"/>
                  </a:cubicBezTo>
                  <a:cubicBezTo>
                    <a:pt x="10568" y="25405"/>
                    <a:pt x="10568" y="21981"/>
                    <a:pt x="10272" y="18557"/>
                  </a:cubicBezTo>
                  <a:cubicBezTo>
                    <a:pt x="10272" y="13992"/>
                    <a:pt x="9998" y="9131"/>
                    <a:pt x="9701" y="4566"/>
                  </a:cubicBezTo>
                  <a:lnTo>
                    <a:pt x="9701" y="3150"/>
                  </a:lnTo>
                  <a:cubicBezTo>
                    <a:pt x="6848" y="3995"/>
                    <a:pt x="3995" y="4566"/>
                    <a:pt x="868" y="3721"/>
                  </a:cubicBezTo>
                  <a:close/>
                  <a:moveTo>
                    <a:pt x="5136" y="571"/>
                  </a:moveTo>
                  <a:cubicBezTo>
                    <a:pt x="3721" y="571"/>
                    <a:pt x="2853" y="868"/>
                    <a:pt x="1712" y="1439"/>
                  </a:cubicBezTo>
                  <a:cubicBezTo>
                    <a:pt x="1438" y="1712"/>
                    <a:pt x="1141" y="2283"/>
                    <a:pt x="868" y="2580"/>
                  </a:cubicBezTo>
                  <a:cubicBezTo>
                    <a:pt x="1438" y="2854"/>
                    <a:pt x="1712" y="3150"/>
                    <a:pt x="2283" y="3424"/>
                  </a:cubicBezTo>
                  <a:lnTo>
                    <a:pt x="2283" y="3424"/>
                  </a:lnTo>
                  <a:cubicBezTo>
                    <a:pt x="4291" y="3424"/>
                    <a:pt x="6003" y="3424"/>
                    <a:pt x="7715" y="3150"/>
                  </a:cubicBezTo>
                  <a:cubicBezTo>
                    <a:pt x="8286" y="3150"/>
                    <a:pt x="8856" y="2854"/>
                    <a:pt x="9427" y="2283"/>
                  </a:cubicBezTo>
                  <a:cubicBezTo>
                    <a:pt x="9998" y="2009"/>
                    <a:pt x="9701" y="1142"/>
                    <a:pt x="8856" y="1142"/>
                  </a:cubicBezTo>
                  <a:cubicBezTo>
                    <a:pt x="7715" y="868"/>
                    <a:pt x="6277" y="571"/>
                    <a:pt x="5136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61"/>
            <p:cNvSpPr/>
            <p:nvPr/>
          </p:nvSpPr>
          <p:spPr>
            <a:xfrm rot="689301">
              <a:off x="912962" y="3634773"/>
              <a:ext cx="148748" cy="419967"/>
            </a:xfrm>
            <a:custGeom>
              <a:avLst/>
              <a:gdLst/>
              <a:ahLst/>
              <a:cxnLst/>
              <a:rect l="l" t="t" r="r" b="b"/>
              <a:pathLst>
                <a:path w="8287" h="23397" extrusionOk="0">
                  <a:moveTo>
                    <a:pt x="297" y="14540"/>
                  </a:moveTo>
                  <a:cubicBezTo>
                    <a:pt x="297" y="12258"/>
                    <a:pt x="1" y="9975"/>
                    <a:pt x="1" y="7990"/>
                  </a:cubicBezTo>
                  <a:lnTo>
                    <a:pt x="1" y="2854"/>
                  </a:lnTo>
                  <a:cubicBezTo>
                    <a:pt x="1" y="1986"/>
                    <a:pt x="868" y="1416"/>
                    <a:pt x="1713" y="1986"/>
                  </a:cubicBezTo>
                  <a:cubicBezTo>
                    <a:pt x="2580" y="2283"/>
                    <a:pt x="3151" y="1713"/>
                    <a:pt x="3721" y="1142"/>
                  </a:cubicBezTo>
                  <a:cubicBezTo>
                    <a:pt x="4862" y="275"/>
                    <a:pt x="5707" y="1"/>
                    <a:pt x="6574" y="845"/>
                  </a:cubicBezTo>
                  <a:cubicBezTo>
                    <a:pt x="6848" y="1142"/>
                    <a:pt x="7145" y="1713"/>
                    <a:pt x="7419" y="2283"/>
                  </a:cubicBezTo>
                  <a:cubicBezTo>
                    <a:pt x="7716" y="4566"/>
                    <a:pt x="7990" y="7122"/>
                    <a:pt x="8286" y="9701"/>
                  </a:cubicBezTo>
                  <a:cubicBezTo>
                    <a:pt x="8286" y="13399"/>
                    <a:pt x="8286" y="16823"/>
                    <a:pt x="7716" y="20543"/>
                  </a:cubicBezTo>
                  <a:cubicBezTo>
                    <a:pt x="7716" y="21114"/>
                    <a:pt x="7419" y="21959"/>
                    <a:pt x="7145" y="22529"/>
                  </a:cubicBezTo>
                  <a:cubicBezTo>
                    <a:pt x="6848" y="23100"/>
                    <a:pt x="6574" y="23397"/>
                    <a:pt x="5707" y="23397"/>
                  </a:cubicBezTo>
                  <a:lnTo>
                    <a:pt x="4862" y="23397"/>
                  </a:lnTo>
                  <a:cubicBezTo>
                    <a:pt x="3424" y="23397"/>
                    <a:pt x="2580" y="22529"/>
                    <a:pt x="1713" y="21388"/>
                  </a:cubicBezTo>
                  <a:cubicBezTo>
                    <a:pt x="571" y="19676"/>
                    <a:pt x="571" y="17394"/>
                    <a:pt x="297" y="15408"/>
                  </a:cubicBezTo>
                  <a:lnTo>
                    <a:pt x="297" y="14540"/>
                  </a:lnTo>
                  <a:close/>
                  <a:moveTo>
                    <a:pt x="7145" y="4269"/>
                  </a:moveTo>
                  <a:cubicBezTo>
                    <a:pt x="5136" y="4566"/>
                    <a:pt x="4862" y="4566"/>
                    <a:pt x="3151" y="3424"/>
                  </a:cubicBezTo>
                  <a:cubicBezTo>
                    <a:pt x="2854" y="2854"/>
                    <a:pt x="2009" y="2557"/>
                    <a:pt x="1439" y="2283"/>
                  </a:cubicBezTo>
                  <a:cubicBezTo>
                    <a:pt x="868" y="1986"/>
                    <a:pt x="571" y="2283"/>
                    <a:pt x="571" y="2854"/>
                  </a:cubicBezTo>
                  <a:cubicBezTo>
                    <a:pt x="571" y="3698"/>
                    <a:pt x="297" y="4566"/>
                    <a:pt x="571" y="5410"/>
                  </a:cubicBezTo>
                  <a:cubicBezTo>
                    <a:pt x="868" y="9701"/>
                    <a:pt x="1142" y="14266"/>
                    <a:pt x="1439" y="18832"/>
                  </a:cubicBezTo>
                  <a:cubicBezTo>
                    <a:pt x="1439" y="20543"/>
                    <a:pt x="2854" y="22255"/>
                    <a:pt x="4292" y="22529"/>
                  </a:cubicBezTo>
                  <a:cubicBezTo>
                    <a:pt x="5433" y="23100"/>
                    <a:pt x="6848" y="22255"/>
                    <a:pt x="6848" y="21388"/>
                  </a:cubicBezTo>
                  <a:cubicBezTo>
                    <a:pt x="7145" y="19402"/>
                    <a:pt x="7419" y="17690"/>
                    <a:pt x="7419" y="15682"/>
                  </a:cubicBezTo>
                  <a:cubicBezTo>
                    <a:pt x="7716" y="13125"/>
                    <a:pt x="7419" y="10272"/>
                    <a:pt x="7419" y="7419"/>
                  </a:cubicBezTo>
                  <a:cubicBezTo>
                    <a:pt x="7419" y="6278"/>
                    <a:pt x="7145" y="5136"/>
                    <a:pt x="7145" y="4269"/>
                  </a:cubicBezTo>
                  <a:close/>
                  <a:moveTo>
                    <a:pt x="3151" y="2557"/>
                  </a:moveTo>
                  <a:cubicBezTo>
                    <a:pt x="3995" y="3128"/>
                    <a:pt x="4566" y="3424"/>
                    <a:pt x="5433" y="3995"/>
                  </a:cubicBezTo>
                  <a:cubicBezTo>
                    <a:pt x="5707" y="3995"/>
                    <a:pt x="6278" y="3698"/>
                    <a:pt x="6574" y="3698"/>
                  </a:cubicBezTo>
                  <a:cubicBezTo>
                    <a:pt x="7145" y="3128"/>
                    <a:pt x="7145" y="1986"/>
                    <a:pt x="6574" y="1416"/>
                  </a:cubicBezTo>
                  <a:cubicBezTo>
                    <a:pt x="6004" y="845"/>
                    <a:pt x="5136" y="845"/>
                    <a:pt x="4292" y="14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61"/>
            <p:cNvSpPr/>
            <p:nvPr/>
          </p:nvSpPr>
          <p:spPr>
            <a:xfrm rot="689301">
              <a:off x="958488" y="3927956"/>
              <a:ext cx="51228" cy="46310"/>
            </a:xfrm>
            <a:custGeom>
              <a:avLst/>
              <a:gdLst/>
              <a:ahLst/>
              <a:cxnLst/>
              <a:rect l="l" t="t" r="r" b="b"/>
              <a:pathLst>
                <a:path w="2854" h="2580" extrusionOk="0">
                  <a:moveTo>
                    <a:pt x="2853" y="1142"/>
                  </a:moveTo>
                  <a:cubicBezTo>
                    <a:pt x="2853" y="2009"/>
                    <a:pt x="2283" y="2580"/>
                    <a:pt x="1415" y="2580"/>
                  </a:cubicBezTo>
                  <a:cubicBezTo>
                    <a:pt x="571" y="2580"/>
                    <a:pt x="274" y="2283"/>
                    <a:pt x="0" y="1438"/>
                  </a:cubicBezTo>
                  <a:cubicBezTo>
                    <a:pt x="0" y="571"/>
                    <a:pt x="571" y="0"/>
                    <a:pt x="1415" y="0"/>
                  </a:cubicBezTo>
                  <a:cubicBezTo>
                    <a:pt x="2283" y="0"/>
                    <a:pt x="2853" y="297"/>
                    <a:pt x="2853" y="1142"/>
                  </a:cubicBezTo>
                  <a:close/>
                  <a:moveTo>
                    <a:pt x="1415" y="571"/>
                  </a:moveTo>
                  <a:cubicBezTo>
                    <a:pt x="571" y="297"/>
                    <a:pt x="571" y="868"/>
                    <a:pt x="571" y="1142"/>
                  </a:cubicBezTo>
                  <a:cubicBezTo>
                    <a:pt x="571" y="1712"/>
                    <a:pt x="845" y="2009"/>
                    <a:pt x="1415" y="2009"/>
                  </a:cubicBezTo>
                  <a:cubicBezTo>
                    <a:pt x="1986" y="2009"/>
                    <a:pt x="2283" y="1712"/>
                    <a:pt x="2283" y="1142"/>
                  </a:cubicBezTo>
                  <a:cubicBezTo>
                    <a:pt x="2283" y="571"/>
                    <a:pt x="1986" y="297"/>
                    <a:pt x="1415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61"/>
            <p:cNvSpPr/>
            <p:nvPr/>
          </p:nvSpPr>
          <p:spPr>
            <a:xfrm rot="689301">
              <a:off x="937959" y="3984254"/>
              <a:ext cx="30748" cy="30730"/>
            </a:xfrm>
            <a:custGeom>
              <a:avLst/>
              <a:gdLst/>
              <a:ahLst/>
              <a:cxnLst/>
              <a:rect l="l" t="t" r="r" b="b"/>
              <a:pathLst>
                <a:path w="1713" h="1712" extrusionOk="0">
                  <a:moveTo>
                    <a:pt x="1" y="571"/>
                  </a:moveTo>
                  <a:cubicBezTo>
                    <a:pt x="274" y="297"/>
                    <a:pt x="571" y="0"/>
                    <a:pt x="845" y="0"/>
                  </a:cubicBezTo>
                  <a:cubicBezTo>
                    <a:pt x="1142" y="0"/>
                    <a:pt x="1712" y="297"/>
                    <a:pt x="1712" y="867"/>
                  </a:cubicBezTo>
                  <a:cubicBezTo>
                    <a:pt x="1712" y="1141"/>
                    <a:pt x="1416" y="1712"/>
                    <a:pt x="845" y="1712"/>
                  </a:cubicBezTo>
                  <a:cubicBezTo>
                    <a:pt x="274" y="1712"/>
                    <a:pt x="1" y="1438"/>
                    <a:pt x="1" y="5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61"/>
            <p:cNvSpPr/>
            <p:nvPr/>
          </p:nvSpPr>
          <p:spPr>
            <a:xfrm rot="689301">
              <a:off x="979027" y="3753311"/>
              <a:ext cx="40997" cy="36079"/>
            </a:xfrm>
            <a:custGeom>
              <a:avLst/>
              <a:gdLst/>
              <a:ahLst/>
              <a:cxnLst/>
              <a:rect l="l" t="t" r="r" b="b"/>
              <a:pathLst>
                <a:path w="2284" h="2010" extrusionOk="0">
                  <a:moveTo>
                    <a:pt x="1142" y="2009"/>
                  </a:moveTo>
                  <a:cubicBezTo>
                    <a:pt x="571" y="2009"/>
                    <a:pt x="298" y="2009"/>
                    <a:pt x="1" y="1142"/>
                  </a:cubicBezTo>
                  <a:cubicBezTo>
                    <a:pt x="1" y="868"/>
                    <a:pt x="571" y="1"/>
                    <a:pt x="868" y="1"/>
                  </a:cubicBezTo>
                  <a:cubicBezTo>
                    <a:pt x="1439" y="1"/>
                    <a:pt x="2009" y="868"/>
                    <a:pt x="2009" y="1142"/>
                  </a:cubicBezTo>
                  <a:cubicBezTo>
                    <a:pt x="2283" y="1712"/>
                    <a:pt x="1713" y="2009"/>
                    <a:pt x="1142" y="2009"/>
                  </a:cubicBezTo>
                  <a:close/>
                  <a:moveTo>
                    <a:pt x="1439" y="1712"/>
                  </a:moveTo>
                  <a:cubicBezTo>
                    <a:pt x="1439" y="1439"/>
                    <a:pt x="1439" y="1439"/>
                    <a:pt x="1713" y="1142"/>
                  </a:cubicBezTo>
                  <a:cubicBezTo>
                    <a:pt x="1439" y="1142"/>
                    <a:pt x="1142" y="868"/>
                    <a:pt x="868" y="571"/>
                  </a:cubicBezTo>
                  <a:cubicBezTo>
                    <a:pt x="868" y="868"/>
                    <a:pt x="868" y="868"/>
                    <a:pt x="571" y="1142"/>
                  </a:cubicBezTo>
                  <a:cubicBezTo>
                    <a:pt x="868" y="1142"/>
                    <a:pt x="1142" y="1439"/>
                    <a:pt x="1439" y="17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61"/>
            <p:cNvSpPr/>
            <p:nvPr/>
          </p:nvSpPr>
          <p:spPr>
            <a:xfrm rot="689301">
              <a:off x="1001587" y="3876664"/>
              <a:ext cx="25417" cy="30748"/>
            </a:xfrm>
            <a:custGeom>
              <a:avLst/>
              <a:gdLst/>
              <a:ahLst/>
              <a:cxnLst/>
              <a:rect l="l" t="t" r="r" b="b"/>
              <a:pathLst>
                <a:path w="1416" h="1713" extrusionOk="0">
                  <a:moveTo>
                    <a:pt x="0" y="845"/>
                  </a:moveTo>
                  <a:cubicBezTo>
                    <a:pt x="0" y="274"/>
                    <a:pt x="0" y="0"/>
                    <a:pt x="571" y="0"/>
                  </a:cubicBezTo>
                  <a:cubicBezTo>
                    <a:pt x="1141" y="0"/>
                    <a:pt x="1415" y="274"/>
                    <a:pt x="1415" y="845"/>
                  </a:cubicBezTo>
                  <a:cubicBezTo>
                    <a:pt x="1415" y="1415"/>
                    <a:pt x="1141" y="1712"/>
                    <a:pt x="845" y="1712"/>
                  </a:cubicBezTo>
                  <a:cubicBezTo>
                    <a:pt x="274" y="1712"/>
                    <a:pt x="0" y="1415"/>
                    <a:pt x="0" y="8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61"/>
            <p:cNvSpPr/>
            <p:nvPr/>
          </p:nvSpPr>
          <p:spPr>
            <a:xfrm rot="689301">
              <a:off x="957986" y="3809557"/>
              <a:ext cx="20498" cy="25829"/>
            </a:xfrm>
            <a:custGeom>
              <a:avLst/>
              <a:gdLst/>
              <a:ahLst/>
              <a:cxnLst/>
              <a:rect l="l" t="t" r="r" b="b"/>
              <a:pathLst>
                <a:path w="1142" h="1439" extrusionOk="0">
                  <a:moveTo>
                    <a:pt x="571" y="1438"/>
                  </a:moveTo>
                  <a:cubicBezTo>
                    <a:pt x="297" y="1142"/>
                    <a:pt x="0" y="868"/>
                    <a:pt x="0" y="571"/>
                  </a:cubicBezTo>
                  <a:cubicBezTo>
                    <a:pt x="0" y="571"/>
                    <a:pt x="297" y="297"/>
                    <a:pt x="571" y="297"/>
                  </a:cubicBezTo>
                  <a:cubicBezTo>
                    <a:pt x="868" y="0"/>
                    <a:pt x="1141" y="297"/>
                    <a:pt x="1141" y="571"/>
                  </a:cubicBezTo>
                  <a:cubicBezTo>
                    <a:pt x="1141" y="868"/>
                    <a:pt x="868" y="1142"/>
                    <a:pt x="868" y="14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8" name="Google Shape;1778;p61"/>
          <p:cNvSpPr txBox="1">
            <a:spLocks noGrp="1"/>
          </p:cNvSpPr>
          <p:nvPr>
            <p:ph type="title" idx="6"/>
          </p:nvPr>
        </p:nvSpPr>
        <p:spPr>
          <a:xfrm>
            <a:off x="723975" y="554900"/>
            <a:ext cx="7699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Tři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“Z”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p62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5" name="Google Shape;1785;p62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rgbClr val="1919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6" name="Google Shape;1786;p62"/>
          <p:cNvGrpSpPr/>
          <p:nvPr/>
        </p:nvGrpSpPr>
        <p:grpSpPr>
          <a:xfrm>
            <a:off x="7392700" y="1269575"/>
            <a:ext cx="1014300" cy="2628900"/>
            <a:chOff x="7392700" y="1269575"/>
            <a:chExt cx="1014300" cy="2628900"/>
          </a:xfrm>
        </p:grpSpPr>
        <p:sp>
          <p:nvSpPr>
            <p:cNvPr id="1787" name="Google Shape;1787;p62"/>
            <p:cNvSpPr/>
            <p:nvPr/>
          </p:nvSpPr>
          <p:spPr>
            <a:xfrm>
              <a:off x="7392700" y="1269575"/>
              <a:ext cx="1014300" cy="26289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88" name="Google Shape;1788;p62"/>
            <p:cNvGrpSpPr/>
            <p:nvPr/>
          </p:nvGrpSpPr>
          <p:grpSpPr>
            <a:xfrm>
              <a:off x="7834320" y="1905123"/>
              <a:ext cx="308645" cy="1254951"/>
              <a:chOff x="-3316375" y="456000"/>
              <a:chExt cx="214025" cy="870225"/>
            </a:xfrm>
          </p:grpSpPr>
          <p:sp>
            <p:nvSpPr>
              <p:cNvPr id="1789" name="Google Shape;1789;p62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62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62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62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62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62"/>
              <p:cNvSpPr/>
              <p:nvPr/>
            </p:nvSpPr>
            <p:spPr>
              <a:xfrm>
                <a:off x="-3316375" y="456000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62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96" name="Google Shape;1796;p62"/>
          <p:cNvGrpSpPr/>
          <p:nvPr/>
        </p:nvGrpSpPr>
        <p:grpSpPr>
          <a:xfrm>
            <a:off x="712550" y="1269588"/>
            <a:ext cx="1014300" cy="2628900"/>
            <a:chOff x="712550" y="1269588"/>
            <a:chExt cx="1014300" cy="2628900"/>
          </a:xfrm>
        </p:grpSpPr>
        <p:sp>
          <p:nvSpPr>
            <p:cNvPr id="1797" name="Google Shape;1797;p62"/>
            <p:cNvSpPr/>
            <p:nvPr/>
          </p:nvSpPr>
          <p:spPr>
            <a:xfrm>
              <a:off x="712550" y="1269588"/>
              <a:ext cx="1014300" cy="26289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8" name="Google Shape;1798;p62"/>
            <p:cNvGrpSpPr/>
            <p:nvPr/>
          </p:nvGrpSpPr>
          <p:grpSpPr>
            <a:xfrm flipH="1">
              <a:off x="1065420" y="1905123"/>
              <a:ext cx="308645" cy="1254951"/>
              <a:chOff x="-3316375" y="456000"/>
              <a:chExt cx="214025" cy="870225"/>
            </a:xfrm>
          </p:grpSpPr>
          <p:sp>
            <p:nvSpPr>
              <p:cNvPr id="1799" name="Google Shape;1799;p62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62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rgbClr val="FFCD5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62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62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62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62"/>
              <p:cNvSpPr/>
              <p:nvPr/>
            </p:nvSpPr>
            <p:spPr>
              <a:xfrm>
                <a:off x="-3316375" y="456000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62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" name="TextovéPole 4">
            <a:extLst>
              <a:ext uri="{FF2B5EF4-FFF2-40B4-BE49-F238E27FC236}">
                <a16:creationId xmlns:a16="http://schemas.microsoft.com/office/drawing/2014/main" id="{ED7AA999-E801-004F-A0DC-983544B82D20}"/>
              </a:ext>
            </a:extLst>
          </p:cNvPr>
          <p:cNvSpPr txBox="1"/>
          <p:nvPr/>
        </p:nvSpPr>
        <p:spPr>
          <a:xfrm>
            <a:off x="1815685" y="1267326"/>
            <a:ext cx="55260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Jednoduchost fyzikálního pokusu spočívá v tom, že je jednoduchý, názorný, pochopitelný a přesvědčivý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Takový pokus dokáže zaujmout pozorovatele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Jednoduchý pokus dokáže motivovat k zájmu o předmět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Je dokázáno, že pokus aktivuje chuť poznávat nové věci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Pokud je pokus problémový, žáci se snaží vyřešit problém a tím si probouzí zájem poznávání 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64"/>
          <p:cNvSpPr txBox="1">
            <a:spLocks noGrp="1"/>
          </p:cNvSpPr>
          <p:nvPr>
            <p:ph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Druhy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experimentů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2" name="Google Shape;1932;p64"/>
          <p:cNvSpPr txBox="1"/>
          <p:nvPr/>
        </p:nvSpPr>
        <p:spPr>
          <a:xfrm>
            <a:off x="1307075" y="3771288"/>
            <a:ext cx="2057400" cy="577500"/>
          </a:xfrm>
          <a:prstGeom prst="rect">
            <a:avLst/>
          </a:prstGeom>
          <a:solidFill>
            <a:srgbClr val="BFDEFE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err="1">
                <a:latin typeface="Calibri" panose="020F0502020204030204" pitchFamily="34" charset="0"/>
                <a:ea typeface="Gochi Hand"/>
                <a:cs typeface="Calibri" panose="020F0502020204030204" pitchFamily="34" charset="0"/>
                <a:sym typeface="Gochi Hand"/>
              </a:rPr>
              <a:t>Reálné</a:t>
            </a:r>
            <a:endParaRPr sz="2000" dirty="0">
              <a:solidFill>
                <a:srgbClr val="000000"/>
              </a:solidFill>
              <a:latin typeface="Calibri" panose="020F0502020204030204" pitchFamily="34" charset="0"/>
              <a:ea typeface="Gochi Hand"/>
              <a:cs typeface="Calibri" panose="020F0502020204030204" pitchFamily="34" charset="0"/>
              <a:sym typeface="Gochi Hand"/>
            </a:endParaRPr>
          </a:p>
        </p:txBody>
      </p:sp>
      <p:sp>
        <p:nvSpPr>
          <p:cNvPr id="1933" name="Google Shape;1933;p64"/>
          <p:cNvSpPr txBox="1"/>
          <p:nvPr/>
        </p:nvSpPr>
        <p:spPr>
          <a:xfrm>
            <a:off x="3547275" y="3771288"/>
            <a:ext cx="2057400" cy="577500"/>
          </a:xfrm>
          <a:prstGeom prst="rect">
            <a:avLst/>
          </a:prstGeom>
          <a:solidFill>
            <a:srgbClr val="BFDEFE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  <a:ea typeface="Gochi Hand"/>
                <a:cs typeface="Calibri" panose="020F0502020204030204" pitchFamily="34" charset="0"/>
                <a:sym typeface="Gochi Hand"/>
              </a:rPr>
              <a:t>Myšlenkové</a:t>
            </a:r>
            <a:endParaRPr sz="2000" dirty="0">
              <a:solidFill>
                <a:srgbClr val="000000"/>
              </a:solidFill>
              <a:latin typeface="Calibri" panose="020F0502020204030204" pitchFamily="34" charset="0"/>
              <a:ea typeface="Gochi Hand"/>
              <a:cs typeface="Calibri" panose="020F0502020204030204" pitchFamily="34" charset="0"/>
              <a:sym typeface="Gochi Hand"/>
            </a:endParaRPr>
          </a:p>
        </p:txBody>
      </p:sp>
      <p:sp>
        <p:nvSpPr>
          <p:cNvPr id="1934" name="Google Shape;1934;p64"/>
          <p:cNvSpPr txBox="1"/>
          <p:nvPr/>
        </p:nvSpPr>
        <p:spPr>
          <a:xfrm>
            <a:off x="5796541" y="3771288"/>
            <a:ext cx="2057400" cy="577500"/>
          </a:xfrm>
          <a:prstGeom prst="rect">
            <a:avLst/>
          </a:prstGeom>
          <a:solidFill>
            <a:srgbClr val="BFDEFE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err="1">
                <a:solidFill>
                  <a:srgbClr val="000000"/>
                </a:solidFill>
                <a:latin typeface="Calibri" panose="020F0502020204030204" pitchFamily="34" charset="0"/>
                <a:ea typeface="Gochi Hand"/>
                <a:cs typeface="Calibri" panose="020F0502020204030204" pitchFamily="34" charset="0"/>
                <a:sym typeface="Gochi Hand"/>
              </a:rPr>
              <a:t>Počítačové</a:t>
            </a:r>
            <a:endParaRPr sz="2000" dirty="0">
              <a:solidFill>
                <a:srgbClr val="000000"/>
              </a:solidFill>
              <a:latin typeface="Calibri" panose="020F0502020204030204" pitchFamily="34" charset="0"/>
              <a:ea typeface="Gochi Hand"/>
              <a:cs typeface="Calibri" panose="020F0502020204030204" pitchFamily="34" charset="0"/>
              <a:sym typeface="Gochi Hand"/>
            </a:endParaRPr>
          </a:p>
        </p:txBody>
      </p:sp>
      <p:grpSp>
        <p:nvGrpSpPr>
          <p:cNvPr id="1935" name="Google Shape;1935;p64"/>
          <p:cNvGrpSpPr/>
          <p:nvPr/>
        </p:nvGrpSpPr>
        <p:grpSpPr>
          <a:xfrm>
            <a:off x="1307075" y="1562088"/>
            <a:ext cx="2057400" cy="2105100"/>
            <a:chOff x="1307075" y="1562088"/>
            <a:chExt cx="2057400" cy="2105100"/>
          </a:xfrm>
        </p:grpSpPr>
        <p:sp>
          <p:nvSpPr>
            <p:cNvPr id="1936" name="Google Shape;1936;p64"/>
            <p:cNvSpPr/>
            <p:nvPr/>
          </p:nvSpPr>
          <p:spPr>
            <a:xfrm>
              <a:off x="1307075" y="1562088"/>
              <a:ext cx="2057400" cy="21051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dirty="0">
                  <a:latin typeface="Calibri" panose="020F0502020204030204" pitchFamily="34" charset="0"/>
                  <a:cs typeface="Calibri" panose="020F0502020204030204" pitchFamily="34" charset="0"/>
                </a:rPr>
                <a:t>Reálně sledovaný a měřený děj, který je sledován v reálném čase.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38" name="Google Shape;1938;p64"/>
            <p:cNvSpPr/>
            <p:nvPr/>
          </p:nvSpPr>
          <p:spPr>
            <a:xfrm>
              <a:off x="1462775" y="1734588"/>
              <a:ext cx="221425" cy="261925"/>
            </a:xfrm>
            <a:custGeom>
              <a:avLst/>
              <a:gdLst/>
              <a:ahLst/>
              <a:cxnLst/>
              <a:rect l="l" t="t" r="r" b="b"/>
              <a:pathLst>
                <a:path w="8857" h="10477" extrusionOk="0">
                  <a:moveTo>
                    <a:pt x="5812" y="1128"/>
                  </a:moveTo>
                  <a:cubicBezTo>
                    <a:pt x="6503" y="1128"/>
                    <a:pt x="6848" y="1542"/>
                    <a:pt x="6848" y="2661"/>
                  </a:cubicBezTo>
                  <a:cubicBezTo>
                    <a:pt x="6848" y="2935"/>
                    <a:pt x="5707" y="3505"/>
                    <a:pt x="5433" y="3802"/>
                  </a:cubicBezTo>
                  <a:cubicBezTo>
                    <a:pt x="3424" y="4943"/>
                    <a:pt x="2283" y="6358"/>
                    <a:pt x="2009" y="8367"/>
                  </a:cubicBezTo>
                  <a:cubicBezTo>
                    <a:pt x="1438" y="6929"/>
                    <a:pt x="1438" y="5514"/>
                    <a:pt x="2283" y="3802"/>
                  </a:cubicBezTo>
                  <a:cubicBezTo>
                    <a:pt x="2853" y="2364"/>
                    <a:pt x="3995" y="1519"/>
                    <a:pt x="5136" y="1223"/>
                  </a:cubicBezTo>
                  <a:cubicBezTo>
                    <a:pt x="5390" y="1162"/>
                    <a:pt x="5615" y="1128"/>
                    <a:pt x="5812" y="1128"/>
                  </a:cubicBezTo>
                  <a:close/>
                  <a:moveTo>
                    <a:pt x="5416" y="1"/>
                  </a:moveTo>
                  <a:cubicBezTo>
                    <a:pt x="3567" y="1"/>
                    <a:pt x="1631" y="2255"/>
                    <a:pt x="868" y="3802"/>
                  </a:cubicBezTo>
                  <a:cubicBezTo>
                    <a:pt x="0" y="6358"/>
                    <a:pt x="297" y="7796"/>
                    <a:pt x="1712" y="9782"/>
                  </a:cubicBezTo>
                  <a:lnTo>
                    <a:pt x="1712" y="10079"/>
                  </a:lnTo>
                  <a:cubicBezTo>
                    <a:pt x="1712" y="10353"/>
                    <a:pt x="2009" y="10353"/>
                    <a:pt x="2283" y="10353"/>
                  </a:cubicBezTo>
                  <a:cubicBezTo>
                    <a:pt x="2370" y="10440"/>
                    <a:pt x="2482" y="10476"/>
                    <a:pt x="2588" y="10476"/>
                  </a:cubicBezTo>
                  <a:cubicBezTo>
                    <a:pt x="2841" y="10476"/>
                    <a:pt x="3062" y="10272"/>
                    <a:pt x="2853" y="10079"/>
                  </a:cubicBezTo>
                  <a:cubicBezTo>
                    <a:pt x="2579" y="9782"/>
                    <a:pt x="2579" y="9508"/>
                    <a:pt x="2579" y="9211"/>
                  </a:cubicBezTo>
                  <a:cubicBezTo>
                    <a:pt x="2579" y="8070"/>
                    <a:pt x="3150" y="6655"/>
                    <a:pt x="4291" y="6084"/>
                  </a:cubicBezTo>
                  <a:cubicBezTo>
                    <a:pt x="4862" y="5788"/>
                    <a:pt x="4862" y="5217"/>
                    <a:pt x="5433" y="4943"/>
                  </a:cubicBezTo>
                  <a:cubicBezTo>
                    <a:pt x="6003" y="4646"/>
                    <a:pt x="6574" y="4373"/>
                    <a:pt x="7145" y="3802"/>
                  </a:cubicBezTo>
                  <a:cubicBezTo>
                    <a:pt x="8856" y="2090"/>
                    <a:pt x="8286" y="652"/>
                    <a:pt x="6003" y="81"/>
                  </a:cubicBezTo>
                  <a:cubicBezTo>
                    <a:pt x="5809" y="26"/>
                    <a:pt x="5613" y="1"/>
                    <a:pt x="5416" y="1"/>
                  </a:cubicBezTo>
                  <a:close/>
                </a:path>
              </a:pathLst>
            </a:custGeom>
            <a:solidFill>
              <a:srgbClr val="DA69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9" name="Google Shape;1939;p64"/>
          <p:cNvGrpSpPr/>
          <p:nvPr/>
        </p:nvGrpSpPr>
        <p:grpSpPr>
          <a:xfrm>
            <a:off x="5787475" y="1562088"/>
            <a:ext cx="2057400" cy="2105100"/>
            <a:chOff x="5787475" y="1562088"/>
            <a:chExt cx="2057400" cy="2105100"/>
          </a:xfrm>
        </p:grpSpPr>
        <p:sp>
          <p:nvSpPr>
            <p:cNvPr id="1940" name="Google Shape;1940;p64"/>
            <p:cNvSpPr/>
            <p:nvPr/>
          </p:nvSpPr>
          <p:spPr>
            <a:xfrm>
              <a:off x="5787475" y="1562088"/>
              <a:ext cx="2057400" cy="21051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dirty="0">
                  <a:latin typeface="Calibri" panose="020F0502020204030204" pitchFamily="34" charset="0"/>
                  <a:cs typeface="Calibri" panose="020F0502020204030204" pitchFamily="34" charset="0"/>
                </a:rPr>
                <a:t>Matematické simulace, které jsou vytvořené ze známých počítačových „zákonů“ (přednastavené aplikace)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42" name="Google Shape;1942;p64"/>
            <p:cNvSpPr/>
            <p:nvPr/>
          </p:nvSpPr>
          <p:spPr>
            <a:xfrm rot="-3596417">
              <a:off x="7481797" y="1760982"/>
              <a:ext cx="306449" cy="209174"/>
            </a:xfrm>
            <a:custGeom>
              <a:avLst/>
              <a:gdLst/>
              <a:ahLst/>
              <a:cxnLst/>
              <a:rect l="l" t="t" r="r" b="b"/>
              <a:pathLst>
                <a:path w="12258" h="8367" extrusionOk="0">
                  <a:moveTo>
                    <a:pt x="9131" y="1223"/>
                  </a:moveTo>
                  <a:cubicBezTo>
                    <a:pt x="10546" y="1223"/>
                    <a:pt x="11117" y="1793"/>
                    <a:pt x="11117" y="2935"/>
                  </a:cubicBezTo>
                  <a:cubicBezTo>
                    <a:pt x="11413" y="3802"/>
                    <a:pt x="11117" y="4373"/>
                    <a:pt x="10546" y="5217"/>
                  </a:cubicBezTo>
                  <a:cubicBezTo>
                    <a:pt x="9701" y="6655"/>
                    <a:pt x="7990" y="7226"/>
                    <a:pt x="6278" y="7226"/>
                  </a:cubicBezTo>
                  <a:cubicBezTo>
                    <a:pt x="5941" y="7290"/>
                    <a:pt x="5590" y="7324"/>
                    <a:pt x="5234" y="7324"/>
                  </a:cubicBezTo>
                  <a:cubicBezTo>
                    <a:pt x="4070" y="7324"/>
                    <a:pt x="2861" y="6959"/>
                    <a:pt x="1987" y="6084"/>
                  </a:cubicBezTo>
                  <a:cubicBezTo>
                    <a:pt x="1713" y="6084"/>
                    <a:pt x="1713" y="6084"/>
                    <a:pt x="1416" y="5788"/>
                  </a:cubicBezTo>
                  <a:lnTo>
                    <a:pt x="1416" y="5788"/>
                  </a:lnTo>
                  <a:cubicBezTo>
                    <a:pt x="1654" y="5831"/>
                    <a:pt x="1887" y="5851"/>
                    <a:pt x="2115" y="5851"/>
                  </a:cubicBezTo>
                  <a:cubicBezTo>
                    <a:pt x="4910" y="5851"/>
                    <a:pt x="7021" y="2805"/>
                    <a:pt x="9131" y="1223"/>
                  </a:cubicBezTo>
                  <a:close/>
                  <a:moveTo>
                    <a:pt x="9814" y="1"/>
                  </a:moveTo>
                  <a:cubicBezTo>
                    <a:pt x="9604" y="1"/>
                    <a:pt x="9376" y="27"/>
                    <a:pt x="9131" y="81"/>
                  </a:cubicBezTo>
                  <a:cubicBezTo>
                    <a:pt x="7990" y="378"/>
                    <a:pt x="7122" y="1793"/>
                    <a:pt x="6278" y="2364"/>
                  </a:cubicBezTo>
                  <a:cubicBezTo>
                    <a:pt x="4737" y="3905"/>
                    <a:pt x="2955" y="4984"/>
                    <a:pt x="949" y="4984"/>
                  </a:cubicBezTo>
                  <a:cubicBezTo>
                    <a:pt x="727" y="4984"/>
                    <a:pt x="502" y="4970"/>
                    <a:pt x="275" y="4943"/>
                  </a:cubicBezTo>
                  <a:cubicBezTo>
                    <a:pt x="194" y="4856"/>
                    <a:pt x="137" y="4820"/>
                    <a:pt x="97" y="4820"/>
                  </a:cubicBezTo>
                  <a:cubicBezTo>
                    <a:pt x="1" y="4820"/>
                    <a:pt x="1" y="5024"/>
                    <a:pt x="1" y="5217"/>
                  </a:cubicBezTo>
                  <a:lnTo>
                    <a:pt x="1" y="5514"/>
                  </a:lnTo>
                  <a:cubicBezTo>
                    <a:pt x="1713" y="7796"/>
                    <a:pt x="3995" y="8367"/>
                    <a:pt x="6848" y="8367"/>
                  </a:cubicBezTo>
                  <a:cubicBezTo>
                    <a:pt x="9131" y="8070"/>
                    <a:pt x="11984" y="6655"/>
                    <a:pt x="12258" y="4076"/>
                  </a:cubicBezTo>
                  <a:cubicBezTo>
                    <a:pt x="12258" y="2281"/>
                    <a:pt x="11792" y="1"/>
                    <a:pt x="9814" y="1"/>
                  </a:cubicBezTo>
                  <a:close/>
                </a:path>
              </a:pathLst>
            </a:custGeom>
            <a:solidFill>
              <a:srgbClr val="85E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3" name="Google Shape;1943;p64"/>
          <p:cNvGrpSpPr/>
          <p:nvPr/>
        </p:nvGrpSpPr>
        <p:grpSpPr>
          <a:xfrm>
            <a:off x="3547275" y="1562088"/>
            <a:ext cx="2057400" cy="2105100"/>
            <a:chOff x="3547275" y="1562088"/>
            <a:chExt cx="2057400" cy="2105100"/>
          </a:xfrm>
        </p:grpSpPr>
        <p:sp>
          <p:nvSpPr>
            <p:cNvPr id="1944" name="Google Shape;1944;p64"/>
            <p:cNvSpPr/>
            <p:nvPr/>
          </p:nvSpPr>
          <p:spPr>
            <a:xfrm>
              <a:off x="3547275" y="1562088"/>
              <a:ext cx="2057400" cy="21051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dirty="0">
                  <a:latin typeface="Calibri" panose="020F0502020204030204" pitchFamily="34" charset="0"/>
                  <a:cs typeface="Calibri" panose="020F0502020204030204" pitchFamily="34" charset="0"/>
                </a:rPr>
                <a:t>Navození myšlenky, výsledky neměříme, ale snažíme se je logicky vydedukovat</a:t>
              </a:r>
              <a:endParaRPr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46" name="Google Shape;1946;p64"/>
            <p:cNvSpPr/>
            <p:nvPr/>
          </p:nvSpPr>
          <p:spPr>
            <a:xfrm>
              <a:off x="5209500" y="3376825"/>
              <a:ext cx="306450" cy="209175"/>
            </a:xfrm>
            <a:custGeom>
              <a:avLst/>
              <a:gdLst/>
              <a:ahLst/>
              <a:cxnLst/>
              <a:rect l="l" t="t" r="r" b="b"/>
              <a:pathLst>
                <a:path w="12258" h="8367" extrusionOk="0">
                  <a:moveTo>
                    <a:pt x="9131" y="1223"/>
                  </a:moveTo>
                  <a:cubicBezTo>
                    <a:pt x="10546" y="1223"/>
                    <a:pt x="11117" y="1793"/>
                    <a:pt x="11117" y="2935"/>
                  </a:cubicBezTo>
                  <a:cubicBezTo>
                    <a:pt x="11413" y="3802"/>
                    <a:pt x="11117" y="4373"/>
                    <a:pt x="10546" y="5217"/>
                  </a:cubicBezTo>
                  <a:cubicBezTo>
                    <a:pt x="9701" y="6655"/>
                    <a:pt x="7990" y="7226"/>
                    <a:pt x="6278" y="7226"/>
                  </a:cubicBezTo>
                  <a:cubicBezTo>
                    <a:pt x="5941" y="7290"/>
                    <a:pt x="5590" y="7324"/>
                    <a:pt x="5234" y="7324"/>
                  </a:cubicBezTo>
                  <a:cubicBezTo>
                    <a:pt x="4070" y="7324"/>
                    <a:pt x="2861" y="6959"/>
                    <a:pt x="1987" y="6084"/>
                  </a:cubicBezTo>
                  <a:cubicBezTo>
                    <a:pt x="1713" y="6084"/>
                    <a:pt x="1713" y="6084"/>
                    <a:pt x="1416" y="5788"/>
                  </a:cubicBezTo>
                  <a:lnTo>
                    <a:pt x="1416" y="5788"/>
                  </a:lnTo>
                  <a:cubicBezTo>
                    <a:pt x="1654" y="5831"/>
                    <a:pt x="1887" y="5851"/>
                    <a:pt x="2115" y="5851"/>
                  </a:cubicBezTo>
                  <a:cubicBezTo>
                    <a:pt x="4910" y="5851"/>
                    <a:pt x="7021" y="2805"/>
                    <a:pt x="9131" y="1223"/>
                  </a:cubicBezTo>
                  <a:close/>
                  <a:moveTo>
                    <a:pt x="9814" y="1"/>
                  </a:moveTo>
                  <a:cubicBezTo>
                    <a:pt x="9604" y="1"/>
                    <a:pt x="9376" y="27"/>
                    <a:pt x="9131" y="81"/>
                  </a:cubicBezTo>
                  <a:cubicBezTo>
                    <a:pt x="7990" y="378"/>
                    <a:pt x="7122" y="1793"/>
                    <a:pt x="6278" y="2364"/>
                  </a:cubicBezTo>
                  <a:cubicBezTo>
                    <a:pt x="4737" y="3905"/>
                    <a:pt x="2955" y="4984"/>
                    <a:pt x="949" y="4984"/>
                  </a:cubicBezTo>
                  <a:cubicBezTo>
                    <a:pt x="727" y="4984"/>
                    <a:pt x="502" y="4970"/>
                    <a:pt x="275" y="4943"/>
                  </a:cubicBezTo>
                  <a:cubicBezTo>
                    <a:pt x="194" y="4856"/>
                    <a:pt x="137" y="4820"/>
                    <a:pt x="97" y="4820"/>
                  </a:cubicBezTo>
                  <a:cubicBezTo>
                    <a:pt x="1" y="4820"/>
                    <a:pt x="1" y="5024"/>
                    <a:pt x="1" y="5217"/>
                  </a:cubicBezTo>
                  <a:lnTo>
                    <a:pt x="1" y="5514"/>
                  </a:lnTo>
                  <a:cubicBezTo>
                    <a:pt x="1713" y="7796"/>
                    <a:pt x="3995" y="8367"/>
                    <a:pt x="6848" y="8367"/>
                  </a:cubicBezTo>
                  <a:cubicBezTo>
                    <a:pt x="9131" y="8070"/>
                    <a:pt x="11984" y="6655"/>
                    <a:pt x="12258" y="4076"/>
                  </a:cubicBezTo>
                  <a:cubicBezTo>
                    <a:pt x="12258" y="2281"/>
                    <a:pt x="11792" y="1"/>
                    <a:pt x="98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p68"/>
          <p:cNvSpPr txBox="1">
            <a:spLocks noGrp="1"/>
          </p:cNvSpPr>
          <p:nvPr>
            <p:ph type="title"/>
          </p:nvPr>
        </p:nvSpPr>
        <p:spPr>
          <a:xfrm>
            <a:off x="1192307" y="533275"/>
            <a:ext cx="7073152" cy="112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Děkuji</a:t>
            </a:r>
            <a:r>
              <a:rPr lang="en" sz="6600" dirty="0">
                <a:latin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" sz="6600" dirty="0" err="1">
                <a:latin typeface="Calibri" panose="020F0502020204030204" pitchFamily="34" charset="0"/>
                <a:cs typeface="Calibri" panose="020F0502020204030204" pitchFamily="34" charset="0"/>
              </a:rPr>
              <a:t>pozornost</a:t>
            </a:r>
            <a:endParaRPr sz="6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05" name="Google Shape;2105;p68"/>
          <p:cNvSpPr txBox="1">
            <a:spLocks noGrp="1"/>
          </p:cNvSpPr>
          <p:nvPr>
            <p:ph type="subTitle" idx="1"/>
          </p:nvPr>
        </p:nvSpPr>
        <p:spPr>
          <a:xfrm>
            <a:off x="3273900" y="1790625"/>
            <a:ext cx="2596200" cy="10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4000" b="1" dirty="0">
                <a:solidFill>
                  <a:srgbClr val="2525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DOTAZY ??</a:t>
            </a:r>
            <a:endParaRPr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06" name="Google Shape;2106;p68"/>
          <p:cNvGrpSpPr/>
          <p:nvPr/>
        </p:nvGrpSpPr>
        <p:grpSpPr>
          <a:xfrm>
            <a:off x="3945575" y="3073200"/>
            <a:ext cx="581100" cy="543000"/>
            <a:chOff x="3945575" y="3070650"/>
            <a:chExt cx="581100" cy="543000"/>
          </a:xfrm>
        </p:grpSpPr>
        <p:sp>
          <p:nvSpPr>
            <p:cNvPr id="2107" name="Google Shape;2107;p68"/>
            <p:cNvSpPr/>
            <p:nvPr/>
          </p:nvSpPr>
          <p:spPr>
            <a:xfrm>
              <a:off x="3945575" y="3070650"/>
              <a:ext cx="581100" cy="5430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08" name="Google Shape;2108;p68"/>
            <p:cNvGrpSpPr/>
            <p:nvPr/>
          </p:nvGrpSpPr>
          <p:grpSpPr>
            <a:xfrm>
              <a:off x="4049192" y="3201037"/>
              <a:ext cx="373865" cy="282225"/>
              <a:chOff x="5613874" y="3903750"/>
              <a:chExt cx="243719" cy="183980"/>
            </a:xfrm>
          </p:grpSpPr>
          <p:sp>
            <p:nvSpPr>
              <p:cNvPr id="2109" name="Google Shape;2109;p68"/>
              <p:cNvSpPr/>
              <p:nvPr/>
            </p:nvSpPr>
            <p:spPr>
              <a:xfrm>
                <a:off x="5613874" y="3903750"/>
                <a:ext cx="243719" cy="183980"/>
              </a:xfrm>
              <a:custGeom>
                <a:avLst/>
                <a:gdLst/>
                <a:ahLst/>
                <a:cxnLst/>
                <a:rect l="l" t="t" r="r" b="b"/>
                <a:pathLst>
                  <a:path w="10236" h="7727" extrusionOk="0">
                    <a:moveTo>
                      <a:pt x="5118" y="0"/>
                    </a:moveTo>
                    <a:cubicBezTo>
                      <a:pt x="3685" y="0"/>
                      <a:pt x="2253" y="83"/>
                      <a:pt x="824" y="249"/>
                    </a:cubicBezTo>
                    <a:cubicBezTo>
                      <a:pt x="564" y="278"/>
                      <a:pt x="347" y="480"/>
                      <a:pt x="304" y="755"/>
                    </a:cubicBezTo>
                    <a:cubicBezTo>
                      <a:pt x="1" y="2819"/>
                      <a:pt x="1" y="4912"/>
                      <a:pt x="304" y="6976"/>
                    </a:cubicBezTo>
                    <a:cubicBezTo>
                      <a:pt x="347" y="7236"/>
                      <a:pt x="564" y="7453"/>
                      <a:pt x="824" y="7482"/>
                    </a:cubicBezTo>
                    <a:cubicBezTo>
                      <a:pt x="2253" y="7640"/>
                      <a:pt x="3682" y="7712"/>
                      <a:pt x="5125" y="7727"/>
                    </a:cubicBezTo>
                    <a:cubicBezTo>
                      <a:pt x="6554" y="7712"/>
                      <a:pt x="7984" y="7640"/>
                      <a:pt x="9413" y="7482"/>
                    </a:cubicBezTo>
                    <a:cubicBezTo>
                      <a:pt x="9673" y="7453"/>
                      <a:pt x="9889" y="7236"/>
                      <a:pt x="9932" y="6976"/>
                    </a:cubicBezTo>
                    <a:cubicBezTo>
                      <a:pt x="10236" y="4912"/>
                      <a:pt x="10236" y="2819"/>
                      <a:pt x="9932" y="755"/>
                    </a:cubicBezTo>
                    <a:cubicBezTo>
                      <a:pt x="9889" y="480"/>
                      <a:pt x="9673" y="278"/>
                      <a:pt x="9413" y="249"/>
                    </a:cubicBezTo>
                    <a:cubicBezTo>
                      <a:pt x="7984" y="83"/>
                      <a:pt x="6551" y="0"/>
                      <a:pt x="5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68"/>
              <p:cNvSpPr/>
              <p:nvPr/>
            </p:nvSpPr>
            <p:spPr>
              <a:xfrm>
                <a:off x="5696567" y="3944343"/>
                <a:ext cx="98411" cy="102527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3911" extrusionOk="0">
                    <a:moveTo>
                      <a:pt x="129" y="0"/>
                    </a:moveTo>
                    <a:cubicBezTo>
                      <a:pt x="58" y="0"/>
                      <a:pt x="0" y="60"/>
                      <a:pt x="0" y="136"/>
                    </a:cubicBezTo>
                    <a:lnTo>
                      <a:pt x="0" y="3774"/>
                    </a:lnTo>
                    <a:cubicBezTo>
                      <a:pt x="0" y="3850"/>
                      <a:pt x="58" y="3910"/>
                      <a:pt x="123" y="3910"/>
                    </a:cubicBezTo>
                    <a:cubicBezTo>
                      <a:pt x="144" y="3910"/>
                      <a:pt x="166" y="3904"/>
                      <a:pt x="188" y="3890"/>
                    </a:cubicBezTo>
                    <a:lnTo>
                      <a:pt x="3667" y="2071"/>
                    </a:lnTo>
                    <a:cubicBezTo>
                      <a:pt x="3753" y="2027"/>
                      <a:pt x="3753" y="1883"/>
                      <a:pt x="3667" y="1840"/>
                    </a:cubicBezTo>
                    <a:lnTo>
                      <a:pt x="202" y="21"/>
                    </a:lnTo>
                    <a:cubicBezTo>
                      <a:pt x="177" y="7"/>
                      <a:pt x="153" y="0"/>
                      <a:pt x="1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11" name="Google Shape;2111;p68"/>
          <p:cNvGrpSpPr/>
          <p:nvPr/>
        </p:nvGrpSpPr>
        <p:grpSpPr>
          <a:xfrm>
            <a:off x="3273900" y="3073200"/>
            <a:ext cx="581100" cy="543000"/>
            <a:chOff x="3273900" y="3070638"/>
            <a:chExt cx="581100" cy="543000"/>
          </a:xfrm>
        </p:grpSpPr>
        <p:sp>
          <p:nvSpPr>
            <p:cNvPr id="2112" name="Google Shape;2112;p68"/>
            <p:cNvSpPr/>
            <p:nvPr/>
          </p:nvSpPr>
          <p:spPr>
            <a:xfrm>
              <a:off x="3273900" y="3070638"/>
              <a:ext cx="581100" cy="5430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13" name="Google Shape;2113;p68"/>
            <p:cNvGrpSpPr/>
            <p:nvPr/>
          </p:nvGrpSpPr>
          <p:grpSpPr>
            <a:xfrm>
              <a:off x="3402668" y="3180356"/>
              <a:ext cx="323564" cy="323563"/>
              <a:chOff x="935187" y="1793986"/>
              <a:chExt cx="256451" cy="256430"/>
            </a:xfrm>
          </p:grpSpPr>
          <p:sp>
            <p:nvSpPr>
              <p:cNvPr id="2114" name="Google Shape;2114;p68"/>
              <p:cNvSpPr/>
              <p:nvPr/>
            </p:nvSpPr>
            <p:spPr>
              <a:xfrm>
                <a:off x="935187" y="1793986"/>
                <a:ext cx="256451" cy="256430"/>
              </a:xfrm>
              <a:custGeom>
                <a:avLst/>
                <a:gdLst/>
                <a:ahLst/>
                <a:cxnLst/>
                <a:rect l="l" t="t" r="r" b="b"/>
                <a:pathLst>
                  <a:path w="12288" h="12287" extrusionOk="0">
                    <a:moveTo>
                      <a:pt x="10053" y="1117"/>
                    </a:moveTo>
                    <a:cubicBezTo>
                      <a:pt x="10669" y="1117"/>
                      <a:pt x="11171" y="1617"/>
                      <a:pt x="11171" y="2233"/>
                    </a:cubicBezTo>
                    <a:cubicBezTo>
                      <a:pt x="11170" y="2850"/>
                      <a:pt x="10669" y="3351"/>
                      <a:pt x="10053" y="3351"/>
                    </a:cubicBezTo>
                    <a:cubicBezTo>
                      <a:pt x="9438" y="3351"/>
                      <a:pt x="8937" y="2850"/>
                      <a:pt x="8937" y="2233"/>
                    </a:cubicBezTo>
                    <a:cubicBezTo>
                      <a:pt x="8937" y="1617"/>
                      <a:pt x="9438" y="1117"/>
                      <a:pt x="10053" y="1117"/>
                    </a:cubicBezTo>
                    <a:close/>
                    <a:moveTo>
                      <a:pt x="6144" y="2233"/>
                    </a:moveTo>
                    <a:cubicBezTo>
                      <a:pt x="8300" y="2233"/>
                      <a:pt x="10053" y="3988"/>
                      <a:pt x="10053" y="6144"/>
                    </a:cubicBezTo>
                    <a:cubicBezTo>
                      <a:pt x="10053" y="8299"/>
                      <a:pt x="8300" y="10054"/>
                      <a:pt x="6144" y="10054"/>
                    </a:cubicBezTo>
                    <a:cubicBezTo>
                      <a:pt x="3989" y="10054"/>
                      <a:pt x="2234" y="8299"/>
                      <a:pt x="2234" y="6144"/>
                    </a:cubicBezTo>
                    <a:cubicBezTo>
                      <a:pt x="2234" y="3988"/>
                      <a:pt x="3987" y="2233"/>
                      <a:pt x="6144" y="2233"/>
                    </a:cubicBezTo>
                    <a:close/>
                    <a:moveTo>
                      <a:pt x="1675" y="1"/>
                    </a:moveTo>
                    <a:cubicBezTo>
                      <a:pt x="752" y="1"/>
                      <a:pt x="0" y="751"/>
                      <a:pt x="0" y="1676"/>
                    </a:cubicBezTo>
                    <a:lnTo>
                      <a:pt x="0" y="10611"/>
                    </a:lnTo>
                    <a:cubicBezTo>
                      <a:pt x="0" y="11536"/>
                      <a:pt x="752" y="12286"/>
                      <a:pt x="1675" y="12286"/>
                    </a:cubicBezTo>
                    <a:lnTo>
                      <a:pt x="10612" y="12286"/>
                    </a:lnTo>
                    <a:cubicBezTo>
                      <a:pt x="11536" y="12286"/>
                      <a:pt x="12288" y="11536"/>
                      <a:pt x="12288" y="10611"/>
                    </a:cubicBezTo>
                    <a:lnTo>
                      <a:pt x="12288" y="1676"/>
                    </a:lnTo>
                    <a:cubicBezTo>
                      <a:pt x="12288" y="752"/>
                      <a:pt x="11536" y="1"/>
                      <a:pt x="106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5" name="Google Shape;2115;p68"/>
              <p:cNvSpPr/>
              <p:nvPr/>
            </p:nvSpPr>
            <p:spPr>
              <a:xfrm>
                <a:off x="1005109" y="1863910"/>
                <a:ext cx="116622" cy="116559"/>
              </a:xfrm>
              <a:custGeom>
                <a:avLst/>
                <a:gdLst/>
                <a:ahLst/>
                <a:cxnLst/>
                <a:rect l="l" t="t" r="r" b="b"/>
                <a:pathLst>
                  <a:path w="5588" h="5585" extrusionOk="0">
                    <a:moveTo>
                      <a:pt x="2794" y="0"/>
                    </a:moveTo>
                    <a:cubicBezTo>
                      <a:pt x="1255" y="0"/>
                      <a:pt x="1" y="1252"/>
                      <a:pt x="1" y="2793"/>
                    </a:cubicBezTo>
                    <a:cubicBezTo>
                      <a:pt x="1" y="4332"/>
                      <a:pt x="1255" y="5585"/>
                      <a:pt x="2794" y="5585"/>
                    </a:cubicBezTo>
                    <a:cubicBezTo>
                      <a:pt x="4333" y="5585"/>
                      <a:pt x="5587" y="4332"/>
                      <a:pt x="5587" y="2793"/>
                    </a:cubicBezTo>
                    <a:cubicBezTo>
                      <a:pt x="5587" y="1252"/>
                      <a:pt x="4333" y="0"/>
                      <a:pt x="27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</p:grpSp>
      </p:grpSp>
      <p:grpSp>
        <p:nvGrpSpPr>
          <p:cNvPr id="2116" name="Google Shape;2116;p68"/>
          <p:cNvGrpSpPr/>
          <p:nvPr/>
        </p:nvGrpSpPr>
        <p:grpSpPr>
          <a:xfrm>
            <a:off x="4617250" y="3073200"/>
            <a:ext cx="581100" cy="543000"/>
            <a:chOff x="4617250" y="3075763"/>
            <a:chExt cx="581100" cy="543000"/>
          </a:xfrm>
        </p:grpSpPr>
        <p:sp>
          <p:nvSpPr>
            <p:cNvPr id="2117" name="Google Shape;2117;p68"/>
            <p:cNvSpPr/>
            <p:nvPr/>
          </p:nvSpPr>
          <p:spPr>
            <a:xfrm>
              <a:off x="4617250" y="3075763"/>
              <a:ext cx="581100" cy="5430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v</a:t>
              </a:r>
              <a:endParaRPr/>
            </a:p>
          </p:txBody>
        </p:sp>
        <p:grpSp>
          <p:nvGrpSpPr>
            <p:cNvPr id="2118" name="Google Shape;2118;p68"/>
            <p:cNvGrpSpPr/>
            <p:nvPr/>
          </p:nvGrpSpPr>
          <p:grpSpPr>
            <a:xfrm>
              <a:off x="4713958" y="3148337"/>
              <a:ext cx="387681" cy="387661"/>
              <a:chOff x="266768" y="1721375"/>
              <a:chExt cx="397907" cy="397887"/>
            </a:xfrm>
          </p:grpSpPr>
          <p:sp>
            <p:nvSpPr>
              <p:cNvPr id="2119" name="Google Shape;2119;p68"/>
              <p:cNvSpPr/>
              <p:nvPr/>
            </p:nvSpPr>
            <p:spPr>
              <a:xfrm>
                <a:off x="454843" y="1791037"/>
                <a:ext cx="136218" cy="328222"/>
              </a:xfrm>
              <a:custGeom>
                <a:avLst/>
                <a:gdLst/>
                <a:ahLst/>
                <a:cxnLst/>
                <a:rect l="l" t="t" r="r" b="b"/>
                <a:pathLst>
                  <a:path w="6527" h="15727" extrusionOk="0">
                    <a:moveTo>
                      <a:pt x="4957" y="1"/>
                    </a:moveTo>
                    <a:cubicBezTo>
                      <a:pt x="4645" y="1"/>
                      <a:pt x="4336" y="24"/>
                      <a:pt x="4028" y="69"/>
                    </a:cubicBezTo>
                    <a:cubicBezTo>
                      <a:pt x="2588" y="280"/>
                      <a:pt x="1700" y="890"/>
                      <a:pt x="1675" y="2250"/>
                    </a:cubicBezTo>
                    <a:lnTo>
                      <a:pt x="1675" y="5040"/>
                    </a:lnTo>
                    <a:cubicBezTo>
                      <a:pt x="1675" y="5348"/>
                      <a:pt x="1426" y="5599"/>
                      <a:pt x="1118" y="5599"/>
                    </a:cubicBezTo>
                    <a:lnTo>
                      <a:pt x="0" y="5599"/>
                    </a:lnTo>
                    <a:lnTo>
                      <a:pt x="0" y="6715"/>
                    </a:lnTo>
                    <a:lnTo>
                      <a:pt x="1118" y="6715"/>
                    </a:lnTo>
                    <a:cubicBezTo>
                      <a:pt x="1426" y="6715"/>
                      <a:pt x="1675" y="6965"/>
                      <a:pt x="1675" y="7274"/>
                    </a:cubicBezTo>
                    <a:lnTo>
                      <a:pt x="1675" y="15727"/>
                    </a:lnTo>
                    <a:lnTo>
                      <a:pt x="3352" y="15727"/>
                    </a:lnTo>
                    <a:lnTo>
                      <a:pt x="3352" y="7274"/>
                    </a:lnTo>
                    <a:cubicBezTo>
                      <a:pt x="3352" y="6965"/>
                      <a:pt x="3602" y="6715"/>
                      <a:pt x="3910" y="6715"/>
                    </a:cubicBezTo>
                    <a:lnTo>
                      <a:pt x="5709" y="6715"/>
                    </a:lnTo>
                    <a:lnTo>
                      <a:pt x="5987" y="5599"/>
                    </a:lnTo>
                    <a:lnTo>
                      <a:pt x="3910" y="5599"/>
                    </a:lnTo>
                    <a:cubicBezTo>
                      <a:pt x="3602" y="5599"/>
                      <a:pt x="3352" y="5348"/>
                      <a:pt x="3352" y="5040"/>
                    </a:cubicBezTo>
                    <a:lnTo>
                      <a:pt x="3352" y="3253"/>
                    </a:lnTo>
                    <a:cubicBezTo>
                      <a:pt x="3352" y="2316"/>
                      <a:pt x="3942" y="1677"/>
                      <a:pt x="4968" y="1504"/>
                    </a:cubicBezTo>
                    <a:cubicBezTo>
                      <a:pt x="5157" y="1473"/>
                      <a:pt x="5339" y="1460"/>
                      <a:pt x="5511" y="1460"/>
                    </a:cubicBezTo>
                    <a:cubicBezTo>
                      <a:pt x="5810" y="1460"/>
                      <a:pt x="6082" y="1498"/>
                      <a:pt x="6324" y="1546"/>
                    </a:cubicBezTo>
                    <a:lnTo>
                      <a:pt x="6526" y="182"/>
                    </a:lnTo>
                    <a:cubicBezTo>
                      <a:pt x="5988" y="62"/>
                      <a:pt x="5468" y="1"/>
                      <a:pt x="49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68"/>
              <p:cNvSpPr/>
              <p:nvPr/>
            </p:nvSpPr>
            <p:spPr>
              <a:xfrm>
                <a:off x="266768" y="1721375"/>
                <a:ext cx="397907" cy="397887"/>
              </a:xfrm>
              <a:custGeom>
                <a:avLst/>
                <a:gdLst/>
                <a:ahLst/>
                <a:cxnLst/>
                <a:rect l="l" t="t" r="r" b="b"/>
                <a:pathLst>
                  <a:path w="19066" h="19065" extrusionOk="0">
                    <a:moveTo>
                      <a:pt x="2794" y="0"/>
                    </a:moveTo>
                    <a:cubicBezTo>
                      <a:pt x="1255" y="0"/>
                      <a:pt x="1" y="1253"/>
                      <a:pt x="1" y="2793"/>
                    </a:cubicBezTo>
                    <a:lnTo>
                      <a:pt x="1" y="16271"/>
                    </a:lnTo>
                    <a:cubicBezTo>
                      <a:pt x="1" y="17812"/>
                      <a:pt x="1255" y="19065"/>
                      <a:pt x="2794" y="19065"/>
                    </a:cubicBezTo>
                    <a:lnTo>
                      <a:pt x="9571" y="19065"/>
                    </a:lnTo>
                    <a:lnTo>
                      <a:pt x="9571" y="11171"/>
                    </a:lnTo>
                    <a:lnTo>
                      <a:pt x="8453" y="11171"/>
                    </a:lnTo>
                    <a:cubicBezTo>
                      <a:pt x="8145" y="11171"/>
                      <a:pt x="7896" y="10920"/>
                      <a:pt x="7896" y="10612"/>
                    </a:cubicBezTo>
                    <a:lnTo>
                      <a:pt x="7896" y="8378"/>
                    </a:lnTo>
                    <a:cubicBezTo>
                      <a:pt x="7896" y="8070"/>
                      <a:pt x="8145" y="7819"/>
                      <a:pt x="8453" y="7819"/>
                    </a:cubicBezTo>
                    <a:lnTo>
                      <a:pt x="9571" y="7819"/>
                    </a:lnTo>
                    <a:lnTo>
                      <a:pt x="9571" y="5836"/>
                    </a:lnTo>
                    <a:cubicBezTo>
                      <a:pt x="9571" y="3710"/>
                      <a:pt x="10741" y="2615"/>
                      <a:pt x="12878" y="2302"/>
                    </a:cubicBezTo>
                    <a:cubicBezTo>
                      <a:pt x="13231" y="2249"/>
                      <a:pt x="13591" y="2223"/>
                      <a:pt x="13956" y="2223"/>
                    </a:cubicBezTo>
                    <a:cubicBezTo>
                      <a:pt x="14725" y="2223"/>
                      <a:pt x="15517" y="2339"/>
                      <a:pt x="16318" y="2567"/>
                    </a:cubicBezTo>
                    <a:cubicBezTo>
                      <a:pt x="16589" y="2643"/>
                      <a:pt x="16759" y="2908"/>
                      <a:pt x="16718" y="3186"/>
                    </a:cubicBezTo>
                    <a:lnTo>
                      <a:pt x="16352" y="5650"/>
                    </a:lnTo>
                    <a:cubicBezTo>
                      <a:pt x="16329" y="5806"/>
                      <a:pt x="16240" y="5944"/>
                      <a:pt x="16111" y="6031"/>
                    </a:cubicBezTo>
                    <a:cubicBezTo>
                      <a:pt x="16006" y="6102"/>
                      <a:pt x="15912" y="6127"/>
                      <a:pt x="15818" y="6127"/>
                    </a:cubicBezTo>
                    <a:cubicBezTo>
                      <a:pt x="15717" y="6127"/>
                      <a:pt x="15614" y="6098"/>
                      <a:pt x="15494" y="6068"/>
                    </a:cubicBezTo>
                    <a:cubicBezTo>
                      <a:pt x="15202" y="5995"/>
                      <a:pt x="14879" y="5914"/>
                      <a:pt x="14527" y="5914"/>
                    </a:cubicBezTo>
                    <a:cubicBezTo>
                      <a:pt x="14409" y="5914"/>
                      <a:pt x="14289" y="5923"/>
                      <a:pt x="14165" y="5944"/>
                    </a:cubicBezTo>
                    <a:cubicBezTo>
                      <a:pt x="13534" y="6050"/>
                      <a:pt x="13481" y="6333"/>
                      <a:pt x="13481" y="6590"/>
                    </a:cubicBezTo>
                    <a:lnTo>
                      <a:pt x="13481" y="7819"/>
                    </a:lnTo>
                    <a:lnTo>
                      <a:pt x="15715" y="7819"/>
                    </a:lnTo>
                    <a:cubicBezTo>
                      <a:pt x="15887" y="7819"/>
                      <a:pt x="16048" y="7899"/>
                      <a:pt x="16154" y="8035"/>
                    </a:cubicBezTo>
                    <a:cubicBezTo>
                      <a:pt x="16260" y="8169"/>
                      <a:pt x="16297" y="8346"/>
                      <a:pt x="16256" y="8513"/>
                    </a:cubicBezTo>
                    <a:lnTo>
                      <a:pt x="15697" y="10747"/>
                    </a:lnTo>
                    <a:cubicBezTo>
                      <a:pt x="15635" y="10996"/>
                      <a:pt x="15412" y="11170"/>
                      <a:pt x="15156" y="11170"/>
                    </a:cubicBezTo>
                    <a:lnTo>
                      <a:pt x="13481" y="11170"/>
                    </a:lnTo>
                    <a:lnTo>
                      <a:pt x="13481" y="19065"/>
                    </a:lnTo>
                    <a:lnTo>
                      <a:pt x="16272" y="19065"/>
                    </a:lnTo>
                    <a:cubicBezTo>
                      <a:pt x="17813" y="19065"/>
                      <a:pt x="19066" y="17810"/>
                      <a:pt x="19066" y="16271"/>
                    </a:cubicBezTo>
                    <a:lnTo>
                      <a:pt x="19066" y="2793"/>
                    </a:lnTo>
                    <a:cubicBezTo>
                      <a:pt x="19066" y="1253"/>
                      <a:pt x="17813" y="0"/>
                      <a:pt x="162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21" name="Google Shape;2121;p68"/>
          <p:cNvGrpSpPr/>
          <p:nvPr/>
        </p:nvGrpSpPr>
        <p:grpSpPr>
          <a:xfrm>
            <a:off x="5288925" y="3073200"/>
            <a:ext cx="581100" cy="543000"/>
            <a:chOff x="5288925" y="3070650"/>
            <a:chExt cx="581100" cy="543000"/>
          </a:xfrm>
        </p:grpSpPr>
        <p:sp>
          <p:nvSpPr>
            <p:cNvPr id="2122" name="Google Shape;2122;p68"/>
            <p:cNvSpPr/>
            <p:nvPr/>
          </p:nvSpPr>
          <p:spPr>
            <a:xfrm>
              <a:off x="5288925" y="3070650"/>
              <a:ext cx="581100" cy="5430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68"/>
            <p:cNvSpPr/>
            <p:nvPr/>
          </p:nvSpPr>
          <p:spPr>
            <a:xfrm>
              <a:off x="5392552" y="3204265"/>
              <a:ext cx="388846" cy="317145"/>
            </a:xfrm>
            <a:custGeom>
              <a:avLst/>
              <a:gdLst/>
              <a:ahLst/>
              <a:cxnLst/>
              <a:rect l="l" t="t" r="r" b="b"/>
              <a:pathLst>
                <a:path w="19122" h="15596" extrusionOk="0">
                  <a:moveTo>
                    <a:pt x="12981" y="0"/>
                  </a:moveTo>
                  <a:cubicBezTo>
                    <a:pt x="12091" y="0"/>
                    <a:pt x="10821" y="352"/>
                    <a:pt x="9915" y="1352"/>
                  </a:cubicBezTo>
                  <a:cubicBezTo>
                    <a:pt x="9203" y="2141"/>
                    <a:pt x="8847" y="3174"/>
                    <a:pt x="8856" y="4430"/>
                  </a:cubicBezTo>
                  <a:cubicBezTo>
                    <a:pt x="6243" y="4110"/>
                    <a:pt x="4101" y="2933"/>
                    <a:pt x="2323" y="846"/>
                  </a:cubicBezTo>
                  <a:cubicBezTo>
                    <a:pt x="2216" y="723"/>
                    <a:pt x="2064" y="650"/>
                    <a:pt x="1902" y="650"/>
                  </a:cubicBezTo>
                  <a:cubicBezTo>
                    <a:pt x="1875" y="650"/>
                    <a:pt x="1848" y="652"/>
                    <a:pt x="1820" y="656"/>
                  </a:cubicBezTo>
                  <a:cubicBezTo>
                    <a:pt x="1631" y="683"/>
                    <a:pt x="1468" y="805"/>
                    <a:pt x="1391" y="977"/>
                  </a:cubicBezTo>
                  <a:cubicBezTo>
                    <a:pt x="695" y="2512"/>
                    <a:pt x="701" y="3895"/>
                    <a:pt x="1403" y="5113"/>
                  </a:cubicBezTo>
                  <a:cubicBezTo>
                    <a:pt x="1389" y="5111"/>
                    <a:pt x="1374" y="5111"/>
                    <a:pt x="1360" y="5111"/>
                  </a:cubicBezTo>
                  <a:cubicBezTo>
                    <a:pt x="1076" y="5111"/>
                    <a:pt x="803" y="5375"/>
                    <a:pt x="824" y="5707"/>
                  </a:cubicBezTo>
                  <a:cubicBezTo>
                    <a:pt x="916" y="7101"/>
                    <a:pt x="1428" y="8182"/>
                    <a:pt x="2351" y="8934"/>
                  </a:cubicBezTo>
                  <a:cubicBezTo>
                    <a:pt x="2176" y="9073"/>
                    <a:pt x="2102" y="9307"/>
                    <a:pt x="2164" y="9524"/>
                  </a:cubicBezTo>
                  <a:cubicBezTo>
                    <a:pt x="2456" y="10535"/>
                    <a:pt x="3310" y="11633"/>
                    <a:pt x="4615" y="12155"/>
                  </a:cubicBezTo>
                  <a:cubicBezTo>
                    <a:pt x="3657" y="12655"/>
                    <a:pt x="2516" y="12903"/>
                    <a:pt x="1345" y="12903"/>
                  </a:cubicBezTo>
                  <a:cubicBezTo>
                    <a:pt x="1111" y="12903"/>
                    <a:pt x="876" y="12893"/>
                    <a:pt x="641" y="12873"/>
                  </a:cubicBezTo>
                  <a:cubicBezTo>
                    <a:pt x="628" y="12872"/>
                    <a:pt x="615" y="12872"/>
                    <a:pt x="603" y="12872"/>
                  </a:cubicBezTo>
                  <a:cubicBezTo>
                    <a:pt x="362" y="12872"/>
                    <a:pt x="155" y="13031"/>
                    <a:pt x="78" y="13266"/>
                  </a:cubicBezTo>
                  <a:cubicBezTo>
                    <a:pt x="0" y="13512"/>
                    <a:pt x="113" y="13788"/>
                    <a:pt x="334" y="13922"/>
                  </a:cubicBezTo>
                  <a:cubicBezTo>
                    <a:pt x="1162" y="14423"/>
                    <a:pt x="3243" y="15596"/>
                    <a:pt x="6294" y="15596"/>
                  </a:cubicBezTo>
                  <a:cubicBezTo>
                    <a:pt x="14568" y="15596"/>
                    <a:pt x="17244" y="8279"/>
                    <a:pt x="17244" y="4736"/>
                  </a:cubicBezTo>
                  <a:cubicBezTo>
                    <a:pt x="17241" y="4515"/>
                    <a:pt x="17243" y="4541"/>
                    <a:pt x="17230" y="4426"/>
                  </a:cubicBezTo>
                  <a:cubicBezTo>
                    <a:pt x="17250" y="4403"/>
                    <a:pt x="17326" y="4347"/>
                    <a:pt x="17386" y="4301"/>
                  </a:cubicBezTo>
                  <a:cubicBezTo>
                    <a:pt x="17696" y="4067"/>
                    <a:pt x="18237" y="3680"/>
                    <a:pt x="18983" y="2590"/>
                  </a:cubicBezTo>
                  <a:cubicBezTo>
                    <a:pt x="19121" y="2386"/>
                    <a:pt x="19111" y="2118"/>
                    <a:pt x="18957" y="1925"/>
                  </a:cubicBezTo>
                  <a:cubicBezTo>
                    <a:pt x="18840" y="1779"/>
                    <a:pt x="18708" y="1722"/>
                    <a:pt x="18558" y="1722"/>
                  </a:cubicBezTo>
                  <a:cubicBezTo>
                    <a:pt x="18451" y="1722"/>
                    <a:pt x="18336" y="1751"/>
                    <a:pt x="18212" y="1799"/>
                  </a:cubicBezTo>
                  <a:cubicBezTo>
                    <a:pt x="18352" y="1553"/>
                    <a:pt x="18467" y="1291"/>
                    <a:pt x="18559" y="1014"/>
                  </a:cubicBezTo>
                  <a:cubicBezTo>
                    <a:pt x="18631" y="800"/>
                    <a:pt x="18553" y="614"/>
                    <a:pt x="18382" y="465"/>
                  </a:cubicBezTo>
                  <a:cubicBezTo>
                    <a:pt x="18282" y="379"/>
                    <a:pt x="18151" y="335"/>
                    <a:pt x="18020" y="335"/>
                  </a:cubicBezTo>
                  <a:cubicBezTo>
                    <a:pt x="17928" y="335"/>
                    <a:pt x="17837" y="356"/>
                    <a:pt x="17754" y="398"/>
                  </a:cubicBezTo>
                  <a:cubicBezTo>
                    <a:pt x="16848" y="856"/>
                    <a:pt x="16172" y="1054"/>
                    <a:pt x="15873" y="1113"/>
                  </a:cubicBezTo>
                  <a:cubicBezTo>
                    <a:pt x="15090" y="395"/>
                    <a:pt x="14251" y="0"/>
                    <a:pt x="1298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4" name="Google Shape;2124;p68"/>
          <p:cNvGrpSpPr/>
          <p:nvPr/>
        </p:nvGrpSpPr>
        <p:grpSpPr>
          <a:xfrm>
            <a:off x="1347225" y="1790625"/>
            <a:ext cx="1777500" cy="1823100"/>
            <a:chOff x="1347225" y="1790625"/>
            <a:chExt cx="1777500" cy="1823100"/>
          </a:xfrm>
        </p:grpSpPr>
        <p:sp>
          <p:nvSpPr>
            <p:cNvPr id="2125" name="Google Shape;2125;p68"/>
            <p:cNvSpPr/>
            <p:nvPr/>
          </p:nvSpPr>
          <p:spPr>
            <a:xfrm>
              <a:off x="1347225" y="1790625"/>
              <a:ext cx="1777500" cy="1823100"/>
            </a:xfrm>
            <a:prstGeom prst="rect">
              <a:avLst/>
            </a:prstGeom>
            <a:solidFill>
              <a:schemeClr val="accent6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68"/>
            <p:cNvSpPr/>
            <p:nvPr/>
          </p:nvSpPr>
          <p:spPr>
            <a:xfrm rot="-1215341">
              <a:off x="2576674" y="2220773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68"/>
            <p:cNvSpPr/>
            <p:nvPr/>
          </p:nvSpPr>
          <p:spPr>
            <a:xfrm>
              <a:off x="1869327" y="3021612"/>
              <a:ext cx="169920" cy="231955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28" name="Google Shape;2128;p68"/>
            <p:cNvGrpSpPr/>
            <p:nvPr/>
          </p:nvGrpSpPr>
          <p:grpSpPr>
            <a:xfrm>
              <a:off x="1404828" y="1846070"/>
              <a:ext cx="1098918" cy="1128921"/>
              <a:chOff x="-229209" y="2522270"/>
              <a:chExt cx="1098918" cy="1128921"/>
            </a:xfrm>
          </p:grpSpPr>
          <p:sp>
            <p:nvSpPr>
              <p:cNvPr id="2129" name="Google Shape;2129;p68"/>
              <p:cNvSpPr/>
              <p:nvPr/>
            </p:nvSpPr>
            <p:spPr>
              <a:xfrm rot="1497980">
                <a:off x="-82342" y="2652309"/>
                <a:ext cx="807433" cy="864088"/>
              </a:xfrm>
              <a:custGeom>
                <a:avLst/>
                <a:gdLst/>
                <a:ahLst/>
                <a:cxnLst/>
                <a:rect l="l" t="t" r="r" b="b"/>
                <a:pathLst>
                  <a:path w="29674" h="31760" extrusionOk="0">
                    <a:moveTo>
                      <a:pt x="15944" y="1808"/>
                    </a:moveTo>
                    <a:cubicBezTo>
                      <a:pt x="16589" y="1808"/>
                      <a:pt x="17191" y="1946"/>
                      <a:pt x="17690" y="2283"/>
                    </a:cubicBezTo>
                    <a:cubicBezTo>
                      <a:pt x="18831" y="2853"/>
                      <a:pt x="19402" y="3995"/>
                      <a:pt x="19699" y="5136"/>
                    </a:cubicBezTo>
                    <a:cubicBezTo>
                      <a:pt x="19973" y="5136"/>
                      <a:pt x="19699" y="5410"/>
                      <a:pt x="19699" y="5410"/>
                    </a:cubicBezTo>
                    <a:cubicBezTo>
                      <a:pt x="17987" y="5980"/>
                      <a:pt x="16549" y="7122"/>
                      <a:pt x="15134" y="7692"/>
                    </a:cubicBezTo>
                    <a:cubicBezTo>
                      <a:pt x="14563" y="7989"/>
                      <a:pt x="14266" y="8263"/>
                      <a:pt x="13696" y="8263"/>
                    </a:cubicBezTo>
                    <a:cubicBezTo>
                      <a:pt x="12851" y="8263"/>
                      <a:pt x="12280" y="7692"/>
                      <a:pt x="11710" y="7692"/>
                    </a:cubicBezTo>
                    <a:cubicBezTo>
                      <a:pt x="11413" y="7692"/>
                      <a:pt x="11139" y="7692"/>
                      <a:pt x="11139" y="7418"/>
                    </a:cubicBezTo>
                    <a:cubicBezTo>
                      <a:pt x="11139" y="5410"/>
                      <a:pt x="12554" y="2853"/>
                      <a:pt x="14563" y="1986"/>
                    </a:cubicBezTo>
                    <a:cubicBezTo>
                      <a:pt x="15030" y="1874"/>
                      <a:pt x="15497" y="1808"/>
                      <a:pt x="15944" y="1808"/>
                    </a:cubicBezTo>
                    <a:close/>
                    <a:moveTo>
                      <a:pt x="10939" y="9007"/>
                    </a:moveTo>
                    <a:cubicBezTo>
                      <a:pt x="10990" y="9007"/>
                      <a:pt x="11052" y="9043"/>
                      <a:pt x="11139" y="9130"/>
                    </a:cubicBezTo>
                    <a:cubicBezTo>
                      <a:pt x="11413" y="9130"/>
                      <a:pt x="11984" y="9130"/>
                      <a:pt x="12280" y="9404"/>
                    </a:cubicBezTo>
                    <a:cubicBezTo>
                      <a:pt x="12280" y="9404"/>
                      <a:pt x="12554" y="9701"/>
                      <a:pt x="12280" y="9701"/>
                    </a:cubicBezTo>
                    <a:cubicBezTo>
                      <a:pt x="11984" y="10272"/>
                      <a:pt x="11413" y="10272"/>
                      <a:pt x="11139" y="10842"/>
                    </a:cubicBezTo>
                    <a:cubicBezTo>
                      <a:pt x="11053" y="10922"/>
                      <a:pt x="10969" y="10955"/>
                      <a:pt x="10893" y="10955"/>
                    </a:cubicBezTo>
                    <a:cubicBezTo>
                      <a:pt x="10706" y="10955"/>
                      <a:pt x="10569" y="10756"/>
                      <a:pt x="10569" y="10545"/>
                    </a:cubicBezTo>
                    <a:cubicBezTo>
                      <a:pt x="10842" y="10272"/>
                      <a:pt x="10569" y="9701"/>
                      <a:pt x="10569" y="9404"/>
                    </a:cubicBezTo>
                    <a:cubicBezTo>
                      <a:pt x="10762" y="9211"/>
                      <a:pt x="10819" y="9007"/>
                      <a:pt x="10939" y="9007"/>
                    </a:cubicBezTo>
                    <a:close/>
                    <a:moveTo>
                      <a:pt x="19933" y="6765"/>
                    </a:moveTo>
                    <a:cubicBezTo>
                      <a:pt x="20045" y="6765"/>
                      <a:pt x="20157" y="6789"/>
                      <a:pt x="20269" y="6848"/>
                    </a:cubicBezTo>
                    <a:cubicBezTo>
                      <a:pt x="20840" y="7122"/>
                      <a:pt x="20840" y="7989"/>
                      <a:pt x="20840" y="8560"/>
                    </a:cubicBezTo>
                    <a:cubicBezTo>
                      <a:pt x="20840" y="9404"/>
                      <a:pt x="20840" y="10272"/>
                      <a:pt x="21411" y="11116"/>
                    </a:cubicBezTo>
                    <a:cubicBezTo>
                      <a:pt x="21411" y="11413"/>
                      <a:pt x="21114" y="11413"/>
                      <a:pt x="21114" y="11413"/>
                    </a:cubicBezTo>
                    <a:cubicBezTo>
                      <a:pt x="19973" y="11413"/>
                      <a:pt x="19402" y="10842"/>
                      <a:pt x="18557" y="10272"/>
                    </a:cubicBezTo>
                    <a:cubicBezTo>
                      <a:pt x="17987" y="9975"/>
                      <a:pt x="16846" y="9975"/>
                      <a:pt x="16275" y="9404"/>
                    </a:cubicBezTo>
                    <a:lnTo>
                      <a:pt x="16275" y="9130"/>
                    </a:lnTo>
                    <a:cubicBezTo>
                      <a:pt x="16275" y="9130"/>
                      <a:pt x="15978" y="8834"/>
                      <a:pt x="16275" y="8834"/>
                    </a:cubicBezTo>
                    <a:cubicBezTo>
                      <a:pt x="16846" y="7989"/>
                      <a:pt x="17690" y="7692"/>
                      <a:pt x="18557" y="7418"/>
                    </a:cubicBezTo>
                    <a:cubicBezTo>
                      <a:pt x="19016" y="7180"/>
                      <a:pt x="19474" y="6765"/>
                      <a:pt x="19933" y="6765"/>
                    </a:cubicBezTo>
                    <a:close/>
                    <a:moveTo>
                      <a:pt x="23624" y="6111"/>
                    </a:moveTo>
                    <a:cubicBezTo>
                      <a:pt x="24777" y="6111"/>
                      <a:pt x="25972" y="6366"/>
                      <a:pt x="26546" y="7122"/>
                    </a:cubicBezTo>
                    <a:cubicBezTo>
                      <a:pt x="27391" y="8834"/>
                      <a:pt x="27117" y="10545"/>
                      <a:pt x="26250" y="11983"/>
                    </a:cubicBezTo>
                    <a:cubicBezTo>
                      <a:pt x="25976" y="12554"/>
                      <a:pt x="25679" y="13399"/>
                      <a:pt x="25108" y="13399"/>
                    </a:cubicBezTo>
                    <a:cubicBezTo>
                      <a:pt x="24834" y="13125"/>
                      <a:pt x="24538" y="12828"/>
                      <a:pt x="24264" y="12828"/>
                    </a:cubicBezTo>
                    <a:cubicBezTo>
                      <a:pt x="23693" y="12828"/>
                      <a:pt x="23396" y="12554"/>
                      <a:pt x="23122" y="12257"/>
                    </a:cubicBezTo>
                    <a:cubicBezTo>
                      <a:pt x="22826" y="12257"/>
                      <a:pt x="22552" y="11983"/>
                      <a:pt x="22552" y="11687"/>
                    </a:cubicBezTo>
                    <a:lnTo>
                      <a:pt x="22552" y="9975"/>
                    </a:lnTo>
                    <a:lnTo>
                      <a:pt x="21684" y="6551"/>
                    </a:lnTo>
                    <a:lnTo>
                      <a:pt x="21981" y="6277"/>
                    </a:lnTo>
                    <a:cubicBezTo>
                      <a:pt x="22459" y="6177"/>
                      <a:pt x="23036" y="6111"/>
                      <a:pt x="23624" y="6111"/>
                    </a:cubicBezTo>
                    <a:close/>
                    <a:moveTo>
                      <a:pt x="8286" y="8263"/>
                    </a:moveTo>
                    <a:cubicBezTo>
                      <a:pt x="8560" y="8263"/>
                      <a:pt x="9131" y="8263"/>
                      <a:pt x="9131" y="8560"/>
                    </a:cubicBezTo>
                    <a:cubicBezTo>
                      <a:pt x="9427" y="9130"/>
                      <a:pt x="9427" y="9404"/>
                      <a:pt x="9427" y="9701"/>
                    </a:cubicBezTo>
                    <a:lnTo>
                      <a:pt x="9427" y="11116"/>
                    </a:lnTo>
                    <a:cubicBezTo>
                      <a:pt x="9427" y="11413"/>
                      <a:pt x="9427" y="11983"/>
                      <a:pt x="9131" y="12257"/>
                    </a:cubicBezTo>
                    <a:cubicBezTo>
                      <a:pt x="8857" y="12828"/>
                      <a:pt x="8286" y="13399"/>
                      <a:pt x="7989" y="13695"/>
                    </a:cubicBezTo>
                    <a:cubicBezTo>
                      <a:pt x="7419" y="14266"/>
                      <a:pt x="7145" y="14837"/>
                      <a:pt x="6574" y="15111"/>
                    </a:cubicBezTo>
                    <a:cubicBezTo>
                      <a:pt x="6277" y="15407"/>
                      <a:pt x="6004" y="15681"/>
                      <a:pt x="5433" y="15681"/>
                    </a:cubicBezTo>
                    <a:cubicBezTo>
                      <a:pt x="5136" y="15407"/>
                      <a:pt x="4862" y="15111"/>
                      <a:pt x="4566" y="14540"/>
                    </a:cubicBezTo>
                    <a:cubicBezTo>
                      <a:pt x="3150" y="13399"/>
                      <a:pt x="2009" y="11413"/>
                      <a:pt x="3150" y="9701"/>
                    </a:cubicBezTo>
                    <a:cubicBezTo>
                      <a:pt x="3424" y="9130"/>
                      <a:pt x="4566" y="8560"/>
                      <a:pt x="5136" y="8560"/>
                    </a:cubicBezTo>
                    <a:cubicBezTo>
                      <a:pt x="6277" y="8263"/>
                      <a:pt x="7419" y="8263"/>
                      <a:pt x="8286" y="8263"/>
                    </a:cubicBezTo>
                    <a:close/>
                    <a:moveTo>
                      <a:pt x="23396" y="14266"/>
                    </a:moveTo>
                    <a:cubicBezTo>
                      <a:pt x="23693" y="14266"/>
                      <a:pt x="23693" y="14540"/>
                      <a:pt x="23693" y="14837"/>
                    </a:cubicBezTo>
                    <a:cubicBezTo>
                      <a:pt x="23693" y="15111"/>
                      <a:pt x="23396" y="15407"/>
                      <a:pt x="23396" y="15681"/>
                    </a:cubicBezTo>
                    <a:cubicBezTo>
                      <a:pt x="23122" y="15681"/>
                      <a:pt x="22826" y="15681"/>
                      <a:pt x="22826" y="15407"/>
                    </a:cubicBezTo>
                    <a:lnTo>
                      <a:pt x="22826" y="14540"/>
                    </a:lnTo>
                    <a:cubicBezTo>
                      <a:pt x="22826" y="14540"/>
                      <a:pt x="22826" y="14266"/>
                      <a:pt x="23122" y="14266"/>
                    </a:cubicBezTo>
                    <a:close/>
                    <a:moveTo>
                      <a:pt x="8860" y="14427"/>
                    </a:moveTo>
                    <a:cubicBezTo>
                      <a:pt x="9115" y="14427"/>
                      <a:pt x="9341" y="14626"/>
                      <a:pt x="9131" y="14837"/>
                    </a:cubicBezTo>
                    <a:lnTo>
                      <a:pt x="9131" y="17119"/>
                    </a:lnTo>
                    <a:cubicBezTo>
                      <a:pt x="9131" y="17393"/>
                      <a:pt x="8857" y="17393"/>
                      <a:pt x="8560" y="17393"/>
                    </a:cubicBezTo>
                    <a:cubicBezTo>
                      <a:pt x="8286" y="17119"/>
                      <a:pt x="7715" y="16822"/>
                      <a:pt x="7419" y="16549"/>
                    </a:cubicBezTo>
                    <a:cubicBezTo>
                      <a:pt x="7145" y="16549"/>
                      <a:pt x="7145" y="16252"/>
                      <a:pt x="7419" y="16252"/>
                    </a:cubicBezTo>
                    <a:cubicBezTo>
                      <a:pt x="7715" y="15681"/>
                      <a:pt x="8286" y="15111"/>
                      <a:pt x="8560" y="14540"/>
                    </a:cubicBezTo>
                    <a:cubicBezTo>
                      <a:pt x="8646" y="14460"/>
                      <a:pt x="8755" y="14427"/>
                      <a:pt x="8860" y="14427"/>
                    </a:cubicBezTo>
                    <a:close/>
                    <a:moveTo>
                      <a:pt x="15134" y="10272"/>
                    </a:moveTo>
                    <a:lnTo>
                      <a:pt x="16846" y="11116"/>
                    </a:lnTo>
                    <a:lnTo>
                      <a:pt x="18557" y="11983"/>
                    </a:lnTo>
                    <a:cubicBezTo>
                      <a:pt x="19128" y="12257"/>
                      <a:pt x="19973" y="12554"/>
                      <a:pt x="20543" y="12828"/>
                    </a:cubicBezTo>
                    <a:cubicBezTo>
                      <a:pt x="20840" y="13125"/>
                      <a:pt x="21114" y="13399"/>
                      <a:pt x="21114" y="13969"/>
                    </a:cubicBezTo>
                    <a:cubicBezTo>
                      <a:pt x="21114" y="14540"/>
                      <a:pt x="21411" y="15407"/>
                      <a:pt x="21411" y="16252"/>
                    </a:cubicBezTo>
                    <a:cubicBezTo>
                      <a:pt x="21114" y="16822"/>
                      <a:pt x="21114" y="17393"/>
                      <a:pt x="20840" y="17964"/>
                    </a:cubicBezTo>
                    <a:cubicBezTo>
                      <a:pt x="20543" y="18260"/>
                      <a:pt x="19973" y="18534"/>
                      <a:pt x="19402" y="18831"/>
                    </a:cubicBezTo>
                    <a:cubicBezTo>
                      <a:pt x="19128" y="19105"/>
                      <a:pt x="18557" y="19676"/>
                      <a:pt x="17987" y="19972"/>
                    </a:cubicBezTo>
                    <a:cubicBezTo>
                      <a:pt x="17701" y="20109"/>
                      <a:pt x="17485" y="20178"/>
                      <a:pt x="17268" y="20178"/>
                    </a:cubicBezTo>
                    <a:cubicBezTo>
                      <a:pt x="17051" y="20178"/>
                      <a:pt x="16834" y="20109"/>
                      <a:pt x="16549" y="19972"/>
                    </a:cubicBezTo>
                    <a:cubicBezTo>
                      <a:pt x="15704" y="19676"/>
                      <a:pt x="14837" y="19402"/>
                      <a:pt x="13992" y="19402"/>
                    </a:cubicBezTo>
                    <a:cubicBezTo>
                      <a:pt x="13422" y="19105"/>
                      <a:pt x="12554" y="19105"/>
                      <a:pt x="11984" y="18831"/>
                    </a:cubicBezTo>
                    <a:cubicBezTo>
                      <a:pt x="11413" y="18831"/>
                      <a:pt x="10842" y="18534"/>
                      <a:pt x="10569" y="18260"/>
                    </a:cubicBezTo>
                    <a:lnTo>
                      <a:pt x="10569" y="17119"/>
                    </a:lnTo>
                    <a:cubicBezTo>
                      <a:pt x="10569" y="16822"/>
                      <a:pt x="10272" y="16549"/>
                      <a:pt x="10272" y="15978"/>
                    </a:cubicBezTo>
                    <a:lnTo>
                      <a:pt x="10272" y="13399"/>
                    </a:lnTo>
                    <a:lnTo>
                      <a:pt x="10272" y="13125"/>
                    </a:lnTo>
                    <a:cubicBezTo>
                      <a:pt x="10569" y="13125"/>
                      <a:pt x="10569" y="12828"/>
                      <a:pt x="10842" y="12828"/>
                    </a:cubicBezTo>
                    <a:cubicBezTo>
                      <a:pt x="11139" y="12554"/>
                      <a:pt x="11413" y="12257"/>
                      <a:pt x="11984" y="11983"/>
                    </a:cubicBezTo>
                    <a:cubicBezTo>
                      <a:pt x="12554" y="11413"/>
                      <a:pt x="13125" y="10842"/>
                      <a:pt x="13696" y="10545"/>
                    </a:cubicBezTo>
                    <a:cubicBezTo>
                      <a:pt x="13992" y="10272"/>
                      <a:pt x="14563" y="10272"/>
                      <a:pt x="15134" y="10272"/>
                    </a:cubicBezTo>
                    <a:close/>
                    <a:moveTo>
                      <a:pt x="25405" y="15978"/>
                    </a:moveTo>
                    <a:cubicBezTo>
                      <a:pt x="25405" y="15978"/>
                      <a:pt x="25679" y="15978"/>
                      <a:pt x="25679" y="16252"/>
                    </a:cubicBezTo>
                    <a:cubicBezTo>
                      <a:pt x="25976" y="16252"/>
                      <a:pt x="25976" y="16549"/>
                      <a:pt x="26250" y="16549"/>
                    </a:cubicBezTo>
                    <a:cubicBezTo>
                      <a:pt x="27391" y="17393"/>
                      <a:pt x="27688" y="19402"/>
                      <a:pt x="26820" y="20543"/>
                    </a:cubicBezTo>
                    <a:cubicBezTo>
                      <a:pt x="26546" y="21114"/>
                      <a:pt x="25679" y="21684"/>
                      <a:pt x="25108" y="21958"/>
                    </a:cubicBezTo>
                    <a:cubicBezTo>
                      <a:pt x="24827" y="22057"/>
                      <a:pt x="24543" y="22090"/>
                      <a:pt x="24258" y="22090"/>
                    </a:cubicBezTo>
                    <a:cubicBezTo>
                      <a:pt x="23688" y="22090"/>
                      <a:pt x="23115" y="21958"/>
                      <a:pt x="22552" y="21958"/>
                    </a:cubicBezTo>
                    <a:cubicBezTo>
                      <a:pt x="22255" y="21958"/>
                      <a:pt x="21981" y="21684"/>
                      <a:pt x="22255" y="21684"/>
                    </a:cubicBezTo>
                    <a:cubicBezTo>
                      <a:pt x="22255" y="21114"/>
                      <a:pt x="22255" y="20817"/>
                      <a:pt x="22552" y="20246"/>
                    </a:cubicBezTo>
                    <a:cubicBezTo>
                      <a:pt x="22552" y="19972"/>
                      <a:pt x="22826" y="19402"/>
                      <a:pt x="22552" y="19105"/>
                    </a:cubicBezTo>
                    <a:lnTo>
                      <a:pt x="22552" y="18831"/>
                    </a:lnTo>
                    <a:cubicBezTo>
                      <a:pt x="22552" y="18534"/>
                      <a:pt x="22552" y="18534"/>
                      <a:pt x="22826" y="18534"/>
                    </a:cubicBezTo>
                    <a:cubicBezTo>
                      <a:pt x="23122" y="17964"/>
                      <a:pt x="23693" y="17690"/>
                      <a:pt x="23967" y="17393"/>
                    </a:cubicBezTo>
                    <a:lnTo>
                      <a:pt x="25405" y="15978"/>
                    </a:lnTo>
                    <a:close/>
                    <a:moveTo>
                      <a:pt x="11139" y="19676"/>
                    </a:moveTo>
                    <a:cubicBezTo>
                      <a:pt x="12554" y="20543"/>
                      <a:pt x="13992" y="20543"/>
                      <a:pt x="15408" y="21114"/>
                    </a:cubicBezTo>
                    <a:lnTo>
                      <a:pt x="15408" y="21684"/>
                    </a:lnTo>
                    <a:lnTo>
                      <a:pt x="13696" y="22529"/>
                    </a:lnTo>
                    <a:cubicBezTo>
                      <a:pt x="13125" y="22825"/>
                      <a:pt x="12280" y="23099"/>
                      <a:pt x="11710" y="23396"/>
                    </a:cubicBezTo>
                    <a:cubicBezTo>
                      <a:pt x="11611" y="23487"/>
                      <a:pt x="11545" y="23518"/>
                      <a:pt x="11501" y="23518"/>
                    </a:cubicBezTo>
                    <a:cubicBezTo>
                      <a:pt x="11413" y="23518"/>
                      <a:pt x="11413" y="23396"/>
                      <a:pt x="11413" y="23396"/>
                    </a:cubicBezTo>
                    <a:lnTo>
                      <a:pt x="10569" y="19972"/>
                    </a:lnTo>
                    <a:cubicBezTo>
                      <a:pt x="10569" y="19676"/>
                      <a:pt x="11139" y="19676"/>
                      <a:pt x="11139" y="19676"/>
                    </a:cubicBezTo>
                    <a:close/>
                    <a:moveTo>
                      <a:pt x="6206" y="17558"/>
                    </a:moveTo>
                    <a:cubicBezTo>
                      <a:pt x="6247" y="17558"/>
                      <a:pt x="6277" y="17591"/>
                      <a:pt x="6277" y="17690"/>
                    </a:cubicBezTo>
                    <a:cubicBezTo>
                      <a:pt x="7145" y="17964"/>
                      <a:pt x="8560" y="18260"/>
                      <a:pt x="9131" y="19105"/>
                    </a:cubicBezTo>
                    <a:cubicBezTo>
                      <a:pt x="9427" y="19676"/>
                      <a:pt x="9427" y="20543"/>
                      <a:pt x="9701" y="21114"/>
                    </a:cubicBezTo>
                    <a:cubicBezTo>
                      <a:pt x="9701" y="21958"/>
                      <a:pt x="9701" y="23099"/>
                      <a:pt x="9998" y="23967"/>
                    </a:cubicBezTo>
                    <a:cubicBezTo>
                      <a:pt x="9998" y="24241"/>
                      <a:pt x="9998" y="24241"/>
                      <a:pt x="9701" y="24537"/>
                    </a:cubicBezTo>
                    <a:cubicBezTo>
                      <a:pt x="8767" y="24806"/>
                      <a:pt x="7767" y="25074"/>
                      <a:pt x="6852" y="25074"/>
                    </a:cubicBezTo>
                    <a:cubicBezTo>
                      <a:pt x="5821" y="25074"/>
                      <a:pt x="4896" y="24734"/>
                      <a:pt x="4292" y="23670"/>
                    </a:cubicBezTo>
                    <a:cubicBezTo>
                      <a:pt x="2854" y="21387"/>
                      <a:pt x="4566" y="19676"/>
                      <a:pt x="5707" y="17964"/>
                    </a:cubicBezTo>
                    <a:cubicBezTo>
                      <a:pt x="5707" y="17690"/>
                      <a:pt x="6004" y="17690"/>
                      <a:pt x="6004" y="17690"/>
                    </a:cubicBezTo>
                    <a:cubicBezTo>
                      <a:pt x="6004" y="17690"/>
                      <a:pt x="6125" y="17558"/>
                      <a:pt x="6206" y="17558"/>
                    </a:cubicBezTo>
                    <a:close/>
                    <a:moveTo>
                      <a:pt x="17913" y="22350"/>
                    </a:moveTo>
                    <a:cubicBezTo>
                      <a:pt x="18186" y="22350"/>
                      <a:pt x="18486" y="22417"/>
                      <a:pt x="18831" y="22529"/>
                    </a:cubicBezTo>
                    <a:cubicBezTo>
                      <a:pt x="19402" y="22529"/>
                      <a:pt x="19973" y="22825"/>
                      <a:pt x="20543" y="23099"/>
                    </a:cubicBezTo>
                    <a:lnTo>
                      <a:pt x="20543" y="23396"/>
                    </a:lnTo>
                    <a:cubicBezTo>
                      <a:pt x="19973" y="25382"/>
                      <a:pt x="19699" y="27961"/>
                      <a:pt x="17690" y="29102"/>
                    </a:cubicBezTo>
                    <a:cubicBezTo>
                      <a:pt x="17268" y="29388"/>
                      <a:pt x="16771" y="29530"/>
                      <a:pt x="16238" y="29530"/>
                    </a:cubicBezTo>
                    <a:cubicBezTo>
                      <a:pt x="15704" y="29530"/>
                      <a:pt x="15134" y="29388"/>
                      <a:pt x="14563" y="29102"/>
                    </a:cubicBezTo>
                    <a:cubicBezTo>
                      <a:pt x="13992" y="28806"/>
                      <a:pt x="13422" y="28235"/>
                      <a:pt x="13125" y="27664"/>
                    </a:cubicBezTo>
                    <a:cubicBezTo>
                      <a:pt x="12851" y="27391"/>
                      <a:pt x="12851" y="27094"/>
                      <a:pt x="12554" y="26523"/>
                    </a:cubicBezTo>
                    <a:cubicBezTo>
                      <a:pt x="12554" y="26523"/>
                      <a:pt x="12280" y="26249"/>
                      <a:pt x="12280" y="25953"/>
                    </a:cubicBezTo>
                    <a:lnTo>
                      <a:pt x="12280" y="25679"/>
                    </a:lnTo>
                    <a:cubicBezTo>
                      <a:pt x="11984" y="25679"/>
                      <a:pt x="11984" y="25382"/>
                      <a:pt x="12280" y="25382"/>
                    </a:cubicBezTo>
                    <a:lnTo>
                      <a:pt x="12280" y="25108"/>
                    </a:lnTo>
                    <a:cubicBezTo>
                      <a:pt x="13125" y="24811"/>
                      <a:pt x="13696" y="24537"/>
                      <a:pt x="14563" y="23967"/>
                    </a:cubicBezTo>
                    <a:cubicBezTo>
                      <a:pt x="15408" y="23670"/>
                      <a:pt x="15978" y="23099"/>
                      <a:pt x="16846" y="22825"/>
                    </a:cubicBezTo>
                    <a:cubicBezTo>
                      <a:pt x="17183" y="22488"/>
                      <a:pt x="17520" y="22350"/>
                      <a:pt x="17913" y="22350"/>
                    </a:cubicBezTo>
                    <a:close/>
                    <a:moveTo>
                      <a:pt x="15134" y="0"/>
                    </a:moveTo>
                    <a:cubicBezTo>
                      <a:pt x="13992" y="274"/>
                      <a:pt x="12851" y="845"/>
                      <a:pt x="11984" y="1712"/>
                    </a:cubicBezTo>
                    <a:cubicBezTo>
                      <a:pt x="11139" y="3127"/>
                      <a:pt x="10569" y="4565"/>
                      <a:pt x="9998" y="5980"/>
                    </a:cubicBezTo>
                    <a:cubicBezTo>
                      <a:pt x="9998" y="6277"/>
                      <a:pt x="9701" y="6551"/>
                      <a:pt x="9701" y="7122"/>
                    </a:cubicBezTo>
                    <a:cubicBezTo>
                      <a:pt x="9131" y="6848"/>
                      <a:pt x="8560" y="6848"/>
                      <a:pt x="7989" y="6551"/>
                    </a:cubicBezTo>
                    <a:lnTo>
                      <a:pt x="6277" y="6551"/>
                    </a:lnTo>
                    <a:cubicBezTo>
                      <a:pt x="5136" y="6551"/>
                      <a:pt x="3995" y="6848"/>
                      <a:pt x="2854" y="7122"/>
                    </a:cubicBezTo>
                    <a:cubicBezTo>
                      <a:pt x="571" y="7989"/>
                      <a:pt x="0" y="10545"/>
                      <a:pt x="571" y="11983"/>
                    </a:cubicBezTo>
                    <a:cubicBezTo>
                      <a:pt x="1142" y="13125"/>
                      <a:pt x="1712" y="13969"/>
                      <a:pt x="2580" y="15111"/>
                    </a:cubicBezTo>
                    <a:lnTo>
                      <a:pt x="4292" y="16822"/>
                    </a:lnTo>
                    <a:cubicBezTo>
                      <a:pt x="3721" y="17964"/>
                      <a:pt x="3150" y="18831"/>
                      <a:pt x="2580" y="20246"/>
                    </a:cubicBezTo>
                    <a:cubicBezTo>
                      <a:pt x="2009" y="21114"/>
                      <a:pt x="1712" y="22529"/>
                      <a:pt x="2009" y="23670"/>
                    </a:cubicBezTo>
                    <a:cubicBezTo>
                      <a:pt x="2283" y="24241"/>
                      <a:pt x="2580" y="25108"/>
                      <a:pt x="3150" y="25382"/>
                    </a:cubicBezTo>
                    <a:cubicBezTo>
                      <a:pt x="3813" y="26511"/>
                      <a:pt x="4842" y="27274"/>
                      <a:pt x="6082" y="27274"/>
                    </a:cubicBezTo>
                    <a:cubicBezTo>
                      <a:pt x="6421" y="27274"/>
                      <a:pt x="6777" y="27216"/>
                      <a:pt x="7145" y="27094"/>
                    </a:cubicBezTo>
                    <a:cubicBezTo>
                      <a:pt x="7715" y="27094"/>
                      <a:pt x="8286" y="26820"/>
                      <a:pt x="9131" y="26820"/>
                    </a:cubicBezTo>
                    <a:cubicBezTo>
                      <a:pt x="9427" y="26523"/>
                      <a:pt x="9998" y="26249"/>
                      <a:pt x="10272" y="26249"/>
                    </a:cubicBezTo>
                    <a:cubicBezTo>
                      <a:pt x="11139" y="27391"/>
                      <a:pt x="11710" y="28806"/>
                      <a:pt x="12554" y="29947"/>
                    </a:cubicBezTo>
                    <a:cubicBezTo>
                      <a:pt x="13448" y="31287"/>
                      <a:pt x="14690" y="31760"/>
                      <a:pt x="16152" y="31760"/>
                    </a:cubicBezTo>
                    <a:cubicBezTo>
                      <a:pt x="16557" y="31760"/>
                      <a:pt x="16980" y="31723"/>
                      <a:pt x="17416" y="31659"/>
                    </a:cubicBezTo>
                    <a:cubicBezTo>
                      <a:pt x="19128" y="31088"/>
                      <a:pt x="20543" y="29673"/>
                      <a:pt x="21114" y="27961"/>
                    </a:cubicBezTo>
                    <a:cubicBezTo>
                      <a:pt x="21684" y="26523"/>
                      <a:pt x="21981" y="25108"/>
                      <a:pt x="22255" y="23967"/>
                    </a:cubicBezTo>
                    <a:lnTo>
                      <a:pt x="25405" y="23967"/>
                    </a:lnTo>
                    <a:cubicBezTo>
                      <a:pt x="27391" y="23670"/>
                      <a:pt x="28829" y="22529"/>
                      <a:pt x="29103" y="20817"/>
                    </a:cubicBezTo>
                    <a:cubicBezTo>
                      <a:pt x="29673" y="19402"/>
                      <a:pt x="29103" y="17690"/>
                      <a:pt x="28258" y="16549"/>
                    </a:cubicBezTo>
                    <a:cubicBezTo>
                      <a:pt x="27961" y="15978"/>
                      <a:pt x="27391" y="15111"/>
                      <a:pt x="26820" y="14540"/>
                    </a:cubicBezTo>
                    <a:cubicBezTo>
                      <a:pt x="27391" y="13969"/>
                      <a:pt x="27688" y="13125"/>
                      <a:pt x="27961" y="12257"/>
                    </a:cubicBezTo>
                    <a:cubicBezTo>
                      <a:pt x="28829" y="10545"/>
                      <a:pt x="29103" y="8834"/>
                      <a:pt x="28532" y="7122"/>
                    </a:cubicBezTo>
                    <a:cubicBezTo>
                      <a:pt x="28018" y="5332"/>
                      <a:pt x="26354" y="4228"/>
                      <a:pt x="24777" y="4228"/>
                    </a:cubicBezTo>
                    <a:cubicBezTo>
                      <a:pt x="24604" y="4228"/>
                      <a:pt x="24433" y="4241"/>
                      <a:pt x="24264" y="4269"/>
                    </a:cubicBezTo>
                    <a:cubicBezTo>
                      <a:pt x="23396" y="4269"/>
                      <a:pt x="22552" y="4565"/>
                      <a:pt x="21981" y="4565"/>
                    </a:cubicBezTo>
                    <a:cubicBezTo>
                      <a:pt x="21684" y="4565"/>
                      <a:pt x="21684" y="4565"/>
                      <a:pt x="21411" y="4269"/>
                    </a:cubicBezTo>
                    <a:cubicBezTo>
                      <a:pt x="21114" y="3995"/>
                      <a:pt x="21114" y="3424"/>
                      <a:pt x="20840" y="2853"/>
                    </a:cubicBezTo>
                    <a:cubicBezTo>
                      <a:pt x="19699" y="1712"/>
                      <a:pt x="18557" y="274"/>
                      <a:pt x="168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68"/>
              <p:cNvSpPr/>
              <p:nvPr/>
            </p:nvSpPr>
            <p:spPr>
              <a:xfrm rot="1497980">
                <a:off x="-83467" y="2652056"/>
                <a:ext cx="807433" cy="869348"/>
              </a:xfrm>
              <a:custGeom>
                <a:avLst/>
                <a:gdLst/>
                <a:ahLst/>
                <a:cxnLst/>
                <a:rect l="l" t="t" r="r" b="b"/>
                <a:pathLst>
                  <a:path w="29674" h="31956" extrusionOk="0">
                    <a:moveTo>
                      <a:pt x="4292" y="16822"/>
                    </a:moveTo>
                    <a:lnTo>
                      <a:pt x="2580" y="15111"/>
                    </a:lnTo>
                    <a:cubicBezTo>
                      <a:pt x="1712" y="13969"/>
                      <a:pt x="1142" y="13125"/>
                      <a:pt x="571" y="11983"/>
                    </a:cubicBezTo>
                    <a:cubicBezTo>
                      <a:pt x="0" y="10545"/>
                      <a:pt x="571" y="7989"/>
                      <a:pt x="2854" y="7122"/>
                    </a:cubicBezTo>
                    <a:cubicBezTo>
                      <a:pt x="3995" y="6848"/>
                      <a:pt x="5136" y="6551"/>
                      <a:pt x="6277" y="6551"/>
                    </a:cubicBezTo>
                    <a:lnTo>
                      <a:pt x="7989" y="6551"/>
                    </a:lnTo>
                    <a:cubicBezTo>
                      <a:pt x="8560" y="6848"/>
                      <a:pt x="9131" y="6848"/>
                      <a:pt x="9701" y="7122"/>
                    </a:cubicBezTo>
                    <a:cubicBezTo>
                      <a:pt x="9701" y="6551"/>
                      <a:pt x="9998" y="6277"/>
                      <a:pt x="9998" y="5980"/>
                    </a:cubicBezTo>
                    <a:cubicBezTo>
                      <a:pt x="10569" y="4565"/>
                      <a:pt x="11139" y="3127"/>
                      <a:pt x="11984" y="1712"/>
                    </a:cubicBezTo>
                    <a:cubicBezTo>
                      <a:pt x="12851" y="845"/>
                      <a:pt x="13992" y="274"/>
                      <a:pt x="15134" y="0"/>
                    </a:cubicBezTo>
                    <a:lnTo>
                      <a:pt x="16846" y="0"/>
                    </a:lnTo>
                    <a:cubicBezTo>
                      <a:pt x="18557" y="274"/>
                      <a:pt x="19699" y="1712"/>
                      <a:pt x="20840" y="2853"/>
                    </a:cubicBezTo>
                    <a:cubicBezTo>
                      <a:pt x="21114" y="3424"/>
                      <a:pt x="21114" y="3995"/>
                      <a:pt x="21411" y="4269"/>
                    </a:cubicBezTo>
                    <a:cubicBezTo>
                      <a:pt x="21684" y="4565"/>
                      <a:pt x="21684" y="4565"/>
                      <a:pt x="21981" y="4565"/>
                    </a:cubicBezTo>
                    <a:cubicBezTo>
                      <a:pt x="22552" y="4565"/>
                      <a:pt x="23396" y="4269"/>
                      <a:pt x="24264" y="4269"/>
                    </a:cubicBezTo>
                    <a:cubicBezTo>
                      <a:pt x="25976" y="3995"/>
                      <a:pt x="27961" y="5136"/>
                      <a:pt x="28532" y="7122"/>
                    </a:cubicBezTo>
                    <a:cubicBezTo>
                      <a:pt x="29103" y="8834"/>
                      <a:pt x="28829" y="10545"/>
                      <a:pt x="27961" y="12257"/>
                    </a:cubicBezTo>
                    <a:cubicBezTo>
                      <a:pt x="27688" y="13125"/>
                      <a:pt x="27391" y="13969"/>
                      <a:pt x="26820" y="14540"/>
                    </a:cubicBezTo>
                    <a:cubicBezTo>
                      <a:pt x="27391" y="15111"/>
                      <a:pt x="27961" y="15978"/>
                      <a:pt x="28258" y="16549"/>
                    </a:cubicBezTo>
                    <a:cubicBezTo>
                      <a:pt x="29103" y="17690"/>
                      <a:pt x="29673" y="19402"/>
                      <a:pt x="29103" y="20817"/>
                    </a:cubicBezTo>
                    <a:cubicBezTo>
                      <a:pt x="28829" y="22529"/>
                      <a:pt x="27391" y="23670"/>
                      <a:pt x="25405" y="23967"/>
                    </a:cubicBezTo>
                    <a:lnTo>
                      <a:pt x="22255" y="23967"/>
                    </a:lnTo>
                    <a:cubicBezTo>
                      <a:pt x="21981" y="25108"/>
                      <a:pt x="21684" y="26523"/>
                      <a:pt x="21114" y="27961"/>
                    </a:cubicBezTo>
                    <a:cubicBezTo>
                      <a:pt x="20543" y="29673"/>
                      <a:pt x="19128" y="31088"/>
                      <a:pt x="17416" y="31659"/>
                    </a:cubicBezTo>
                    <a:cubicBezTo>
                      <a:pt x="15408" y="31956"/>
                      <a:pt x="13696" y="31659"/>
                      <a:pt x="12554" y="29947"/>
                    </a:cubicBezTo>
                    <a:cubicBezTo>
                      <a:pt x="11710" y="28806"/>
                      <a:pt x="11139" y="27391"/>
                      <a:pt x="10272" y="26249"/>
                    </a:cubicBezTo>
                    <a:cubicBezTo>
                      <a:pt x="9998" y="26249"/>
                      <a:pt x="9427" y="26523"/>
                      <a:pt x="9131" y="26820"/>
                    </a:cubicBezTo>
                    <a:cubicBezTo>
                      <a:pt x="8286" y="26820"/>
                      <a:pt x="7715" y="27094"/>
                      <a:pt x="7145" y="27094"/>
                    </a:cubicBezTo>
                    <a:cubicBezTo>
                      <a:pt x="5433" y="27664"/>
                      <a:pt x="3995" y="26820"/>
                      <a:pt x="3150" y="25382"/>
                    </a:cubicBezTo>
                    <a:cubicBezTo>
                      <a:pt x="2580" y="25108"/>
                      <a:pt x="2283" y="24241"/>
                      <a:pt x="2009" y="23670"/>
                    </a:cubicBezTo>
                    <a:cubicBezTo>
                      <a:pt x="1712" y="22529"/>
                      <a:pt x="2009" y="21114"/>
                      <a:pt x="2580" y="20246"/>
                    </a:cubicBezTo>
                    <a:cubicBezTo>
                      <a:pt x="3150" y="18831"/>
                      <a:pt x="3721" y="17964"/>
                      <a:pt x="4292" y="16822"/>
                    </a:cubicBezTo>
                    <a:close/>
                    <a:moveTo>
                      <a:pt x="10569" y="14540"/>
                    </a:moveTo>
                    <a:cubicBezTo>
                      <a:pt x="10842" y="15681"/>
                      <a:pt x="10842" y="16549"/>
                      <a:pt x="10842" y="17393"/>
                    </a:cubicBezTo>
                    <a:cubicBezTo>
                      <a:pt x="10842" y="17964"/>
                      <a:pt x="11139" y="17964"/>
                      <a:pt x="11413" y="18260"/>
                    </a:cubicBezTo>
                    <a:cubicBezTo>
                      <a:pt x="13422" y="18831"/>
                      <a:pt x="15408" y="19402"/>
                      <a:pt x="17119" y="19972"/>
                    </a:cubicBezTo>
                    <a:cubicBezTo>
                      <a:pt x="17416" y="20246"/>
                      <a:pt x="17690" y="19972"/>
                      <a:pt x="17690" y="19972"/>
                    </a:cubicBezTo>
                    <a:cubicBezTo>
                      <a:pt x="18831" y="19105"/>
                      <a:pt x="19699" y="18534"/>
                      <a:pt x="20543" y="17964"/>
                    </a:cubicBezTo>
                    <a:cubicBezTo>
                      <a:pt x="20840" y="17690"/>
                      <a:pt x="21114" y="17393"/>
                      <a:pt x="21114" y="17119"/>
                    </a:cubicBezTo>
                    <a:lnTo>
                      <a:pt x="21114" y="13969"/>
                    </a:lnTo>
                    <a:cubicBezTo>
                      <a:pt x="21114" y="13695"/>
                      <a:pt x="20840" y="13399"/>
                      <a:pt x="20543" y="13125"/>
                    </a:cubicBezTo>
                    <a:cubicBezTo>
                      <a:pt x="18831" y="11983"/>
                      <a:pt x="16549" y="11116"/>
                      <a:pt x="14563" y="10545"/>
                    </a:cubicBezTo>
                    <a:lnTo>
                      <a:pt x="13992" y="10545"/>
                    </a:lnTo>
                    <a:cubicBezTo>
                      <a:pt x="13125" y="11413"/>
                      <a:pt x="12554" y="11983"/>
                      <a:pt x="11710" y="12554"/>
                    </a:cubicBezTo>
                    <a:cubicBezTo>
                      <a:pt x="11139" y="13125"/>
                      <a:pt x="10272" y="13695"/>
                      <a:pt x="10569" y="14540"/>
                    </a:cubicBezTo>
                    <a:close/>
                    <a:moveTo>
                      <a:pt x="11710" y="25679"/>
                    </a:moveTo>
                    <a:cubicBezTo>
                      <a:pt x="11413" y="25679"/>
                      <a:pt x="11139" y="25679"/>
                      <a:pt x="11413" y="26249"/>
                    </a:cubicBezTo>
                    <a:cubicBezTo>
                      <a:pt x="11984" y="27391"/>
                      <a:pt x="12280" y="28235"/>
                      <a:pt x="12851" y="29102"/>
                    </a:cubicBezTo>
                    <a:cubicBezTo>
                      <a:pt x="13992" y="30518"/>
                      <a:pt x="15408" y="31088"/>
                      <a:pt x="17119" y="30814"/>
                    </a:cubicBezTo>
                    <a:cubicBezTo>
                      <a:pt x="18831" y="30244"/>
                      <a:pt x="19973" y="29376"/>
                      <a:pt x="20543" y="27664"/>
                    </a:cubicBezTo>
                    <a:cubicBezTo>
                      <a:pt x="21684" y="24811"/>
                      <a:pt x="21981" y="21958"/>
                      <a:pt x="22255" y="19402"/>
                    </a:cubicBezTo>
                    <a:cubicBezTo>
                      <a:pt x="22255" y="19105"/>
                      <a:pt x="21981" y="18831"/>
                      <a:pt x="21981" y="18534"/>
                    </a:cubicBezTo>
                    <a:cubicBezTo>
                      <a:pt x="22255" y="17964"/>
                      <a:pt x="22255" y="17690"/>
                      <a:pt x="22255" y="17119"/>
                    </a:cubicBezTo>
                    <a:cubicBezTo>
                      <a:pt x="22255" y="15407"/>
                      <a:pt x="22552" y="13399"/>
                      <a:pt x="22255" y="11687"/>
                    </a:cubicBezTo>
                    <a:cubicBezTo>
                      <a:pt x="22255" y="10272"/>
                      <a:pt x="21981" y="9130"/>
                      <a:pt x="21684" y="7692"/>
                    </a:cubicBezTo>
                    <a:cubicBezTo>
                      <a:pt x="21411" y="5980"/>
                      <a:pt x="21114" y="4269"/>
                      <a:pt x="19973" y="2853"/>
                    </a:cubicBezTo>
                    <a:cubicBezTo>
                      <a:pt x="18831" y="1415"/>
                      <a:pt x="17416" y="571"/>
                      <a:pt x="15408" y="845"/>
                    </a:cubicBezTo>
                    <a:cubicBezTo>
                      <a:pt x="14266" y="1141"/>
                      <a:pt x="13125" y="1415"/>
                      <a:pt x="12554" y="2557"/>
                    </a:cubicBezTo>
                    <a:cubicBezTo>
                      <a:pt x="11984" y="3424"/>
                      <a:pt x="11413" y="4269"/>
                      <a:pt x="10842" y="5410"/>
                    </a:cubicBezTo>
                    <a:cubicBezTo>
                      <a:pt x="10842" y="5707"/>
                      <a:pt x="10569" y="6277"/>
                      <a:pt x="10569" y="6551"/>
                    </a:cubicBezTo>
                    <a:cubicBezTo>
                      <a:pt x="10272" y="6848"/>
                      <a:pt x="10272" y="7122"/>
                      <a:pt x="10842" y="7122"/>
                    </a:cubicBezTo>
                    <a:cubicBezTo>
                      <a:pt x="10842" y="5707"/>
                      <a:pt x="11413" y="4565"/>
                      <a:pt x="12280" y="3698"/>
                    </a:cubicBezTo>
                    <a:cubicBezTo>
                      <a:pt x="13125" y="2283"/>
                      <a:pt x="14266" y="1415"/>
                      <a:pt x="15978" y="1415"/>
                    </a:cubicBezTo>
                    <a:cubicBezTo>
                      <a:pt x="17416" y="1141"/>
                      <a:pt x="18831" y="1986"/>
                      <a:pt x="19699" y="3424"/>
                    </a:cubicBezTo>
                    <a:cubicBezTo>
                      <a:pt x="20269" y="4565"/>
                      <a:pt x="20543" y="5707"/>
                      <a:pt x="20840" y="6551"/>
                    </a:cubicBezTo>
                    <a:cubicBezTo>
                      <a:pt x="21114" y="8263"/>
                      <a:pt x="21411" y="9975"/>
                      <a:pt x="21684" y="11983"/>
                    </a:cubicBezTo>
                    <a:lnTo>
                      <a:pt x="21684" y="15681"/>
                    </a:lnTo>
                    <a:cubicBezTo>
                      <a:pt x="21684" y="17690"/>
                      <a:pt x="21411" y="19676"/>
                      <a:pt x="21114" y="21387"/>
                    </a:cubicBezTo>
                    <a:cubicBezTo>
                      <a:pt x="20840" y="23670"/>
                      <a:pt x="20269" y="25953"/>
                      <a:pt x="19402" y="27961"/>
                    </a:cubicBezTo>
                    <a:cubicBezTo>
                      <a:pt x="18831" y="29102"/>
                      <a:pt x="17987" y="29947"/>
                      <a:pt x="16549" y="30244"/>
                    </a:cubicBezTo>
                    <a:cubicBezTo>
                      <a:pt x="15134" y="30244"/>
                      <a:pt x="13992" y="29673"/>
                      <a:pt x="13125" y="28532"/>
                    </a:cubicBezTo>
                    <a:cubicBezTo>
                      <a:pt x="12554" y="27664"/>
                      <a:pt x="12280" y="26820"/>
                      <a:pt x="11710" y="25679"/>
                    </a:cubicBezTo>
                    <a:close/>
                    <a:moveTo>
                      <a:pt x="12554" y="25382"/>
                    </a:moveTo>
                    <a:cubicBezTo>
                      <a:pt x="12554" y="25679"/>
                      <a:pt x="12851" y="26249"/>
                      <a:pt x="13125" y="26523"/>
                    </a:cubicBezTo>
                    <a:cubicBezTo>
                      <a:pt x="13422" y="27664"/>
                      <a:pt x="13992" y="28532"/>
                      <a:pt x="15134" y="29102"/>
                    </a:cubicBezTo>
                    <a:cubicBezTo>
                      <a:pt x="16549" y="29947"/>
                      <a:pt x="17987" y="29376"/>
                      <a:pt x="18831" y="27961"/>
                    </a:cubicBezTo>
                    <a:cubicBezTo>
                      <a:pt x="19128" y="26820"/>
                      <a:pt x="19699" y="25382"/>
                      <a:pt x="19973" y="24241"/>
                    </a:cubicBezTo>
                    <a:cubicBezTo>
                      <a:pt x="20269" y="23099"/>
                      <a:pt x="20269" y="23099"/>
                      <a:pt x="19128" y="22825"/>
                    </a:cubicBezTo>
                    <a:lnTo>
                      <a:pt x="19128" y="22825"/>
                    </a:lnTo>
                    <a:cubicBezTo>
                      <a:pt x="18261" y="22529"/>
                      <a:pt x="17416" y="22255"/>
                      <a:pt x="16549" y="23099"/>
                    </a:cubicBezTo>
                    <a:lnTo>
                      <a:pt x="16275" y="23099"/>
                    </a:lnTo>
                    <a:cubicBezTo>
                      <a:pt x="15134" y="23967"/>
                      <a:pt x="13696" y="24537"/>
                      <a:pt x="12554" y="25382"/>
                    </a:cubicBezTo>
                    <a:close/>
                    <a:moveTo>
                      <a:pt x="11413" y="7418"/>
                    </a:moveTo>
                    <a:cubicBezTo>
                      <a:pt x="12280" y="7692"/>
                      <a:pt x="12851" y="7989"/>
                      <a:pt x="13696" y="7989"/>
                    </a:cubicBezTo>
                    <a:lnTo>
                      <a:pt x="14266" y="7989"/>
                    </a:lnTo>
                    <a:cubicBezTo>
                      <a:pt x="15978" y="6848"/>
                      <a:pt x="17416" y="5980"/>
                      <a:pt x="19402" y="5410"/>
                    </a:cubicBezTo>
                    <a:cubicBezTo>
                      <a:pt x="19699" y="5410"/>
                      <a:pt x="19699" y="5136"/>
                      <a:pt x="19699" y="4839"/>
                    </a:cubicBezTo>
                    <a:cubicBezTo>
                      <a:pt x="19128" y="3995"/>
                      <a:pt x="18557" y="3127"/>
                      <a:pt x="17987" y="2853"/>
                    </a:cubicBezTo>
                    <a:cubicBezTo>
                      <a:pt x="15978" y="1415"/>
                      <a:pt x="15134" y="1712"/>
                      <a:pt x="13422" y="3127"/>
                    </a:cubicBezTo>
                    <a:cubicBezTo>
                      <a:pt x="12280" y="4269"/>
                      <a:pt x="11710" y="5707"/>
                      <a:pt x="11413" y="7418"/>
                    </a:cubicBezTo>
                    <a:close/>
                    <a:moveTo>
                      <a:pt x="5707" y="15407"/>
                    </a:moveTo>
                    <a:cubicBezTo>
                      <a:pt x="6848" y="14266"/>
                      <a:pt x="7715" y="13399"/>
                      <a:pt x="8857" y="12554"/>
                    </a:cubicBezTo>
                    <a:cubicBezTo>
                      <a:pt x="8857" y="12257"/>
                      <a:pt x="9131" y="11983"/>
                      <a:pt x="9131" y="11687"/>
                    </a:cubicBezTo>
                    <a:lnTo>
                      <a:pt x="9131" y="10272"/>
                    </a:lnTo>
                    <a:cubicBezTo>
                      <a:pt x="9131" y="8834"/>
                      <a:pt x="9427" y="8834"/>
                      <a:pt x="7989" y="8834"/>
                    </a:cubicBezTo>
                    <a:cubicBezTo>
                      <a:pt x="6848" y="8560"/>
                      <a:pt x="5433" y="8560"/>
                      <a:pt x="3995" y="9130"/>
                    </a:cubicBezTo>
                    <a:cubicBezTo>
                      <a:pt x="3150" y="9701"/>
                      <a:pt x="2580" y="10272"/>
                      <a:pt x="2854" y="11116"/>
                    </a:cubicBezTo>
                    <a:cubicBezTo>
                      <a:pt x="2854" y="11687"/>
                      <a:pt x="2854" y="12257"/>
                      <a:pt x="3150" y="12554"/>
                    </a:cubicBezTo>
                    <a:cubicBezTo>
                      <a:pt x="3995" y="13399"/>
                      <a:pt x="4862" y="14540"/>
                      <a:pt x="5707" y="15407"/>
                    </a:cubicBezTo>
                    <a:close/>
                    <a:moveTo>
                      <a:pt x="3995" y="22255"/>
                    </a:moveTo>
                    <a:lnTo>
                      <a:pt x="3995" y="22529"/>
                    </a:lnTo>
                    <a:lnTo>
                      <a:pt x="4862" y="24241"/>
                    </a:lnTo>
                    <a:cubicBezTo>
                      <a:pt x="5136" y="24537"/>
                      <a:pt x="5433" y="24811"/>
                      <a:pt x="6004" y="24537"/>
                    </a:cubicBezTo>
                    <a:lnTo>
                      <a:pt x="6277" y="24811"/>
                    </a:lnTo>
                    <a:cubicBezTo>
                      <a:pt x="6574" y="25108"/>
                      <a:pt x="7145" y="24811"/>
                      <a:pt x="7715" y="24811"/>
                    </a:cubicBezTo>
                    <a:cubicBezTo>
                      <a:pt x="8286" y="24537"/>
                      <a:pt x="8560" y="24241"/>
                      <a:pt x="9131" y="24241"/>
                    </a:cubicBezTo>
                    <a:cubicBezTo>
                      <a:pt x="9701" y="23967"/>
                      <a:pt x="9701" y="23967"/>
                      <a:pt x="9701" y="23396"/>
                    </a:cubicBezTo>
                    <a:cubicBezTo>
                      <a:pt x="9427" y="22255"/>
                      <a:pt x="9131" y="21114"/>
                      <a:pt x="9131" y="19972"/>
                    </a:cubicBezTo>
                    <a:cubicBezTo>
                      <a:pt x="9131" y="19402"/>
                      <a:pt x="8857" y="18831"/>
                      <a:pt x="7989" y="18534"/>
                    </a:cubicBezTo>
                    <a:cubicBezTo>
                      <a:pt x="7715" y="18534"/>
                      <a:pt x="7145" y="18260"/>
                      <a:pt x="6848" y="17964"/>
                    </a:cubicBezTo>
                    <a:cubicBezTo>
                      <a:pt x="6574" y="17690"/>
                      <a:pt x="6277" y="17690"/>
                      <a:pt x="6004" y="18260"/>
                    </a:cubicBezTo>
                    <a:cubicBezTo>
                      <a:pt x="5707" y="18534"/>
                      <a:pt x="5433" y="18831"/>
                      <a:pt x="5433" y="19105"/>
                    </a:cubicBezTo>
                    <a:cubicBezTo>
                      <a:pt x="4566" y="19972"/>
                      <a:pt x="3995" y="20817"/>
                      <a:pt x="3995" y="22255"/>
                    </a:cubicBezTo>
                    <a:close/>
                    <a:moveTo>
                      <a:pt x="20840" y="18534"/>
                    </a:moveTo>
                    <a:cubicBezTo>
                      <a:pt x="20543" y="18831"/>
                      <a:pt x="20269" y="19105"/>
                      <a:pt x="19973" y="19105"/>
                    </a:cubicBezTo>
                    <a:cubicBezTo>
                      <a:pt x="18261" y="20246"/>
                      <a:pt x="16549" y="21387"/>
                      <a:pt x="14563" y="22529"/>
                    </a:cubicBezTo>
                    <a:cubicBezTo>
                      <a:pt x="13125" y="23396"/>
                      <a:pt x="11710" y="23967"/>
                      <a:pt x="10272" y="24537"/>
                    </a:cubicBezTo>
                    <a:cubicBezTo>
                      <a:pt x="9131" y="25108"/>
                      <a:pt x="7989" y="25679"/>
                      <a:pt x="6848" y="25679"/>
                    </a:cubicBezTo>
                    <a:cubicBezTo>
                      <a:pt x="6004" y="25679"/>
                      <a:pt x="5136" y="25679"/>
                      <a:pt x="4566" y="25108"/>
                    </a:cubicBezTo>
                    <a:cubicBezTo>
                      <a:pt x="3424" y="23670"/>
                      <a:pt x="2854" y="22529"/>
                      <a:pt x="3721" y="20817"/>
                    </a:cubicBezTo>
                    <a:cubicBezTo>
                      <a:pt x="4292" y="19402"/>
                      <a:pt x="5136" y="18260"/>
                      <a:pt x="6004" y="17119"/>
                    </a:cubicBezTo>
                    <a:cubicBezTo>
                      <a:pt x="6574" y="16252"/>
                      <a:pt x="7419" y="15407"/>
                      <a:pt x="7989" y="14837"/>
                    </a:cubicBezTo>
                    <a:cubicBezTo>
                      <a:pt x="9701" y="13125"/>
                      <a:pt x="11710" y="11687"/>
                      <a:pt x="13422" y="9975"/>
                    </a:cubicBezTo>
                    <a:lnTo>
                      <a:pt x="12851" y="9975"/>
                    </a:lnTo>
                    <a:cubicBezTo>
                      <a:pt x="11710" y="10545"/>
                      <a:pt x="10842" y="11413"/>
                      <a:pt x="10272" y="11983"/>
                    </a:cubicBezTo>
                    <a:cubicBezTo>
                      <a:pt x="8286" y="13695"/>
                      <a:pt x="6277" y="15681"/>
                      <a:pt x="4862" y="17690"/>
                    </a:cubicBezTo>
                    <a:cubicBezTo>
                      <a:pt x="3995" y="18831"/>
                      <a:pt x="3150" y="19676"/>
                      <a:pt x="2854" y="21114"/>
                    </a:cubicBezTo>
                    <a:cubicBezTo>
                      <a:pt x="2854" y="21958"/>
                      <a:pt x="2580" y="22825"/>
                      <a:pt x="2854" y="23967"/>
                    </a:cubicBezTo>
                    <a:cubicBezTo>
                      <a:pt x="3995" y="26249"/>
                      <a:pt x="5707" y="26820"/>
                      <a:pt x="7989" y="26523"/>
                    </a:cubicBezTo>
                    <a:cubicBezTo>
                      <a:pt x="9131" y="26249"/>
                      <a:pt x="10272" y="25679"/>
                      <a:pt x="11413" y="25108"/>
                    </a:cubicBezTo>
                    <a:lnTo>
                      <a:pt x="11710" y="24811"/>
                    </a:lnTo>
                    <a:cubicBezTo>
                      <a:pt x="11710" y="24241"/>
                      <a:pt x="11984" y="24241"/>
                      <a:pt x="11984" y="24537"/>
                    </a:cubicBezTo>
                    <a:cubicBezTo>
                      <a:pt x="12280" y="24811"/>
                      <a:pt x="12554" y="24537"/>
                      <a:pt x="12851" y="24537"/>
                    </a:cubicBezTo>
                    <a:cubicBezTo>
                      <a:pt x="13125" y="24241"/>
                      <a:pt x="13422" y="24241"/>
                      <a:pt x="13992" y="23967"/>
                    </a:cubicBezTo>
                    <a:cubicBezTo>
                      <a:pt x="15978" y="22825"/>
                      <a:pt x="17987" y="21387"/>
                      <a:pt x="19973" y="20246"/>
                    </a:cubicBezTo>
                    <a:cubicBezTo>
                      <a:pt x="20543" y="19676"/>
                      <a:pt x="21114" y="19402"/>
                      <a:pt x="20840" y="18534"/>
                    </a:cubicBezTo>
                    <a:close/>
                    <a:moveTo>
                      <a:pt x="22255" y="6277"/>
                    </a:moveTo>
                    <a:lnTo>
                      <a:pt x="22255" y="6551"/>
                    </a:lnTo>
                    <a:cubicBezTo>
                      <a:pt x="22255" y="8263"/>
                      <a:pt x="22552" y="9975"/>
                      <a:pt x="22826" y="11687"/>
                    </a:cubicBezTo>
                    <a:cubicBezTo>
                      <a:pt x="22826" y="11983"/>
                      <a:pt x="23122" y="11983"/>
                      <a:pt x="23122" y="12257"/>
                    </a:cubicBezTo>
                    <a:lnTo>
                      <a:pt x="24834" y="13125"/>
                    </a:lnTo>
                    <a:cubicBezTo>
                      <a:pt x="25108" y="13399"/>
                      <a:pt x="25108" y="13399"/>
                      <a:pt x="25405" y="13125"/>
                    </a:cubicBezTo>
                    <a:cubicBezTo>
                      <a:pt x="26250" y="11687"/>
                      <a:pt x="26820" y="10272"/>
                      <a:pt x="26546" y="8560"/>
                    </a:cubicBezTo>
                    <a:cubicBezTo>
                      <a:pt x="26546" y="7692"/>
                      <a:pt x="25976" y="7122"/>
                      <a:pt x="25405" y="6551"/>
                    </a:cubicBezTo>
                    <a:cubicBezTo>
                      <a:pt x="24264" y="6277"/>
                      <a:pt x="23122" y="6277"/>
                      <a:pt x="22255" y="6277"/>
                    </a:cubicBezTo>
                    <a:close/>
                    <a:moveTo>
                      <a:pt x="20840" y="12554"/>
                    </a:moveTo>
                    <a:lnTo>
                      <a:pt x="21114" y="12554"/>
                    </a:lnTo>
                    <a:cubicBezTo>
                      <a:pt x="20840" y="12257"/>
                      <a:pt x="20840" y="11983"/>
                      <a:pt x="20543" y="11983"/>
                    </a:cubicBezTo>
                    <a:cubicBezTo>
                      <a:pt x="19128" y="11116"/>
                      <a:pt x="17987" y="10272"/>
                      <a:pt x="16549" y="9701"/>
                    </a:cubicBezTo>
                    <a:cubicBezTo>
                      <a:pt x="14266" y="8560"/>
                      <a:pt x="11710" y="7989"/>
                      <a:pt x="9131" y="7418"/>
                    </a:cubicBezTo>
                    <a:cubicBezTo>
                      <a:pt x="7419" y="7122"/>
                      <a:pt x="5707" y="6848"/>
                      <a:pt x="3995" y="7418"/>
                    </a:cubicBezTo>
                    <a:cubicBezTo>
                      <a:pt x="3150" y="7692"/>
                      <a:pt x="2283" y="7989"/>
                      <a:pt x="1712" y="8834"/>
                    </a:cubicBezTo>
                    <a:cubicBezTo>
                      <a:pt x="1142" y="9701"/>
                      <a:pt x="868" y="11116"/>
                      <a:pt x="1438" y="12257"/>
                    </a:cubicBezTo>
                    <a:cubicBezTo>
                      <a:pt x="2283" y="13695"/>
                      <a:pt x="3424" y="15111"/>
                      <a:pt x="5136" y="16252"/>
                    </a:cubicBezTo>
                    <a:cubicBezTo>
                      <a:pt x="5136" y="16252"/>
                      <a:pt x="5136" y="15978"/>
                      <a:pt x="5433" y="15978"/>
                    </a:cubicBezTo>
                    <a:cubicBezTo>
                      <a:pt x="5136" y="15681"/>
                      <a:pt x="5136" y="15681"/>
                      <a:pt x="4862" y="15681"/>
                    </a:cubicBezTo>
                    <a:cubicBezTo>
                      <a:pt x="3721" y="14540"/>
                      <a:pt x="2580" y="13399"/>
                      <a:pt x="2009" y="11687"/>
                    </a:cubicBezTo>
                    <a:cubicBezTo>
                      <a:pt x="1712" y="10545"/>
                      <a:pt x="2580" y="9130"/>
                      <a:pt x="3721" y="8560"/>
                    </a:cubicBezTo>
                    <a:cubicBezTo>
                      <a:pt x="4862" y="7989"/>
                      <a:pt x="6277" y="7989"/>
                      <a:pt x="7715" y="7989"/>
                    </a:cubicBezTo>
                    <a:cubicBezTo>
                      <a:pt x="11139" y="8263"/>
                      <a:pt x="14266" y="9701"/>
                      <a:pt x="17119" y="10842"/>
                    </a:cubicBezTo>
                    <a:cubicBezTo>
                      <a:pt x="18557" y="11413"/>
                      <a:pt x="19699" y="11983"/>
                      <a:pt x="20840" y="12554"/>
                    </a:cubicBezTo>
                    <a:close/>
                    <a:moveTo>
                      <a:pt x="25405" y="16252"/>
                    </a:moveTo>
                    <a:cubicBezTo>
                      <a:pt x="24538" y="16822"/>
                      <a:pt x="23967" y="17690"/>
                      <a:pt x="23396" y="18260"/>
                    </a:cubicBezTo>
                    <a:cubicBezTo>
                      <a:pt x="23122" y="18260"/>
                      <a:pt x="22826" y="18534"/>
                      <a:pt x="22826" y="18831"/>
                    </a:cubicBezTo>
                    <a:cubicBezTo>
                      <a:pt x="22826" y="19676"/>
                      <a:pt x="22552" y="20543"/>
                      <a:pt x="22552" y="21684"/>
                    </a:cubicBezTo>
                    <a:cubicBezTo>
                      <a:pt x="23693" y="21958"/>
                      <a:pt x="24834" y="21958"/>
                      <a:pt x="25976" y="21387"/>
                    </a:cubicBezTo>
                    <a:cubicBezTo>
                      <a:pt x="26820" y="21114"/>
                      <a:pt x="27391" y="19402"/>
                      <a:pt x="27117" y="18534"/>
                    </a:cubicBezTo>
                    <a:cubicBezTo>
                      <a:pt x="26820" y="17690"/>
                      <a:pt x="26250" y="16822"/>
                      <a:pt x="25405" y="16252"/>
                    </a:cubicBezTo>
                    <a:close/>
                    <a:moveTo>
                      <a:pt x="22552" y="22529"/>
                    </a:moveTo>
                    <a:cubicBezTo>
                      <a:pt x="22255" y="23099"/>
                      <a:pt x="22255" y="23099"/>
                      <a:pt x="23122" y="23396"/>
                    </a:cubicBezTo>
                    <a:cubicBezTo>
                      <a:pt x="24264" y="23396"/>
                      <a:pt x="25405" y="23396"/>
                      <a:pt x="26546" y="22825"/>
                    </a:cubicBezTo>
                    <a:cubicBezTo>
                      <a:pt x="27391" y="22529"/>
                      <a:pt x="28258" y="21958"/>
                      <a:pt x="28532" y="21114"/>
                    </a:cubicBezTo>
                    <a:cubicBezTo>
                      <a:pt x="28829" y="19402"/>
                      <a:pt x="28532" y="17964"/>
                      <a:pt x="27688" y="16549"/>
                    </a:cubicBezTo>
                    <a:cubicBezTo>
                      <a:pt x="26820" y="15407"/>
                      <a:pt x="25405" y="14266"/>
                      <a:pt x="24264" y="13399"/>
                    </a:cubicBezTo>
                    <a:cubicBezTo>
                      <a:pt x="23693" y="13125"/>
                      <a:pt x="23396" y="13125"/>
                      <a:pt x="23122" y="12828"/>
                    </a:cubicBezTo>
                    <a:lnTo>
                      <a:pt x="22826" y="12828"/>
                    </a:lnTo>
                    <a:cubicBezTo>
                      <a:pt x="23122" y="13125"/>
                      <a:pt x="23122" y="13695"/>
                      <a:pt x="23396" y="13969"/>
                    </a:cubicBezTo>
                    <a:cubicBezTo>
                      <a:pt x="24264" y="14540"/>
                      <a:pt x="25405" y="15407"/>
                      <a:pt x="26250" y="16252"/>
                    </a:cubicBezTo>
                    <a:cubicBezTo>
                      <a:pt x="27117" y="17119"/>
                      <a:pt x="27961" y="17964"/>
                      <a:pt x="27688" y="19676"/>
                    </a:cubicBezTo>
                    <a:cubicBezTo>
                      <a:pt x="27391" y="21114"/>
                      <a:pt x="26546" y="22255"/>
                      <a:pt x="25108" y="22529"/>
                    </a:cubicBezTo>
                    <a:close/>
                    <a:moveTo>
                      <a:pt x="21981" y="5136"/>
                    </a:moveTo>
                    <a:cubicBezTo>
                      <a:pt x="21981" y="5410"/>
                      <a:pt x="21684" y="5980"/>
                      <a:pt x="22255" y="5980"/>
                    </a:cubicBezTo>
                    <a:cubicBezTo>
                      <a:pt x="22826" y="5707"/>
                      <a:pt x="23693" y="5707"/>
                      <a:pt x="24264" y="5707"/>
                    </a:cubicBezTo>
                    <a:cubicBezTo>
                      <a:pt x="25405" y="5707"/>
                      <a:pt x="26250" y="6277"/>
                      <a:pt x="26820" y="7122"/>
                    </a:cubicBezTo>
                    <a:cubicBezTo>
                      <a:pt x="27688" y="7989"/>
                      <a:pt x="27391" y="9130"/>
                      <a:pt x="27391" y="10272"/>
                    </a:cubicBezTo>
                    <a:cubicBezTo>
                      <a:pt x="27117" y="11413"/>
                      <a:pt x="26546" y="12828"/>
                      <a:pt x="25679" y="13695"/>
                    </a:cubicBezTo>
                    <a:cubicBezTo>
                      <a:pt x="25976" y="13969"/>
                      <a:pt x="26250" y="13969"/>
                      <a:pt x="26546" y="14266"/>
                    </a:cubicBezTo>
                    <a:cubicBezTo>
                      <a:pt x="26546" y="13695"/>
                      <a:pt x="26820" y="13399"/>
                      <a:pt x="27117" y="12828"/>
                    </a:cubicBezTo>
                    <a:cubicBezTo>
                      <a:pt x="27961" y="11413"/>
                      <a:pt x="28532" y="9701"/>
                      <a:pt x="27961" y="7989"/>
                    </a:cubicBezTo>
                    <a:cubicBezTo>
                      <a:pt x="27688" y="6277"/>
                      <a:pt x="26820" y="5410"/>
                      <a:pt x="25405" y="5136"/>
                    </a:cubicBezTo>
                    <a:cubicBezTo>
                      <a:pt x="24264" y="4565"/>
                      <a:pt x="23122" y="4839"/>
                      <a:pt x="21981" y="5136"/>
                    </a:cubicBezTo>
                    <a:close/>
                    <a:moveTo>
                      <a:pt x="16275" y="8834"/>
                    </a:moveTo>
                    <a:cubicBezTo>
                      <a:pt x="17987" y="9701"/>
                      <a:pt x="19402" y="10545"/>
                      <a:pt x="20840" y="11116"/>
                    </a:cubicBezTo>
                    <a:lnTo>
                      <a:pt x="20840" y="11116"/>
                    </a:lnTo>
                    <a:cubicBezTo>
                      <a:pt x="20543" y="9701"/>
                      <a:pt x="20543" y="8560"/>
                      <a:pt x="20269" y="7418"/>
                    </a:cubicBezTo>
                    <a:cubicBezTo>
                      <a:pt x="20269" y="6848"/>
                      <a:pt x="19973" y="7122"/>
                      <a:pt x="19699" y="7122"/>
                    </a:cubicBezTo>
                    <a:close/>
                    <a:moveTo>
                      <a:pt x="15134" y="21387"/>
                    </a:moveTo>
                    <a:cubicBezTo>
                      <a:pt x="13696" y="20817"/>
                      <a:pt x="12280" y="20543"/>
                      <a:pt x="10842" y="19972"/>
                    </a:cubicBezTo>
                    <a:cubicBezTo>
                      <a:pt x="11139" y="21114"/>
                      <a:pt x="11413" y="21958"/>
                      <a:pt x="11413" y="23396"/>
                    </a:cubicBezTo>
                    <a:cubicBezTo>
                      <a:pt x="12851" y="22529"/>
                      <a:pt x="13992" y="21958"/>
                      <a:pt x="15134" y="21387"/>
                    </a:cubicBezTo>
                    <a:close/>
                    <a:moveTo>
                      <a:pt x="16549" y="20817"/>
                    </a:moveTo>
                    <a:lnTo>
                      <a:pt x="16549" y="20543"/>
                    </a:lnTo>
                    <a:cubicBezTo>
                      <a:pt x="15704" y="20246"/>
                      <a:pt x="15134" y="20246"/>
                      <a:pt x="14266" y="19972"/>
                    </a:cubicBezTo>
                    <a:cubicBezTo>
                      <a:pt x="11984" y="19105"/>
                      <a:pt x="9701" y="18260"/>
                      <a:pt x="7419" y="17119"/>
                    </a:cubicBezTo>
                    <a:cubicBezTo>
                      <a:pt x="7145" y="16822"/>
                      <a:pt x="7145" y="16822"/>
                      <a:pt x="6848" y="17119"/>
                    </a:cubicBezTo>
                    <a:lnTo>
                      <a:pt x="6848" y="17393"/>
                    </a:lnTo>
                    <a:cubicBezTo>
                      <a:pt x="8560" y="17964"/>
                      <a:pt x="9998" y="18831"/>
                      <a:pt x="11413" y="19402"/>
                    </a:cubicBezTo>
                    <a:cubicBezTo>
                      <a:pt x="12851" y="19972"/>
                      <a:pt x="14266" y="20246"/>
                      <a:pt x="15704" y="20817"/>
                    </a:cubicBezTo>
                    <a:close/>
                    <a:moveTo>
                      <a:pt x="14837" y="8263"/>
                    </a:moveTo>
                    <a:cubicBezTo>
                      <a:pt x="15408" y="8560"/>
                      <a:pt x="15704" y="8834"/>
                      <a:pt x="16275" y="8263"/>
                    </a:cubicBezTo>
                    <a:cubicBezTo>
                      <a:pt x="16275" y="8263"/>
                      <a:pt x="16549" y="8263"/>
                      <a:pt x="16846" y="7989"/>
                    </a:cubicBezTo>
                    <a:cubicBezTo>
                      <a:pt x="17690" y="7418"/>
                      <a:pt x="18831" y="6848"/>
                      <a:pt x="19973" y="6277"/>
                    </a:cubicBezTo>
                    <a:cubicBezTo>
                      <a:pt x="19973" y="6277"/>
                      <a:pt x="19973" y="5980"/>
                      <a:pt x="19699" y="5707"/>
                    </a:cubicBezTo>
                    <a:cubicBezTo>
                      <a:pt x="17987" y="6551"/>
                      <a:pt x="16549" y="7418"/>
                      <a:pt x="14837" y="8263"/>
                    </a:cubicBezTo>
                    <a:close/>
                    <a:moveTo>
                      <a:pt x="10842" y="23396"/>
                    </a:moveTo>
                    <a:cubicBezTo>
                      <a:pt x="10842" y="22255"/>
                      <a:pt x="10569" y="21114"/>
                      <a:pt x="10272" y="19972"/>
                    </a:cubicBezTo>
                    <a:cubicBezTo>
                      <a:pt x="10272" y="19676"/>
                      <a:pt x="9998" y="19402"/>
                      <a:pt x="9701" y="19402"/>
                    </a:cubicBezTo>
                    <a:cubicBezTo>
                      <a:pt x="9701" y="20817"/>
                      <a:pt x="9998" y="22255"/>
                      <a:pt x="10272" y="23670"/>
                    </a:cubicBezTo>
                    <a:cubicBezTo>
                      <a:pt x="10569" y="23670"/>
                      <a:pt x="10842" y="23396"/>
                      <a:pt x="10842" y="23396"/>
                    </a:cubicBezTo>
                    <a:close/>
                    <a:moveTo>
                      <a:pt x="9998" y="13969"/>
                    </a:moveTo>
                    <a:cubicBezTo>
                      <a:pt x="9427" y="14266"/>
                      <a:pt x="9427" y="14266"/>
                      <a:pt x="9427" y="14837"/>
                    </a:cubicBezTo>
                    <a:cubicBezTo>
                      <a:pt x="9427" y="15407"/>
                      <a:pt x="9701" y="16252"/>
                      <a:pt x="9701" y="16822"/>
                    </a:cubicBezTo>
                    <a:cubicBezTo>
                      <a:pt x="9701" y="17393"/>
                      <a:pt x="9998" y="17690"/>
                      <a:pt x="10272" y="17690"/>
                    </a:cubicBezTo>
                    <a:cubicBezTo>
                      <a:pt x="10272" y="16549"/>
                      <a:pt x="10272" y="15407"/>
                      <a:pt x="9998" y="13969"/>
                    </a:cubicBezTo>
                    <a:close/>
                    <a:moveTo>
                      <a:pt x="7419" y="16252"/>
                    </a:moveTo>
                    <a:cubicBezTo>
                      <a:pt x="7989" y="16549"/>
                      <a:pt x="8560" y="16822"/>
                      <a:pt x="8857" y="17119"/>
                    </a:cubicBezTo>
                    <a:lnTo>
                      <a:pt x="8857" y="14837"/>
                    </a:lnTo>
                    <a:cubicBezTo>
                      <a:pt x="8560" y="15407"/>
                      <a:pt x="7989" y="15681"/>
                      <a:pt x="7419" y="16252"/>
                    </a:cubicBezTo>
                    <a:close/>
                    <a:moveTo>
                      <a:pt x="24264" y="15111"/>
                    </a:moveTo>
                    <a:cubicBezTo>
                      <a:pt x="23693" y="15978"/>
                      <a:pt x="22826" y="16549"/>
                      <a:pt x="23122" y="17690"/>
                    </a:cubicBezTo>
                    <a:cubicBezTo>
                      <a:pt x="23693" y="17119"/>
                      <a:pt x="24264" y="16549"/>
                      <a:pt x="24834" y="15681"/>
                    </a:cubicBezTo>
                    <a:cubicBezTo>
                      <a:pt x="24538" y="15681"/>
                      <a:pt x="24538" y="15407"/>
                      <a:pt x="24264" y="15111"/>
                    </a:cubicBezTo>
                    <a:close/>
                    <a:moveTo>
                      <a:pt x="18557" y="21958"/>
                    </a:moveTo>
                    <a:cubicBezTo>
                      <a:pt x="19128" y="22255"/>
                      <a:pt x="19402" y="22255"/>
                      <a:pt x="19973" y="22255"/>
                    </a:cubicBezTo>
                    <a:cubicBezTo>
                      <a:pt x="20269" y="22529"/>
                      <a:pt x="20543" y="22529"/>
                      <a:pt x="20543" y="22255"/>
                    </a:cubicBezTo>
                    <a:cubicBezTo>
                      <a:pt x="20543" y="21958"/>
                      <a:pt x="20543" y="21684"/>
                      <a:pt x="20269" y="21387"/>
                    </a:cubicBezTo>
                    <a:cubicBezTo>
                      <a:pt x="19402" y="21114"/>
                      <a:pt x="18831" y="21387"/>
                      <a:pt x="18557" y="21958"/>
                    </a:cubicBezTo>
                    <a:close/>
                    <a:moveTo>
                      <a:pt x="9701" y="11413"/>
                    </a:moveTo>
                    <a:lnTo>
                      <a:pt x="9998" y="11413"/>
                    </a:lnTo>
                    <a:cubicBezTo>
                      <a:pt x="9998" y="11413"/>
                      <a:pt x="9998" y="11116"/>
                      <a:pt x="10272" y="11116"/>
                    </a:cubicBezTo>
                    <a:lnTo>
                      <a:pt x="10272" y="9404"/>
                    </a:lnTo>
                    <a:lnTo>
                      <a:pt x="9998" y="9130"/>
                    </a:lnTo>
                    <a:lnTo>
                      <a:pt x="9701" y="9130"/>
                    </a:lnTo>
                    <a:close/>
                    <a:moveTo>
                      <a:pt x="10842" y="10842"/>
                    </a:moveTo>
                    <a:cubicBezTo>
                      <a:pt x="11413" y="10272"/>
                      <a:pt x="11710" y="9975"/>
                      <a:pt x="12280" y="9701"/>
                    </a:cubicBezTo>
                    <a:cubicBezTo>
                      <a:pt x="11710" y="9404"/>
                      <a:pt x="11413" y="9404"/>
                      <a:pt x="10842" y="9404"/>
                    </a:cubicBezTo>
                    <a:close/>
                    <a:moveTo>
                      <a:pt x="23122" y="14266"/>
                    </a:moveTo>
                    <a:lnTo>
                      <a:pt x="23122" y="15407"/>
                    </a:lnTo>
                    <a:lnTo>
                      <a:pt x="23693" y="148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68"/>
              <p:cNvSpPr/>
              <p:nvPr/>
            </p:nvSpPr>
            <p:spPr>
              <a:xfrm rot="1497980">
                <a:off x="282977" y="3034511"/>
                <a:ext cx="108732" cy="106107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3900" extrusionOk="0">
                    <a:moveTo>
                      <a:pt x="1754" y="1"/>
                    </a:moveTo>
                    <a:cubicBezTo>
                      <a:pt x="1408" y="1"/>
                      <a:pt x="1079" y="67"/>
                      <a:pt x="845" y="179"/>
                    </a:cubicBezTo>
                    <a:cubicBezTo>
                      <a:pt x="571" y="476"/>
                      <a:pt x="275" y="750"/>
                      <a:pt x="1" y="1321"/>
                    </a:cubicBezTo>
                    <a:lnTo>
                      <a:pt x="1" y="2188"/>
                    </a:lnTo>
                    <a:cubicBezTo>
                      <a:pt x="1" y="2462"/>
                      <a:pt x="1" y="2759"/>
                      <a:pt x="275" y="3032"/>
                    </a:cubicBezTo>
                    <a:cubicBezTo>
                      <a:pt x="571" y="3329"/>
                      <a:pt x="1142" y="3900"/>
                      <a:pt x="1713" y="3900"/>
                    </a:cubicBezTo>
                    <a:cubicBezTo>
                      <a:pt x="2283" y="3900"/>
                      <a:pt x="2557" y="3603"/>
                      <a:pt x="3128" y="3329"/>
                    </a:cubicBezTo>
                    <a:cubicBezTo>
                      <a:pt x="3425" y="3329"/>
                      <a:pt x="3425" y="3032"/>
                      <a:pt x="3698" y="2462"/>
                    </a:cubicBezTo>
                    <a:cubicBezTo>
                      <a:pt x="3995" y="1891"/>
                      <a:pt x="3698" y="750"/>
                      <a:pt x="3128" y="476"/>
                    </a:cubicBezTo>
                    <a:cubicBezTo>
                      <a:pt x="2791" y="139"/>
                      <a:pt x="2254" y="1"/>
                      <a:pt x="1754" y="1"/>
                    </a:cubicBezTo>
                    <a:close/>
                  </a:path>
                </a:pathLst>
              </a:custGeom>
              <a:solidFill>
                <a:srgbClr val="B59EC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68"/>
              <p:cNvSpPr/>
              <p:nvPr/>
            </p:nvSpPr>
            <p:spPr>
              <a:xfrm rot="1497980">
                <a:off x="268521" y="3022297"/>
                <a:ext cx="131697" cy="124226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566" extrusionOk="0">
                    <a:moveTo>
                      <a:pt x="4565" y="2009"/>
                    </a:moveTo>
                    <a:cubicBezTo>
                      <a:pt x="4839" y="3151"/>
                      <a:pt x="3698" y="4566"/>
                      <a:pt x="2557" y="4566"/>
                    </a:cubicBezTo>
                    <a:cubicBezTo>
                      <a:pt x="1415" y="4566"/>
                      <a:pt x="274" y="3721"/>
                      <a:pt x="0" y="2580"/>
                    </a:cubicBezTo>
                    <a:cubicBezTo>
                      <a:pt x="0" y="1142"/>
                      <a:pt x="1141" y="1"/>
                      <a:pt x="2557" y="1"/>
                    </a:cubicBezTo>
                    <a:cubicBezTo>
                      <a:pt x="3698" y="1"/>
                      <a:pt x="4565" y="868"/>
                      <a:pt x="4565" y="2009"/>
                    </a:cubicBezTo>
                    <a:close/>
                    <a:moveTo>
                      <a:pt x="2557" y="571"/>
                    </a:moveTo>
                    <a:cubicBezTo>
                      <a:pt x="1415" y="571"/>
                      <a:pt x="845" y="1439"/>
                      <a:pt x="845" y="2580"/>
                    </a:cubicBezTo>
                    <a:cubicBezTo>
                      <a:pt x="845" y="3424"/>
                      <a:pt x="1712" y="3995"/>
                      <a:pt x="2557" y="3995"/>
                    </a:cubicBezTo>
                    <a:cubicBezTo>
                      <a:pt x="3698" y="3995"/>
                      <a:pt x="4268" y="2854"/>
                      <a:pt x="4268" y="2009"/>
                    </a:cubicBezTo>
                    <a:cubicBezTo>
                      <a:pt x="4268" y="1142"/>
                      <a:pt x="3424" y="571"/>
                      <a:pt x="2557" y="5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33" name="Google Shape;2133;p68"/>
            <p:cNvSpPr/>
            <p:nvPr/>
          </p:nvSpPr>
          <p:spPr>
            <a:xfrm>
              <a:off x="2223266" y="3105068"/>
              <a:ext cx="183690" cy="150640"/>
            </a:xfrm>
            <a:custGeom>
              <a:avLst/>
              <a:gdLst/>
              <a:ahLst/>
              <a:cxnLst/>
              <a:rect l="l" t="t" r="r" b="b"/>
              <a:pathLst>
                <a:path w="5706" h="4679" extrusionOk="0">
                  <a:moveTo>
                    <a:pt x="2646" y="1"/>
                  </a:moveTo>
                  <a:cubicBezTo>
                    <a:pt x="2366" y="1"/>
                    <a:pt x="2084" y="35"/>
                    <a:pt x="1811" y="102"/>
                  </a:cubicBezTo>
                  <a:lnTo>
                    <a:pt x="1747" y="102"/>
                  </a:lnTo>
                  <a:cubicBezTo>
                    <a:pt x="1747" y="165"/>
                    <a:pt x="1747" y="260"/>
                    <a:pt x="1684" y="292"/>
                  </a:cubicBezTo>
                  <a:cubicBezTo>
                    <a:pt x="0" y="1727"/>
                    <a:pt x="795" y="4679"/>
                    <a:pt x="2809" y="4679"/>
                  </a:cubicBezTo>
                  <a:cubicBezTo>
                    <a:pt x="3106" y="4679"/>
                    <a:pt x="3429" y="4615"/>
                    <a:pt x="3774" y="4472"/>
                  </a:cubicBezTo>
                  <a:cubicBezTo>
                    <a:pt x="4883" y="3997"/>
                    <a:pt x="5706" y="2794"/>
                    <a:pt x="5199" y="1559"/>
                  </a:cubicBezTo>
                  <a:cubicBezTo>
                    <a:pt x="4724" y="484"/>
                    <a:pt x="3697" y="1"/>
                    <a:pt x="2646" y="1"/>
                  </a:cubicBezTo>
                  <a:close/>
                </a:path>
              </a:pathLst>
            </a:custGeom>
            <a:solidFill>
              <a:srgbClr val="EEBD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68"/>
            <p:cNvSpPr/>
            <p:nvPr/>
          </p:nvSpPr>
          <p:spPr>
            <a:xfrm>
              <a:off x="2217311" y="3086169"/>
              <a:ext cx="206998" cy="188920"/>
            </a:xfrm>
            <a:custGeom>
              <a:avLst/>
              <a:gdLst/>
              <a:ahLst/>
              <a:cxnLst/>
              <a:rect l="l" t="t" r="r" b="b"/>
              <a:pathLst>
                <a:path w="6430" h="5868" extrusionOk="0">
                  <a:moveTo>
                    <a:pt x="2773" y="625"/>
                  </a:moveTo>
                  <a:cubicBezTo>
                    <a:pt x="3801" y="625"/>
                    <a:pt x="4857" y="1056"/>
                    <a:pt x="5353" y="2146"/>
                  </a:cubicBezTo>
                  <a:cubicBezTo>
                    <a:pt x="5543" y="2621"/>
                    <a:pt x="5543" y="3128"/>
                    <a:pt x="5353" y="3603"/>
                  </a:cubicBezTo>
                  <a:cubicBezTo>
                    <a:pt x="5099" y="4204"/>
                    <a:pt x="4561" y="4711"/>
                    <a:pt x="3928" y="4996"/>
                  </a:cubicBezTo>
                  <a:cubicBezTo>
                    <a:pt x="3593" y="5134"/>
                    <a:pt x="3271" y="5201"/>
                    <a:pt x="2969" y="5201"/>
                  </a:cubicBezTo>
                  <a:cubicBezTo>
                    <a:pt x="2300" y="5201"/>
                    <a:pt x="1733" y="4869"/>
                    <a:pt x="1362" y="4236"/>
                  </a:cubicBezTo>
                  <a:cubicBezTo>
                    <a:pt x="792" y="3318"/>
                    <a:pt x="792" y="1829"/>
                    <a:pt x="1869" y="911"/>
                  </a:cubicBezTo>
                  <a:cubicBezTo>
                    <a:pt x="1901" y="879"/>
                    <a:pt x="1932" y="784"/>
                    <a:pt x="1932" y="721"/>
                  </a:cubicBezTo>
                  <a:cubicBezTo>
                    <a:pt x="2202" y="659"/>
                    <a:pt x="2486" y="625"/>
                    <a:pt x="2773" y="625"/>
                  </a:cubicBezTo>
                  <a:close/>
                  <a:moveTo>
                    <a:pt x="3090" y="1"/>
                  </a:moveTo>
                  <a:cubicBezTo>
                    <a:pt x="2642" y="1"/>
                    <a:pt x="2222" y="122"/>
                    <a:pt x="1837" y="372"/>
                  </a:cubicBezTo>
                  <a:cubicBezTo>
                    <a:pt x="1774" y="372"/>
                    <a:pt x="1774" y="404"/>
                    <a:pt x="1774" y="404"/>
                  </a:cubicBezTo>
                  <a:cubicBezTo>
                    <a:pt x="1742" y="388"/>
                    <a:pt x="1695" y="380"/>
                    <a:pt x="1647" y="380"/>
                  </a:cubicBezTo>
                  <a:cubicBezTo>
                    <a:pt x="1600" y="380"/>
                    <a:pt x="1552" y="388"/>
                    <a:pt x="1521" y="404"/>
                  </a:cubicBezTo>
                  <a:cubicBezTo>
                    <a:pt x="1489" y="436"/>
                    <a:pt x="1426" y="436"/>
                    <a:pt x="1394" y="467"/>
                  </a:cubicBezTo>
                  <a:cubicBezTo>
                    <a:pt x="159" y="1354"/>
                    <a:pt x="1" y="3064"/>
                    <a:pt x="507" y="4268"/>
                  </a:cubicBezTo>
                  <a:cubicBezTo>
                    <a:pt x="971" y="5288"/>
                    <a:pt x="1928" y="5867"/>
                    <a:pt x="2980" y="5867"/>
                  </a:cubicBezTo>
                  <a:cubicBezTo>
                    <a:pt x="3363" y="5867"/>
                    <a:pt x="3760" y="5790"/>
                    <a:pt x="4149" y="5629"/>
                  </a:cubicBezTo>
                  <a:cubicBezTo>
                    <a:pt x="4403" y="5534"/>
                    <a:pt x="4593" y="5439"/>
                    <a:pt x="4783" y="5281"/>
                  </a:cubicBezTo>
                  <a:cubicBezTo>
                    <a:pt x="5733" y="4584"/>
                    <a:pt x="6429" y="3381"/>
                    <a:pt x="5986" y="2114"/>
                  </a:cubicBezTo>
                  <a:cubicBezTo>
                    <a:pt x="5733" y="1227"/>
                    <a:pt x="4941" y="467"/>
                    <a:pt x="3991" y="151"/>
                  </a:cubicBezTo>
                  <a:cubicBezTo>
                    <a:pt x="3680" y="51"/>
                    <a:pt x="3379" y="1"/>
                    <a:pt x="30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68"/>
            <p:cNvSpPr/>
            <p:nvPr/>
          </p:nvSpPr>
          <p:spPr>
            <a:xfrm>
              <a:off x="2274420" y="3130760"/>
              <a:ext cx="44876" cy="64648"/>
            </a:xfrm>
            <a:custGeom>
              <a:avLst/>
              <a:gdLst/>
              <a:ahLst/>
              <a:cxnLst/>
              <a:rect l="l" t="t" r="r" b="b"/>
              <a:pathLst>
                <a:path w="1394" h="2008" extrusionOk="0">
                  <a:moveTo>
                    <a:pt x="1108" y="1"/>
                  </a:moveTo>
                  <a:cubicBezTo>
                    <a:pt x="728" y="127"/>
                    <a:pt x="380" y="412"/>
                    <a:pt x="158" y="824"/>
                  </a:cubicBezTo>
                  <a:cubicBezTo>
                    <a:pt x="0" y="1204"/>
                    <a:pt x="63" y="1584"/>
                    <a:pt x="253" y="1901"/>
                  </a:cubicBezTo>
                  <a:cubicBezTo>
                    <a:pt x="277" y="1972"/>
                    <a:pt x="354" y="2008"/>
                    <a:pt x="418" y="2008"/>
                  </a:cubicBezTo>
                  <a:cubicBezTo>
                    <a:pt x="439" y="2008"/>
                    <a:pt x="459" y="2004"/>
                    <a:pt x="475" y="1996"/>
                  </a:cubicBezTo>
                  <a:lnTo>
                    <a:pt x="538" y="1996"/>
                  </a:lnTo>
                  <a:cubicBezTo>
                    <a:pt x="570" y="1933"/>
                    <a:pt x="602" y="1869"/>
                    <a:pt x="602" y="1774"/>
                  </a:cubicBezTo>
                  <a:cubicBezTo>
                    <a:pt x="475" y="1521"/>
                    <a:pt x="538" y="1204"/>
                    <a:pt x="633" y="951"/>
                  </a:cubicBezTo>
                  <a:cubicBezTo>
                    <a:pt x="760" y="729"/>
                    <a:pt x="950" y="571"/>
                    <a:pt x="1203" y="476"/>
                  </a:cubicBezTo>
                  <a:cubicBezTo>
                    <a:pt x="1362" y="444"/>
                    <a:pt x="1393" y="317"/>
                    <a:pt x="1362" y="191"/>
                  </a:cubicBezTo>
                  <a:cubicBezTo>
                    <a:pt x="1362" y="159"/>
                    <a:pt x="1362" y="159"/>
                    <a:pt x="1330" y="127"/>
                  </a:cubicBezTo>
                  <a:cubicBezTo>
                    <a:pt x="1267" y="32"/>
                    <a:pt x="1203" y="1"/>
                    <a:pt x="110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68"/>
            <p:cNvSpPr/>
            <p:nvPr/>
          </p:nvSpPr>
          <p:spPr>
            <a:xfrm>
              <a:off x="2357831" y="2830831"/>
              <a:ext cx="184721" cy="151638"/>
            </a:xfrm>
            <a:custGeom>
              <a:avLst/>
              <a:gdLst/>
              <a:ahLst/>
              <a:cxnLst/>
              <a:rect l="l" t="t" r="r" b="b"/>
              <a:pathLst>
                <a:path w="5738" h="4710" extrusionOk="0">
                  <a:moveTo>
                    <a:pt x="2679" y="0"/>
                  </a:moveTo>
                  <a:cubicBezTo>
                    <a:pt x="2390" y="0"/>
                    <a:pt x="2098" y="34"/>
                    <a:pt x="1811" y="101"/>
                  </a:cubicBezTo>
                  <a:lnTo>
                    <a:pt x="1779" y="101"/>
                  </a:lnTo>
                  <a:cubicBezTo>
                    <a:pt x="1779" y="164"/>
                    <a:pt x="1779" y="259"/>
                    <a:pt x="1684" y="291"/>
                  </a:cubicBezTo>
                  <a:cubicBezTo>
                    <a:pt x="0" y="1754"/>
                    <a:pt x="819" y="4709"/>
                    <a:pt x="2840" y="4709"/>
                  </a:cubicBezTo>
                  <a:cubicBezTo>
                    <a:pt x="3137" y="4709"/>
                    <a:pt x="3461" y="4645"/>
                    <a:pt x="3806" y="4503"/>
                  </a:cubicBezTo>
                  <a:cubicBezTo>
                    <a:pt x="4915" y="4028"/>
                    <a:pt x="5738" y="2793"/>
                    <a:pt x="5231" y="1558"/>
                  </a:cubicBezTo>
                  <a:cubicBezTo>
                    <a:pt x="4781" y="483"/>
                    <a:pt x="3759" y="0"/>
                    <a:pt x="2679" y="0"/>
                  </a:cubicBezTo>
                  <a:close/>
                </a:path>
              </a:pathLst>
            </a:custGeom>
            <a:solidFill>
              <a:srgbClr val="0097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68"/>
            <p:cNvSpPr/>
            <p:nvPr/>
          </p:nvSpPr>
          <p:spPr>
            <a:xfrm>
              <a:off x="2353935" y="2812126"/>
              <a:ext cx="205968" cy="188727"/>
            </a:xfrm>
            <a:custGeom>
              <a:avLst/>
              <a:gdLst/>
              <a:ahLst/>
              <a:cxnLst/>
              <a:rect l="l" t="t" r="r" b="b"/>
              <a:pathLst>
                <a:path w="6398" h="5862" extrusionOk="0">
                  <a:moveTo>
                    <a:pt x="2805" y="633"/>
                  </a:moveTo>
                  <a:cubicBezTo>
                    <a:pt x="3829" y="633"/>
                    <a:pt x="4850" y="1073"/>
                    <a:pt x="5289" y="2171"/>
                  </a:cubicBezTo>
                  <a:cubicBezTo>
                    <a:pt x="5511" y="2646"/>
                    <a:pt x="5511" y="3184"/>
                    <a:pt x="5289" y="3659"/>
                  </a:cubicBezTo>
                  <a:cubicBezTo>
                    <a:pt x="5067" y="4229"/>
                    <a:pt x="4497" y="4767"/>
                    <a:pt x="3864" y="5021"/>
                  </a:cubicBezTo>
                  <a:cubicBezTo>
                    <a:pt x="3537" y="5159"/>
                    <a:pt x="3219" y="5227"/>
                    <a:pt x="2920" y="5227"/>
                  </a:cubicBezTo>
                  <a:cubicBezTo>
                    <a:pt x="2261" y="5227"/>
                    <a:pt x="1690" y="4902"/>
                    <a:pt x="1299" y="4292"/>
                  </a:cubicBezTo>
                  <a:cubicBezTo>
                    <a:pt x="760" y="3374"/>
                    <a:pt x="760" y="1854"/>
                    <a:pt x="1805" y="935"/>
                  </a:cubicBezTo>
                  <a:cubicBezTo>
                    <a:pt x="1869" y="904"/>
                    <a:pt x="1900" y="840"/>
                    <a:pt x="1900" y="745"/>
                  </a:cubicBezTo>
                  <a:cubicBezTo>
                    <a:pt x="2192" y="673"/>
                    <a:pt x="2499" y="633"/>
                    <a:pt x="2805" y="633"/>
                  </a:cubicBezTo>
                  <a:close/>
                  <a:moveTo>
                    <a:pt x="3041" y="1"/>
                  </a:moveTo>
                  <a:cubicBezTo>
                    <a:pt x="2598" y="1"/>
                    <a:pt x="2180" y="122"/>
                    <a:pt x="1805" y="365"/>
                  </a:cubicBezTo>
                  <a:cubicBezTo>
                    <a:pt x="1774" y="365"/>
                    <a:pt x="1774" y="397"/>
                    <a:pt x="1774" y="397"/>
                  </a:cubicBezTo>
                  <a:cubicBezTo>
                    <a:pt x="1742" y="381"/>
                    <a:pt x="1695" y="373"/>
                    <a:pt x="1643" y="373"/>
                  </a:cubicBezTo>
                  <a:cubicBezTo>
                    <a:pt x="1592" y="373"/>
                    <a:pt x="1536" y="381"/>
                    <a:pt x="1489" y="397"/>
                  </a:cubicBezTo>
                  <a:cubicBezTo>
                    <a:pt x="1457" y="429"/>
                    <a:pt x="1425" y="429"/>
                    <a:pt x="1394" y="492"/>
                  </a:cubicBezTo>
                  <a:cubicBezTo>
                    <a:pt x="159" y="1347"/>
                    <a:pt x="0" y="3057"/>
                    <a:pt x="507" y="4292"/>
                  </a:cubicBezTo>
                  <a:cubicBezTo>
                    <a:pt x="970" y="5289"/>
                    <a:pt x="1925" y="5861"/>
                    <a:pt x="2975" y="5861"/>
                  </a:cubicBezTo>
                  <a:cubicBezTo>
                    <a:pt x="3360" y="5861"/>
                    <a:pt x="3758" y="5784"/>
                    <a:pt x="4149" y="5622"/>
                  </a:cubicBezTo>
                  <a:cubicBezTo>
                    <a:pt x="4402" y="5559"/>
                    <a:pt x="4592" y="5432"/>
                    <a:pt x="4782" y="5274"/>
                  </a:cubicBezTo>
                  <a:cubicBezTo>
                    <a:pt x="5732" y="4577"/>
                    <a:pt x="6397" y="3374"/>
                    <a:pt x="5986" y="2107"/>
                  </a:cubicBezTo>
                  <a:cubicBezTo>
                    <a:pt x="5701" y="1284"/>
                    <a:pt x="4909" y="492"/>
                    <a:pt x="3991" y="175"/>
                  </a:cubicBezTo>
                  <a:cubicBezTo>
                    <a:pt x="3667" y="59"/>
                    <a:pt x="3348" y="1"/>
                    <a:pt x="304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68"/>
            <p:cNvSpPr/>
            <p:nvPr/>
          </p:nvSpPr>
          <p:spPr>
            <a:xfrm>
              <a:off x="2410015" y="2857714"/>
              <a:ext cx="44876" cy="64487"/>
            </a:xfrm>
            <a:custGeom>
              <a:avLst/>
              <a:gdLst/>
              <a:ahLst/>
              <a:cxnLst/>
              <a:rect l="l" t="t" r="r" b="b"/>
              <a:pathLst>
                <a:path w="1394" h="2003" extrusionOk="0">
                  <a:moveTo>
                    <a:pt x="1200" y="1"/>
                  </a:moveTo>
                  <a:cubicBezTo>
                    <a:pt x="1174" y="1"/>
                    <a:pt x="1144" y="8"/>
                    <a:pt x="1108" y="26"/>
                  </a:cubicBezTo>
                  <a:cubicBezTo>
                    <a:pt x="697" y="121"/>
                    <a:pt x="348" y="406"/>
                    <a:pt x="158" y="850"/>
                  </a:cubicBezTo>
                  <a:cubicBezTo>
                    <a:pt x="0" y="1198"/>
                    <a:pt x="32" y="1610"/>
                    <a:pt x="222" y="1926"/>
                  </a:cubicBezTo>
                  <a:cubicBezTo>
                    <a:pt x="268" y="1973"/>
                    <a:pt x="331" y="2002"/>
                    <a:pt x="399" y="2002"/>
                  </a:cubicBezTo>
                  <a:cubicBezTo>
                    <a:pt x="424" y="2002"/>
                    <a:pt x="450" y="1998"/>
                    <a:pt x="475" y="1990"/>
                  </a:cubicBezTo>
                  <a:lnTo>
                    <a:pt x="507" y="1990"/>
                  </a:lnTo>
                  <a:cubicBezTo>
                    <a:pt x="538" y="1958"/>
                    <a:pt x="602" y="1863"/>
                    <a:pt x="602" y="1800"/>
                  </a:cubicBezTo>
                  <a:cubicBezTo>
                    <a:pt x="475" y="1515"/>
                    <a:pt x="507" y="1198"/>
                    <a:pt x="633" y="976"/>
                  </a:cubicBezTo>
                  <a:cubicBezTo>
                    <a:pt x="760" y="723"/>
                    <a:pt x="950" y="565"/>
                    <a:pt x="1172" y="501"/>
                  </a:cubicBezTo>
                  <a:cubicBezTo>
                    <a:pt x="1330" y="438"/>
                    <a:pt x="1393" y="343"/>
                    <a:pt x="1330" y="216"/>
                  </a:cubicBezTo>
                  <a:cubicBezTo>
                    <a:pt x="1330" y="185"/>
                    <a:pt x="1330" y="185"/>
                    <a:pt x="1298" y="121"/>
                  </a:cubicBezTo>
                  <a:cubicBezTo>
                    <a:pt x="1298" y="53"/>
                    <a:pt x="1266" y="1"/>
                    <a:pt x="1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39" name="Google Shape;2139;p68"/>
            <p:cNvGrpSpPr/>
            <p:nvPr/>
          </p:nvGrpSpPr>
          <p:grpSpPr>
            <a:xfrm>
              <a:off x="2664475" y="3005750"/>
              <a:ext cx="264238" cy="263663"/>
              <a:chOff x="-1116950" y="572088"/>
              <a:chExt cx="264238" cy="263663"/>
            </a:xfrm>
          </p:grpSpPr>
          <p:sp>
            <p:nvSpPr>
              <p:cNvPr id="2140" name="Google Shape;2140;p68"/>
              <p:cNvSpPr/>
              <p:nvPr/>
            </p:nvSpPr>
            <p:spPr>
              <a:xfrm>
                <a:off x="-1116950" y="584675"/>
                <a:ext cx="264225" cy="251075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10043" extrusionOk="0">
                    <a:moveTo>
                      <a:pt x="4675" y="1"/>
                    </a:moveTo>
                    <a:cubicBezTo>
                      <a:pt x="2099" y="1"/>
                      <a:pt x="556" y="2158"/>
                      <a:pt x="297" y="4314"/>
                    </a:cubicBezTo>
                    <a:cubicBezTo>
                      <a:pt x="1" y="6026"/>
                      <a:pt x="868" y="7441"/>
                      <a:pt x="2009" y="8879"/>
                    </a:cubicBezTo>
                    <a:cubicBezTo>
                      <a:pt x="2580" y="9450"/>
                      <a:pt x="3424" y="10021"/>
                      <a:pt x="4862" y="10021"/>
                    </a:cubicBezTo>
                    <a:cubicBezTo>
                      <a:pt x="5003" y="10036"/>
                      <a:pt x="5144" y="10043"/>
                      <a:pt x="5286" y="10043"/>
                    </a:cubicBezTo>
                    <a:cubicBezTo>
                      <a:pt x="7724" y="10043"/>
                      <a:pt x="10272" y="7872"/>
                      <a:pt x="10272" y="5456"/>
                    </a:cubicBezTo>
                    <a:cubicBezTo>
                      <a:pt x="10569" y="2602"/>
                      <a:pt x="8286" y="23"/>
                      <a:pt x="5136" y="23"/>
                    </a:cubicBezTo>
                    <a:cubicBezTo>
                      <a:pt x="4979" y="8"/>
                      <a:pt x="4825" y="1"/>
                      <a:pt x="4675" y="1"/>
                    </a:cubicBezTo>
                    <a:close/>
                  </a:path>
                </a:pathLst>
              </a:custGeom>
              <a:solidFill>
                <a:srgbClr val="EEBD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68"/>
              <p:cNvSpPr/>
              <p:nvPr/>
            </p:nvSpPr>
            <p:spPr>
              <a:xfrm>
                <a:off x="-1116937" y="572088"/>
                <a:ext cx="264225" cy="263650"/>
              </a:xfrm>
              <a:custGeom>
                <a:avLst/>
                <a:gdLst/>
                <a:ahLst/>
                <a:cxnLst/>
                <a:rect l="l" t="t" r="r" b="b"/>
                <a:pathLst>
                  <a:path w="10569" h="10546" extrusionOk="0">
                    <a:moveTo>
                      <a:pt x="10272" y="5707"/>
                    </a:moveTo>
                    <a:cubicBezTo>
                      <a:pt x="10272" y="8263"/>
                      <a:pt x="7419" y="10546"/>
                      <a:pt x="4862" y="10272"/>
                    </a:cubicBezTo>
                    <a:cubicBezTo>
                      <a:pt x="3424" y="10272"/>
                      <a:pt x="2580" y="9701"/>
                      <a:pt x="2009" y="9130"/>
                    </a:cubicBezTo>
                    <a:cubicBezTo>
                      <a:pt x="868" y="7692"/>
                      <a:pt x="1" y="6277"/>
                      <a:pt x="297" y="4565"/>
                    </a:cubicBezTo>
                    <a:cubicBezTo>
                      <a:pt x="571" y="2283"/>
                      <a:pt x="2283" y="0"/>
                      <a:pt x="5136" y="274"/>
                    </a:cubicBezTo>
                    <a:cubicBezTo>
                      <a:pt x="8286" y="274"/>
                      <a:pt x="10569" y="2853"/>
                      <a:pt x="10272" y="5707"/>
                    </a:cubicBezTo>
                    <a:close/>
                    <a:moveTo>
                      <a:pt x="9428" y="6277"/>
                    </a:moveTo>
                    <a:lnTo>
                      <a:pt x="9428" y="6277"/>
                    </a:lnTo>
                    <a:cubicBezTo>
                      <a:pt x="9428" y="5980"/>
                      <a:pt x="9131" y="5707"/>
                      <a:pt x="9131" y="5707"/>
                    </a:cubicBezTo>
                    <a:cubicBezTo>
                      <a:pt x="8560" y="5707"/>
                      <a:pt x="7990" y="5410"/>
                      <a:pt x="7145" y="5410"/>
                    </a:cubicBezTo>
                    <a:cubicBezTo>
                      <a:pt x="6278" y="5136"/>
                      <a:pt x="6004" y="4839"/>
                      <a:pt x="6278" y="3995"/>
                    </a:cubicBezTo>
                    <a:cubicBezTo>
                      <a:pt x="6278" y="3698"/>
                      <a:pt x="6574" y="3424"/>
                      <a:pt x="6574" y="3424"/>
                    </a:cubicBezTo>
                    <a:cubicBezTo>
                      <a:pt x="6574" y="2853"/>
                      <a:pt x="6848" y="2283"/>
                      <a:pt x="6848" y="1986"/>
                    </a:cubicBezTo>
                    <a:lnTo>
                      <a:pt x="6848" y="1415"/>
                    </a:lnTo>
                    <a:lnTo>
                      <a:pt x="6574" y="1415"/>
                    </a:lnTo>
                    <a:cubicBezTo>
                      <a:pt x="6574" y="1415"/>
                      <a:pt x="6574" y="1712"/>
                      <a:pt x="6278" y="1986"/>
                    </a:cubicBezTo>
                    <a:lnTo>
                      <a:pt x="5433" y="4565"/>
                    </a:lnTo>
                    <a:cubicBezTo>
                      <a:pt x="5136" y="5136"/>
                      <a:pt x="5136" y="5136"/>
                      <a:pt x="4566" y="5136"/>
                    </a:cubicBezTo>
                    <a:cubicBezTo>
                      <a:pt x="3995" y="4839"/>
                      <a:pt x="3151" y="4565"/>
                      <a:pt x="2580" y="4269"/>
                    </a:cubicBezTo>
                    <a:lnTo>
                      <a:pt x="1439" y="4269"/>
                    </a:lnTo>
                    <a:lnTo>
                      <a:pt x="1439" y="4565"/>
                    </a:lnTo>
                    <a:cubicBezTo>
                      <a:pt x="2283" y="4839"/>
                      <a:pt x="3424" y="5136"/>
                      <a:pt x="4292" y="5707"/>
                    </a:cubicBezTo>
                    <a:cubicBezTo>
                      <a:pt x="4862" y="5980"/>
                      <a:pt x="5136" y="6277"/>
                      <a:pt x="4862" y="6848"/>
                    </a:cubicBezTo>
                    <a:cubicBezTo>
                      <a:pt x="4566" y="7692"/>
                      <a:pt x="4566" y="8560"/>
                      <a:pt x="4292" y="9404"/>
                    </a:cubicBezTo>
                    <a:lnTo>
                      <a:pt x="4566" y="9404"/>
                    </a:lnTo>
                    <a:cubicBezTo>
                      <a:pt x="4862" y="8560"/>
                      <a:pt x="5136" y="7692"/>
                      <a:pt x="5433" y="6551"/>
                    </a:cubicBezTo>
                    <a:cubicBezTo>
                      <a:pt x="5707" y="5707"/>
                      <a:pt x="6004" y="5707"/>
                      <a:pt x="6848" y="5980"/>
                    </a:cubicBezTo>
                    <a:cubicBezTo>
                      <a:pt x="7716" y="5980"/>
                      <a:pt x="8560" y="6277"/>
                      <a:pt x="9428" y="6277"/>
                    </a:cubicBezTo>
                    <a:close/>
                    <a:moveTo>
                      <a:pt x="5707" y="1142"/>
                    </a:moveTo>
                    <a:cubicBezTo>
                      <a:pt x="3995" y="845"/>
                      <a:pt x="2580" y="1415"/>
                      <a:pt x="1713" y="3424"/>
                    </a:cubicBezTo>
                    <a:cubicBezTo>
                      <a:pt x="2854" y="3698"/>
                      <a:pt x="3721" y="3995"/>
                      <a:pt x="4566" y="4269"/>
                    </a:cubicBezTo>
                    <a:cubicBezTo>
                      <a:pt x="5136" y="3127"/>
                      <a:pt x="5433" y="2283"/>
                      <a:pt x="5707" y="1142"/>
                    </a:cubicBezTo>
                    <a:close/>
                    <a:moveTo>
                      <a:pt x="1439" y="5136"/>
                    </a:moveTo>
                    <a:cubicBezTo>
                      <a:pt x="1142" y="6551"/>
                      <a:pt x="2009" y="8560"/>
                      <a:pt x="3424" y="9130"/>
                    </a:cubicBezTo>
                    <a:cubicBezTo>
                      <a:pt x="3424" y="8263"/>
                      <a:pt x="3721" y="7692"/>
                      <a:pt x="3995" y="6848"/>
                    </a:cubicBezTo>
                    <a:cubicBezTo>
                      <a:pt x="3995" y="6551"/>
                      <a:pt x="3721" y="6277"/>
                      <a:pt x="3424" y="6277"/>
                    </a:cubicBezTo>
                    <a:cubicBezTo>
                      <a:pt x="2854" y="5707"/>
                      <a:pt x="2009" y="5410"/>
                      <a:pt x="1439" y="5136"/>
                    </a:cubicBezTo>
                    <a:close/>
                    <a:moveTo>
                      <a:pt x="8857" y="7122"/>
                    </a:moveTo>
                    <a:cubicBezTo>
                      <a:pt x="8286" y="6848"/>
                      <a:pt x="7716" y="6848"/>
                      <a:pt x="6848" y="6551"/>
                    </a:cubicBezTo>
                    <a:lnTo>
                      <a:pt x="6574" y="6848"/>
                    </a:lnTo>
                    <a:cubicBezTo>
                      <a:pt x="6004" y="7692"/>
                      <a:pt x="6004" y="8560"/>
                      <a:pt x="5707" y="9404"/>
                    </a:cubicBezTo>
                    <a:cubicBezTo>
                      <a:pt x="6848" y="9701"/>
                      <a:pt x="8286" y="8560"/>
                      <a:pt x="8857" y="7122"/>
                    </a:cubicBezTo>
                    <a:close/>
                    <a:moveTo>
                      <a:pt x="7990" y="1986"/>
                    </a:moveTo>
                    <a:lnTo>
                      <a:pt x="7145" y="4565"/>
                    </a:lnTo>
                    <a:cubicBezTo>
                      <a:pt x="7419" y="4565"/>
                      <a:pt x="7990" y="4565"/>
                      <a:pt x="8286" y="4839"/>
                    </a:cubicBezTo>
                    <a:cubicBezTo>
                      <a:pt x="8560" y="4839"/>
                      <a:pt x="9131" y="4839"/>
                      <a:pt x="9428" y="5136"/>
                    </a:cubicBezTo>
                    <a:cubicBezTo>
                      <a:pt x="9428" y="3424"/>
                      <a:pt x="8857" y="2283"/>
                      <a:pt x="7990" y="198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42" name="Google Shape;2142;p68"/>
          <p:cNvGrpSpPr/>
          <p:nvPr/>
        </p:nvGrpSpPr>
        <p:grpSpPr>
          <a:xfrm>
            <a:off x="6019275" y="1790625"/>
            <a:ext cx="1777500" cy="1823100"/>
            <a:chOff x="6019275" y="1790625"/>
            <a:chExt cx="1777500" cy="1823100"/>
          </a:xfrm>
        </p:grpSpPr>
        <p:sp>
          <p:nvSpPr>
            <p:cNvPr id="2143" name="Google Shape;2143;p68"/>
            <p:cNvSpPr/>
            <p:nvPr/>
          </p:nvSpPr>
          <p:spPr>
            <a:xfrm>
              <a:off x="6019275" y="1790625"/>
              <a:ext cx="1777500" cy="18231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68"/>
            <p:cNvSpPr/>
            <p:nvPr/>
          </p:nvSpPr>
          <p:spPr>
            <a:xfrm rot="-8975089">
              <a:off x="7286732" y="3216249"/>
              <a:ext cx="105653" cy="151306"/>
            </a:xfrm>
            <a:custGeom>
              <a:avLst/>
              <a:gdLst/>
              <a:ahLst/>
              <a:cxnLst/>
              <a:rect l="l" t="t" r="r" b="b"/>
              <a:pathLst>
                <a:path w="5052" h="7235" extrusionOk="0">
                  <a:moveTo>
                    <a:pt x="3177" y="941"/>
                  </a:moveTo>
                  <a:cubicBezTo>
                    <a:pt x="3490" y="941"/>
                    <a:pt x="3721" y="1123"/>
                    <a:pt x="3721" y="1581"/>
                  </a:cubicBezTo>
                  <a:cubicBezTo>
                    <a:pt x="3425" y="2425"/>
                    <a:pt x="3151" y="3293"/>
                    <a:pt x="3151" y="4137"/>
                  </a:cubicBezTo>
                  <a:cubicBezTo>
                    <a:pt x="3151" y="4708"/>
                    <a:pt x="3151" y="5278"/>
                    <a:pt x="3425" y="5849"/>
                  </a:cubicBezTo>
                  <a:cubicBezTo>
                    <a:pt x="2854" y="5278"/>
                    <a:pt x="2580" y="4708"/>
                    <a:pt x="2009" y="4137"/>
                  </a:cubicBezTo>
                  <a:cubicBezTo>
                    <a:pt x="1439" y="3567"/>
                    <a:pt x="1142" y="2722"/>
                    <a:pt x="1713" y="1855"/>
                  </a:cubicBezTo>
                  <a:cubicBezTo>
                    <a:pt x="2055" y="1349"/>
                    <a:pt x="2708" y="941"/>
                    <a:pt x="3177" y="941"/>
                  </a:cubicBezTo>
                  <a:close/>
                  <a:moveTo>
                    <a:pt x="2853" y="1"/>
                  </a:moveTo>
                  <a:cubicBezTo>
                    <a:pt x="2463" y="1"/>
                    <a:pt x="2061" y="59"/>
                    <a:pt x="1713" y="143"/>
                  </a:cubicBezTo>
                  <a:cubicBezTo>
                    <a:pt x="1" y="1284"/>
                    <a:pt x="1" y="3293"/>
                    <a:pt x="1142" y="4708"/>
                  </a:cubicBezTo>
                  <a:cubicBezTo>
                    <a:pt x="1668" y="5507"/>
                    <a:pt x="2679" y="7024"/>
                    <a:pt x="3728" y="7024"/>
                  </a:cubicBezTo>
                  <a:cubicBezTo>
                    <a:pt x="3817" y="7024"/>
                    <a:pt x="3906" y="7014"/>
                    <a:pt x="3995" y="6990"/>
                  </a:cubicBezTo>
                  <a:cubicBezTo>
                    <a:pt x="4173" y="7168"/>
                    <a:pt x="4350" y="7235"/>
                    <a:pt x="4502" y="7235"/>
                  </a:cubicBezTo>
                  <a:cubicBezTo>
                    <a:pt x="4839" y="7235"/>
                    <a:pt x="5051" y="6905"/>
                    <a:pt x="4863" y="6716"/>
                  </a:cubicBezTo>
                  <a:cubicBezTo>
                    <a:pt x="4292" y="5575"/>
                    <a:pt x="3995" y="4434"/>
                    <a:pt x="4292" y="3293"/>
                  </a:cubicBezTo>
                  <a:cubicBezTo>
                    <a:pt x="4292" y="2722"/>
                    <a:pt x="4566" y="1855"/>
                    <a:pt x="4566" y="1284"/>
                  </a:cubicBezTo>
                  <a:cubicBezTo>
                    <a:pt x="4566" y="301"/>
                    <a:pt x="3740" y="1"/>
                    <a:pt x="28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45" name="Google Shape;2145;p68"/>
            <p:cNvGrpSpPr/>
            <p:nvPr/>
          </p:nvGrpSpPr>
          <p:grpSpPr>
            <a:xfrm rot="-4017624">
              <a:off x="6807249" y="1987791"/>
              <a:ext cx="714267" cy="957368"/>
              <a:chOff x="-3494775" y="3610725"/>
              <a:chExt cx="920450" cy="1233725"/>
            </a:xfrm>
          </p:grpSpPr>
          <p:sp>
            <p:nvSpPr>
              <p:cNvPr id="2146" name="Google Shape;2146;p68"/>
              <p:cNvSpPr/>
              <p:nvPr/>
            </p:nvSpPr>
            <p:spPr>
              <a:xfrm>
                <a:off x="-3494775" y="3614300"/>
                <a:ext cx="920450" cy="1224225"/>
              </a:xfrm>
              <a:custGeom>
                <a:avLst/>
                <a:gdLst/>
                <a:ahLst/>
                <a:cxnLst/>
                <a:rect l="l" t="t" r="r" b="b"/>
                <a:pathLst>
                  <a:path w="36818" h="48969" extrusionOk="0">
                    <a:moveTo>
                      <a:pt x="20121" y="0"/>
                    </a:moveTo>
                    <a:cubicBezTo>
                      <a:pt x="18905" y="0"/>
                      <a:pt x="17690" y="143"/>
                      <a:pt x="16549" y="428"/>
                    </a:cubicBezTo>
                    <a:cubicBezTo>
                      <a:pt x="13125" y="1273"/>
                      <a:pt x="10272" y="3281"/>
                      <a:pt x="7989" y="6134"/>
                    </a:cubicBezTo>
                    <a:cubicBezTo>
                      <a:pt x="6574" y="8120"/>
                      <a:pt x="5707" y="10129"/>
                      <a:pt x="5433" y="12411"/>
                    </a:cubicBezTo>
                    <a:cubicBezTo>
                      <a:pt x="5136" y="14123"/>
                      <a:pt x="5136" y="16109"/>
                      <a:pt x="5433" y="17821"/>
                    </a:cubicBezTo>
                    <a:cubicBezTo>
                      <a:pt x="5707" y="20103"/>
                      <a:pt x="6574" y="22386"/>
                      <a:pt x="8286" y="24395"/>
                    </a:cubicBezTo>
                    <a:cubicBezTo>
                      <a:pt x="9131" y="25536"/>
                      <a:pt x="10272" y="26380"/>
                      <a:pt x="11139" y="27522"/>
                    </a:cubicBezTo>
                    <a:cubicBezTo>
                      <a:pt x="11413" y="27818"/>
                      <a:pt x="11413" y="28092"/>
                      <a:pt x="11413" y="28092"/>
                    </a:cubicBezTo>
                    <a:cubicBezTo>
                      <a:pt x="11139" y="28960"/>
                      <a:pt x="10569" y="29804"/>
                      <a:pt x="10272" y="30672"/>
                    </a:cubicBezTo>
                    <a:cubicBezTo>
                      <a:pt x="9701" y="30375"/>
                      <a:pt x="9427" y="30375"/>
                      <a:pt x="9131" y="30375"/>
                    </a:cubicBezTo>
                    <a:cubicBezTo>
                      <a:pt x="8979" y="30302"/>
                      <a:pt x="8767" y="30268"/>
                      <a:pt x="8532" y="30268"/>
                    </a:cubicBezTo>
                    <a:cubicBezTo>
                      <a:pt x="7886" y="30268"/>
                      <a:pt x="7066" y="30527"/>
                      <a:pt x="6848" y="30945"/>
                    </a:cubicBezTo>
                    <a:cubicBezTo>
                      <a:pt x="5707" y="32954"/>
                      <a:pt x="4565" y="34940"/>
                      <a:pt x="3150" y="36949"/>
                    </a:cubicBezTo>
                    <a:cubicBezTo>
                      <a:pt x="2009" y="38934"/>
                      <a:pt x="868" y="41217"/>
                      <a:pt x="297" y="43499"/>
                    </a:cubicBezTo>
                    <a:cubicBezTo>
                      <a:pt x="297" y="44070"/>
                      <a:pt x="0" y="44367"/>
                      <a:pt x="0" y="44641"/>
                    </a:cubicBezTo>
                    <a:cubicBezTo>
                      <a:pt x="297" y="46649"/>
                      <a:pt x="1142" y="47791"/>
                      <a:pt x="3150" y="48635"/>
                    </a:cubicBezTo>
                    <a:lnTo>
                      <a:pt x="3721" y="48635"/>
                    </a:lnTo>
                    <a:cubicBezTo>
                      <a:pt x="4376" y="48805"/>
                      <a:pt x="4933" y="48968"/>
                      <a:pt x="5453" y="48968"/>
                    </a:cubicBezTo>
                    <a:cubicBezTo>
                      <a:pt x="5839" y="48968"/>
                      <a:pt x="6204" y="48878"/>
                      <a:pt x="6574" y="48635"/>
                    </a:cubicBezTo>
                    <a:cubicBezTo>
                      <a:pt x="6848" y="48635"/>
                      <a:pt x="7419" y="48361"/>
                      <a:pt x="7715" y="48064"/>
                    </a:cubicBezTo>
                    <a:cubicBezTo>
                      <a:pt x="8286" y="47791"/>
                      <a:pt x="8560" y="47220"/>
                      <a:pt x="9131" y="46649"/>
                    </a:cubicBezTo>
                    <a:cubicBezTo>
                      <a:pt x="9131" y="46353"/>
                      <a:pt x="9427" y="46079"/>
                      <a:pt x="9701" y="45782"/>
                    </a:cubicBezTo>
                    <a:cubicBezTo>
                      <a:pt x="9998" y="45211"/>
                      <a:pt x="10569" y="44641"/>
                      <a:pt x="10842" y="44070"/>
                    </a:cubicBezTo>
                    <a:cubicBezTo>
                      <a:pt x="12554" y="41787"/>
                      <a:pt x="13992" y="39505"/>
                      <a:pt x="15704" y="36949"/>
                    </a:cubicBezTo>
                    <a:cubicBezTo>
                      <a:pt x="16549" y="36081"/>
                      <a:pt x="16549" y="35237"/>
                      <a:pt x="15978" y="34369"/>
                    </a:cubicBezTo>
                    <a:cubicBezTo>
                      <a:pt x="15704" y="33525"/>
                      <a:pt x="15704" y="33228"/>
                      <a:pt x="15978" y="32657"/>
                    </a:cubicBezTo>
                    <a:cubicBezTo>
                      <a:pt x="16581" y="31468"/>
                      <a:pt x="16765" y="30973"/>
                      <a:pt x="17487" y="30973"/>
                    </a:cubicBezTo>
                    <a:cubicBezTo>
                      <a:pt x="17804" y="30973"/>
                      <a:pt x="18225" y="31068"/>
                      <a:pt x="18831" y="31242"/>
                    </a:cubicBezTo>
                    <a:cubicBezTo>
                      <a:pt x="19723" y="31572"/>
                      <a:pt x="20660" y="31686"/>
                      <a:pt x="21607" y="31686"/>
                    </a:cubicBezTo>
                    <a:cubicBezTo>
                      <a:pt x="23084" y="31686"/>
                      <a:pt x="24585" y="31409"/>
                      <a:pt x="25976" y="31242"/>
                    </a:cubicBezTo>
                    <a:cubicBezTo>
                      <a:pt x="28829" y="30672"/>
                      <a:pt x="31111" y="29234"/>
                      <a:pt x="32823" y="26951"/>
                    </a:cubicBezTo>
                    <a:cubicBezTo>
                      <a:pt x="34238" y="25536"/>
                      <a:pt x="35106" y="23824"/>
                      <a:pt x="35676" y="21815"/>
                    </a:cubicBezTo>
                    <a:cubicBezTo>
                      <a:pt x="35950" y="20103"/>
                      <a:pt x="36247" y="18118"/>
                      <a:pt x="36521" y="16406"/>
                    </a:cubicBezTo>
                    <a:cubicBezTo>
                      <a:pt x="36818" y="14968"/>
                      <a:pt x="36818" y="13827"/>
                      <a:pt x="36521" y="12411"/>
                    </a:cubicBezTo>
                    <a:cubicBezTo>
                      <a:pt x="35676" y="8120"/>
                      <a:pt x="33097" y="4993"/>
                      <a:pt x="29399" y="2711"/>
                    </a:cubicBezTo>
                    <a:cubicBezTo>
                      <a:pt x="27688" y="1569"/>
                      <a:pt x="25976" y="702"/>
                      <a:pt x="23693" y="428"/>
                    </a:cubicBezTo>
                    <a:cubicBezTo>
                      <a:pt x="22552" y="143"/>
                      <a:pt x="21336" y="0"/>
                      <a:pt x="201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68"/>
              <p:cNvSpPr/>
              <p:nvPr/>
            </p:nvSpPr>
            <p:spPr>
              <a:xfrm>
                <a:off x="-3244850" y="3742925"/>
                <a:ext cx="548975" cy="538325"/>
              </a:xfrm>
              <a:custGeom>
                <a:avLst/>
                <a:gdLst/>
                <a:ahLst/>
                <a:cxnLst/>
                <a:rect l="l" t="t" r="r" b="b"/>
                <a:pathLst>
                  <a:path w="21959" h="21533" extrusionOk="0">
                    <a:moveTo>
                      <a:pt x="10282" y="0"/>
                    </a:moveTo>
                    <a:cubicBezTo>
                      <a:pt x="10082" y="0"/>
                      <a:pt x="9892" y="31"/>
                      <a:pt x="9702" y="122"/>
                    </a:cubicBezTo>
                    <a:cubicBezTo>
                      <a:pt x="8560" y="122"/>
                      <a:pt x="7693" y="419"/>
                      <a:pt x="6552" y="989"/>
                    </a:cubicBezTo>
                    <a:cubicBezTo>
                      <a:pt x="5981" y="1263"/>
                      <a:pt x="5410" y="1263"/>
                      <a:pt x="5137" y="1560"/>
                    </a:cubicBezTo>
                    <a:cubicBezTo>
                      <a:pt x="4566" y="1834"/>
                      <a:pt x="3995" y="2405"/>
                      <a:pt x="3425" y="2701"/>
                    </a:cubicBezTo>
                    <a:cubicBezTo>
                      <a:pt x="2557" y="3272"/>
                      <a:pt x="1987" y="4116"/>
                      <a:pt x="1416" y="4984"/>
                    </a:cubicBezTo>
                    <a:cubicBezTo>
                      <a:pt x="1142" y="5258"/>
                      <a:pt x="845" y="5828"/>
                      <a:pt x="572" y="6399"/>
                    </a:cubicBezTo>
                    <a:cubicBezTo>
                      <a:pt x="572" y="6696"/>
                      <a:pt x="275" y="7266"/>
                      <a:pt x="572" y="7540"/>
                    </a:cubicBezTo>
                    <a:cubicBezTo>
                      <a:pt x="1" y="8682"/>
                      <a:pt x="1" y="9823"/>
                      <a:pt x="1" y="11261"/>
                    </a:cubicBezTo>
                    <a:cubicBezTo>
                      <a:pt x="275" y="12676"/>
                      <a:pt x="845" y="14114"/>
                      <a:pt x="1416" y="15255"/>
                    </a:cubicBezTo>
                    <a:cubicBezTo>
                      <a:pt x="2283" y="16670"/>
                      <a:pt x="3128" y="17812"/>
                      <a:pt x="4269" y="18679"/>
                    </a:cubicBezTo>
                    <a:cubicBezTo>
                      <a:pt x="5707" y="19820"/>
                      <a:pt x="6848" y="20665"/>
                      <a:pt x="8560" y="21235"/>
                    </a:cubicBezTo>
                    <a:cubicBezTo>
                      <a:pt x="9131" y="21532"/>
                      <a:pt x="9702" y="21532"/>
                      <a:pt x="10546" y="21532"/>
                    </a:cubicBezTo>
                    <a:lnTo>
                      <a:pt x="12258" y="21532"/>
                    </a:lnTo>
                    <a:cubicBezTo>
                      <a:pt x="13125" y="21532"/>
                      <a:pt x="13696" y="21532"/>
                      <a:pt x="14267" y="21235"/>
                    </a:cubicBezTo>
                    <a:lnTo>
                      <a:pt x="15408" y="21235"/>
                    </a:lnTo>
                    <a:cubicBezTo>
                      <a:pt x="15682" y="20962"/>
                      <a:pt x="15979" y="20962"/>
                      <a:pt x="16549" y="20665"/>
                    </a:cubicBezTo>
                    <a:cubicBezTo>
                      <a:pt x="17394" y="20391"/>
                      <a:pt x="18261" y="19524"/>
                      <a:pt x="19106" y="18679"/>
                    </a:cubicBezTo>
                    <a:cubicBezTo>
                      <a:pt x="19106" y="18382"/>
                      <a:pt x="19402" y="18382"/>
                      <a:pt x="19676" y="18108"/>
                    </a:cubicBezTo>
                    <a:cubicBezTo>
                      <a:pt x="19973" y="17812"/>
                      <a:pt x="19973" y="17538"/>
                      <a:pt x="20247" y="17241"/>
                    </a:cubicBezTo>
                    <a:cubicBezTo>
                      <a:pt x="20818" y="16670"/>
                      <a:pt x="21114" y="16100"/>
                      <a:pt x="21388" y="15255"/>
                    </a:cubicBezTo>
                    <a:cubicBezTo>
                      <a:pt x="21388" y="14958"/>
                      <a:pt x="21685" y="14114"/>
                      <a:pt x="21685" y="13817"/>
                    </a:cubicBezTo>
                    <a:cubicBezTo>
                      <a:pt x="21685" y="12973"/>
                      <a:pt x="21959" y="12105"/>
                      <a:pt x="21959" y="11261"/>
                    </a:cubicBezTo>
                    <a:cubicBezTo>
                      <a:pt x="21959" y="10120"/>
                      <a:pt x="21388" y="8978"/>
                      <a:pt x="21388" y="7540"/>
                    </a:cubicBezTo>
                    <a:cubicBezTo>
                      <a:pt x="21114" y="6696"/>
                      <a:pt x="20818" y="5828"/>
                      <a:pt x="20247" y="5258"/>
                    </a:cubicBezTo>
                    <a:cubicBezTo>
                      <a:pt x="19973" y="4687"/>
                      <a:pt x="19402" y="4116"/>
                      <a:pt x="19106" y="3546"/>
                    </a:cubicBezTo>
                    <a:cubicBezTo>
                      <a:pt x="18535" y="2701"/>
                      <a:pt x="17394" y="2131"/>
                      <a:pt x="16549" y="1560"/>
                    </a:cubicBezTo>
                    <a:cubicBezTo>
                      <a:pt x="15682" y="693"/>
                      <a:pt x="14267" y="419"/>
                      <a:pt x="13125" y="122"/>
                    </a:cubicBezTo>
                    <a:cubicBezTo>
                      <a:pt x="13027" y="31"/>
                      <a:pt x="12897" y="0"/>
                      <a:pt x="12748" y="0"/>
                    </a:cubicBezTo>
                    <a:cubicBezTo>
                      <a:pt x="12448" y="0"/>
                      <a:pt x="12068" y="122"/>
                      <a:pt x="11687" y="122"/>
                    </a:cubicBezTo>
                    <a:cubicBezTo>
                      <a:pt x="11124" y="122"/>
                      <a:pt x="10683" y="0"/>
                      <a:pt x="10282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8" name="Google Shape;2148;p68"/>
              <p:cNvSpPr/>
              <p:nvPr/>
            </p:nvSpPr>
            <p:spPr>
              <a:xfrm>
                <a:off x="-3038275" y="4150900"/>
                <a:ext cx="64500" cy="55450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2218" extrusionOk="0">
                    <a:moveTo>
                      <a:pt x="1138" y="0"/>
                    </a:moveTo>
                    <a:cubicBezTo>
                      <a:pt x="928" y="0"/>
                      <a:pt x="717" y="72"/>
                      <a:pt x="571" y="351"/>
                    </a:cubicBezTo>
                    <a:cubicBezTo>
                      <a:pt x="297" y="351"/>
                      <a:pt x="1" y="648"/>
                      <a:pt x="1" y="922"/>
                    </a:cubicBezTo>
                    <a:cubicBezTo>
                      <a:pt x="1" y="1219"/>
                      <a:pt x="1" y="1493"/>
                      <a:pt x="297" y="1789"/>
                    </a:cubicBezTo>
                    <a:cubicBezTo>
                      <a:pt x="583" y="2075"/>
                      <a:pt x="868" y="2217"/>
                      <a:pt x="1153" y="2217"/>
                    </a:cubicBezTo>
                    <a:cubicBezTo>
                      <a:pt x="1439" y="2217"/>
                      <a:pt x="1724" y="2075"/>
                      <a:pt x="2009" y="1789"/>
                    </a:cubicBezTo>
                    <a:cubicBezTo>
                      <a:pt x="2580" y="1219"/>
                      <a:pt x="2283" y="648"/>
                      <a:pt x="1713" y="77"/>
                    </a:cubicBezTo>
                    <a:cubicBezTo>
                      <a:pt x="1573" y="77"/>
                      <a:pt x="1356" y="0"/>
                      <a:pt x="1138" y="0"/>
                    </a:cubicBezTo>
                    <a:close/>
                  </a:path>
                </a:pathLst>
              </a:custGeom>
              <a:solidFill>
                <a:srgbClr val="C3E6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9" name="Google Shape;2149;p68"/>
              <p:cNvSpPr/>
              <p:nvPr/>
            </p:nvSpPr>
            <p:spPr>
              <a:xfrm>
                <a:off x="-3166675" y="3812150"/>
                <a:ext cx="156950" cy="298550"/>
              </a:xfrm>
              <a:custGeom>
                <a:avLst/>
                <a:gdLst/>
                <a:ahLst/>
                <a:cxnLst/>
                <a:rect l="l" t="t" r="r" b="b"/>
                <a:pathLst>
                  <a:path w="6278" h="11942" extrusionOk="0">
                    <a:moveTo>
                      <a:pt x="5000" y="1"/>
                    </a:moveTo>
                    <a:cubicBezTo>
                      <a:pt x="4789" y="1"/>
                      <a:pt x="4577" y="69"/>
                      <a:pt x="4292" y="206"/>
                    </a:cubicBezTo>
                    <a:cubicBezTo>
                      <a:pt x="2854" y="777"/>
                      <a:pt x="2010" y="2215"/>
                      <a:pt x="1142" y="3356"/>
                    </a:cubicBezTo>
                    <a:cubicBezTo>
                      <a:pt x="868" y="3927"/>
                      <a:pt x="572" y="4771"/>
                      <a:pt x="572" y="5342"/>
                    </a:cubicBezTo>
                    <a:lnTo>
                      <a:pt x="572" y="6209"/>
                    </a:lnTo>
                    <a:cubicBezTo>
                      <a:pt x="1" y="7351"/>
                      <a:pt x="298" y="8492"/>
                      <a:pt x="572" y="9633"/>
                    </a:cubicBezTo>
                    <a:cubicBezTo>
                      <a:pt x="572" y="10167"/>
                      <a:pt x="1332" y="11941"/>
                      <a:pt x="2121" y="11941"/>
                    </a:cubicBezTo>
                    <a:cubicBezTo>
                      <a:pt x="2175" y="11941"/>
                      <a:pt x="2230" y="11933"/>
                      <a:pt x="2283" y="11916"/>
                    </a:cubicBezTo>
                    <a:cubicBezTo>
                      <a:pt x="2854" y="11916"/>
                      <a:pt x="3425" y="11619"/>
                      <a:pt x="3425" y="11048"/>
                    </a:cubicBezTo>
                    <a:cubicBezTo>
                      <a:pt x="3721" y="10774"/>
                      <a:pt x="3721" y="10478"/>
                      <a:pt x="3721" y="10204"/>
                    </a:cubicBezTo>
                    <a:lnTo>
                      <a:pt x="3721" y="9907"/>
                    </a:lnTo>
                    <a:lnTo>
                      <a:pt x="3721" y="9336"/>
                    </a:lnTo>
                    <a:cubicBezTo>
                      <a:pt x="3721" y="8492"/>
                      <a:pt x="3151" y="7921"/>
                      <a:pt x="3151" y="7351"/>
                    </a:cubicBezTo>
                    <a:cubicBezTo>
                      <a:pt x="3151" y="7054"/>
                      <a:pt x="2854" y="6780"/>
                      <a:pt x="2854" y="6483"/>
                    </a:cubicBezTo>
                    <a:cubicBezTo>
                      <a:pt x="2854" y="5913"/>
                      <a:pt x="3151" y="5342"/>
                      <a:pt x="3425" y="4771"/>
                    </a:cubicBezTo>
                    <a:cubicBezTo>
                      <a:pt x="3721" y="3927"/>
                      <a:pt x="4292" y="3356"/>
                      <a:pt x="4863" y="2785"/>
                    </a:cubicBezTo>
                    <a:cubicBezTo>
                      <a:pt x="5137" y="2489"/>
                      <a:pt x="6004" y="1918"/>
                      <a:pt x="6004" y="1347"/>
                    </a:cubicBezTo>
                    <a:cubicBezTo>
                      <a:pt x="6278" y="1074"/>
                      <a:pt x="6004" y="503"/>
                      <a:pt x="5707" y="206"/>
                    </a:cubicBezTo>
                    <a:cubicBezTo>
                      <a:pt x="5422" y="69"/>
                      <a:pt x="5211" y="1"/>
                      <a:pt x="5000" y="1"/>
                    </a:cubicBezTo>
                    <a:close/>
                  </a:path>
                </a:pathLst>
              </a:custGeom>
              <a:solidFill>
                <a:srgbClr val="C3E6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0" name="Google Shape;2150;p68"/>
              <p:cNvSpPr/>
              <p:nvPr/>
            </p:nvSpPr>
            <p:spPr>
              <a:xfrm>
                <a:off x="-3259100" y="3731700"/>
                <a:ext cx="577500" cy="563800"/>
              </a:xfrm>
              <a:custGeom>
                <a:avLst/>
                <a:gdLst/>
                <a:ahLst/>
                <a:cxnLst/>
                <a:rect l="l" t="t" r="r" b="b"/>
                <a:pathLst>
                  <a:path w="23100" h="22552" extrusionOk="0">
                    <a:moveTo>
                      <a:pt x="22529" y="11139"/>
                    </a:moveTo>
                    <a:cubicBezTo>
                      <a:pt x="23099" y="14266"/>
                      <a:pt x="21958" y="16845"/>
                      <a:pt x="20246" y="18831"/>
                    </a:cubicBezTo>
                    <a:cubicBezTo>
                      <a:pt x="18534" y="21114"/>
                      <a:pt x="16252" y="22255"/>
                      <a:pt x="13399" y="22255"/>
                    </a:cubicBezTo>
                    <a:lnTo>
                      <a:pt x="11116" y="22255"/>
                    </a:lnTo>
                    <a:cubicBezTo>
                      <a:pt x="9701" y="22552"/>
                      <a:pt x="8263" y="21981"/>
                      <a:pt x="7122" y="21114"/>
                    </a:cubicBezTo>
                    <a:cubicBezTo>
                      <a:pt x="5980" y="20543"/>
                      <a:pt x="5410" y="19699"/>
                      <a:pt x="4565" y="19128"/>
                    </a:cubicBezTo>
                    <a:cubicBezTo>
                      <a:pt x="3127" y="17987"/>
                      <a:pt x="2283" y="16549"/>
                      <a:pt x="1415" y="15134"/>
                    </a:cubicBezTo>
                    <a:cubicBezTo>
                      <a:pt x="0" y="12280"/>
                      <a:pt x="0" y="9131"/>
                      <a:pt x="1415" y="6277"/>
                    </a:cubicBezTo>
                    <a:cubicBezTo>
                      <a:pt x="2853" y="3150"/>
                      <a:pt x="5410" y="1438"/>
                      <a:pt x="8560" y="571"/>
                    </a:cubicBezTo>
                    <a:cubicBezTo>
                      <a:pt x="10272" y="0"/>
                      <a:pt x="11687" y="0"/>
                      <a:pt x="13399" y="297"/>
                    </a:cubicBezTo>
                    <a:cubicBezTo>
                      <a:pt x="15111" y="868"/>
                      <a:pt x="17119" y="1142"/>
                      <a:pt x="18534" y="2283"/>
                    </a:cubicBezTo>
                    <a:cubicBezTo>
                      <a:pt x="20817" y="4565"/>
                      <a:pt x="22529" y="7145"/>
                      <a:pt x="22529" y="10272"/>
                    </a:cubicBezTo>
                    <a:close/>
                    <a:moveTo>
                      <a:pt x="21958" y="11139"/>
                    </a:moveTo>
                    <a:cubicBezTo>
                      <a:pt x="22255" y="8286"/>
                      <a:pt x="21114" y="6003"/>
                      <a:pt x="19105" y="3721"/>
                    </a:cubicBezTo>
                    <a:cubicBezTo>
                      <a:pt x="17119" y="1712"/>
                      <a:pt x="14837" y="868"/>
                      <a:pt x="11984" y="571"/>
                    </a:cubicBezTo>
                    <a:cubicBezTo>
                      <a:pt x="9975" y="571"/>
                      <a:pt x="8263" y="1142"/>
                      <a:pt x="6551" y="1712"/>
                    </a:cubicBezTo>
                    <a:cubicBezTo>
                      <a:pt x="4565" y="2854"/>
                      <a:pt x="3127" y="3995"/>
                      <a:pt x="1986" y="6003"/>
                    </a:cubicBezTo>
                    <a:cubicBezTo>
                      <a:pt x="274" y="9427"/>
                      <a:pt x="571" y="12851"/>
                      <a:pt x="2557" y="15978"/>
                    </a:cubicBezTo>
                    <a:cubicBezTo>
                      <a:pt x="3127" y="17416"/>
                      <a:pt x="4269" y="18261"/>
                      <a:pt x="5410" y="19402"/>
                    </a:cubicBezTo>
                    <a:cubicBezTo>
                      <a:pt x="6848" y="20543"/>
                      <a:pt x="8560" y="21684"/>
                      <a:pt x="10546" y="21981"/>
                    </a:cubicBezTo>
                    <a:cubicBezTo>
                      <a:pt x="11984" y="21981"/>
                      <a:pt x="13399" y="21684"/>
                      <a:pt x="15111" y="21684"/>
                    </a:cubicBezTo>
                    <a:cubicBezTo>
                      <a:pt x="16549" y="21411"/>
                      <a:pt x="17690" y="20840"/>
                      <a:pt x="18831" y="19699"/>
                    </a:cubicBezTo>
                    <a:cubicBezTo>
                      <a:pt x="21114" y="17416"/>
                      <a:pt x="22529" y="14563"/>
                      <a:pt x="21958" y="111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1" name="Google Shape;2151;p68"/>
              <p:cNvSpPr/>
              <p:nvPr/>
            </p:nvSpPr>
            <p:spPr>
              <a:xfrm>
                <a:off x="-3166675" y="3803025"/>
                <a:ext cx="164375" cy="321300"/>
              </a:xfrm>
              <a:custGeom>
                <a:avLst/>
                <a:gdLst/>
                <a:ahLst/>
                <a:cxnLst/>
                <a:rect l="l" t="t" r="r" b="b"/>
                <a:pathLst>
                  <a:path w="6575" h="12852" extrusionOk="0">
                    <a:moveTo>
                      <a:pt x="1" y="9427"/>
                    </a:moveTo>
                    <a:cubicBezTo>
                      <a:pt x="1" y="6278"/>
                      <a:pt x="298" y="3721"/>
                      <a:pt x="2283" y="1712"/>
                    </a:cubicBezTo>
                    <a:cubicBezTo>
                      <a:pt x="2854" y="868"/>
                      <a:pt x="3721" y="1"/>
                      <a:pt x="4863" y="1"/>
                    </a:cubicBezTo>
                    <a:cubicBezTo>
                      <a:pt x="5433" y="1"/>
                      <a:pt x="6004" y="1"/>
                      <a:pt x="6278" y="571"/>
                    </a:cubicBezTo>
                    <a:cubicBezTo>
                      <a:pt x="6575" y="1142"/>
                      <a:pt x="6575" y="1712"/>
                      <a:pt x="6004" y="2283"/>
                    </a:cubicBezTo>
                    <a:cubicBezTo>
                      <a:pt x="5707" y="2580"/>
                      <a:pt x="5433" y="2854"/>
                      <a:pt x="5137" y="2854"/>
                    </a:cubicBezTo>
                    <a:cubicBezTo>
                      <a:pt x="4292" y="3995"/>
                      <a:pt x="3425" y="4862"/>
                      <a:pt x="3151" y="6278"/>
                    </a:cubicBezTo>
                    <a:lnTo>
                      <a:pt x="3151" y="7989"/>
                    </a:lnTo>
                    <a:cubicBezTo>
                      <a:pt x="3425" y="8857"/>
                      <a:pt x="3721" y="9701"/>
                      <a:pt x="3721" y="10569"/>
                    </a:cubicBezTo>
                    <a:cubicBezTo>
                      <a:pt x="3995" y="11413"/>
                      <a:pt x="3425" y="12281"/>
                      <a:pt x="2854" y="12554"/>
                    </a:cubicBezTo>
                    <a:cubicBezTo>
                      <a:pt x="2010" y="12851"/>
                      <a:pt x="1142" y="12554"/>
                      <a:pt x="868" y="11413"/>
                    </a:cubicBezTo>
                    <a:cubicBezTo>
                      <a:pt x="572" y="10843"/>
                      <a:pt x="298" y="9998"/>
                      <a:pt x="1" y="9427"/>
                    </a:cubicBezTo>
                    <a:close/>
                    <a:moveTo>
                      <a:pt x="572" y="8560"/>
                    </a:moveTo>
                    <a:cubicBezTo>
                      <a:pt x="572" y="9701"/>
                      <a:pt x="868" y="10843"/>
                      <a:pt x="1439" y="11413"/>
                    </a:cubicBezTo>
                    <a:cubicBezTo>
                      <a:pt x="1713" y="11984"/>
                      <a:pt x="2010" y="12281"/>
                      <a:pt x="2580" y="11984"/>
                    </a:cubicBezTo>
                    <a:cubicBezTo>
                      <a:pt x="3151" y="11710"/>
                      <a:pt x="3425" y="11139"/>
                      <a:pt x="3425" y="10569"/>
                    </a:cubicBezTo>
                    <a:cubicBezTo>
                      <a:pt x="3151" y="9998"/>
                      <a:pt x="3151" y="9427"/>
                      <a:pt x="2854" y="8560"/>
                    </a:cubicBezTo>
                    <a:cubicBezTo>
                      <a:pt x="2580" y="7145"/>
                      <a:pt x="2580" y="6004"/>
                      <a:pt x="3151" y="4566"/>
                    </a:cubicBezTo>
                    <a:cubicBezTo>
                      <a:pt x="3721" y="3424"/>
                      <a:pt x="4566" y="2854"/>
                      <a:pt x="5433" y="2283"/>
                    </a:cubicBezTo>
                    <a:cubicBezTo>
                      <a:pt x="6004" y="1712"/>
                      <a:pt x="6004" y="1142"/>
                      <a:pt x="5707" y="868"/>
                    </a:cubicBezTo>
                    <a:cubicBezTo>
                      <a:pt x="5433" y="297"/>
                      <a:pt x="4863" y="297"/>
                      <a:pt x="4292" y="571"/>
                    </a:cubicBezTo>
                    <a:cubicBezTo>
                      <a:pt x="3721" y="1142"/>
                      <a:pt x="2854" y="1712"/>
                      <a:pt x="2580" y="2283"/>
                    </a:cubicBezTo>
                    <a:cubicBezTo>
                      <a:pt x="868" y="3995"/>
                      <a:pt x="572" y="6278"/>
                      <a:pt x="572" y="85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2" name="Google Shape;2152;p68"/>
              <p:cNvSpPr/>
              <p:nvPr/>
            </p:nvSpPr>
            <p:spPr>
              <a:xfrm>
                <a:off x="-3052525" y="4138550"/>
                <a:ext cx="85600" cy="71350"/>
              </a:xfrm>
              <a:custGeom>
                <a:avLst/>
                <a:gdLst/>
                <a:ahLst/>
                <a:cxnLst/>
                <a:rect l="l" t="t" r="r" b="b"/>
                <a:pathLst>
                  <a:path w="3424" h="2854" extrusionOk="0">
                    <a:moveTo>
                      <a:pt x="867" y="2854"/>
                    </a:moveTo>
                    <a:cubicBezTo>
                      <a:pt x="0" y="1713"/>
                      <a:pt x="0" y="1142"/>
                      <a:pt x="867" y="571"/>
                    </a:cubicBezTo>
                    <a:cubicBezTo>
                      <a:pt x="1141" y="1"/>
                      <a:pt x="1438" y="1"/>
                      <a:pt x="2009" y="275"/>
                    </a:cubicBezTo>
                    <a:cubicBezTo>
                      <a:pt x="2579" y="275"/>
                      <a:pt x="3150" y="571"/>
                      <a:pt x="3150" y="1416"/>
                    </a:cubicBezTo>
                    <a:cubicBezTo>
                      <a:pt x="3150" y="1987"/>
                      <a:pt x="3424" y="2557"/>
                      <a:pt x="2579" y="2854"/>
                    </a:cubicBezTo>
                    <a:lnTo>
                      <a:pt x="2283" y="2557"/>
                    </a:lnTo>
                    <a:cubicBezTo>
                      <a:pt x="2853" y="1987"/>
                      <a:pt x="2853" y="1713"/>
                      <a:pt x="2579" y="1142"/>
                    </a:cubicBezTo>
                    <a:cubicBezTo>
                      <a:pt x="2009" y="571"/>
                      <a:pt x="1438" y="571"/>
                      <a:pt x="1141" y="845"/>
                    </a:cubicBezTo>
                    <a:cubicBezTo>
                      <a:pt x="571" y="1142"/>
                      <a:pt x="571" y="1416"/>
                      <a:pt x="1141" y="2283"/>
                    </a:cubicBezTo>
                    <a:lnTo>
                      <a:pt x="1141" y="2557"/>
                    </a:lnTo>
                    <a:cubicBezTo>
                      <a:pt x="1141" y="2557"/>
                      <a:pt x="1141" y="2854"/>
                      <a:pt x="867" y="285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68"/>
              <p:cNvSpPr/>
              <p:nvPr/>
            </p:nvSpPr>
            <p:spPr>
              <a:xfrm>
                <a:off x="-3030850" y="4202475"/>
                <a:ext cx="4282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868" extrusionOk="0">
                    <a:moveTo>
                      <a:pt x="0" y="297"/>
                    </a:moveTo>
                    <a:cubicBezTo>
                      <a:pt x="274" y="297"/>
                      <a:pt x="274" y="0"/>
                      <a:pt x="274" y="0"/>
                    </a:cubicBezTo>
                    <a:lnTo>
                      <a:pt x="1416" y="0"/>
                    </a:lnTo>
                    <a:lnTo>
                      <a:pt x="1712" y="297"/>
                    </a:lnTo>
                    <a:cubicBezTo>
                      <a:pt x="1416" y="868"/>
                      <a:pt x="845" y="868"/>
                      <a:pt x="0" y="29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4" name="Google Shape;2154;p68"/>
              <p:cNvSpPr/>
              <p:nvPr/>
            </p:nvSpPr>
            <p:spPr>
              <a:xfrm>
                <a:off x="-3494775" y="3610725"/>
                <a:ext cx="920450" cy="1233725"/>
              </a:xfrm>
              <a:custGeom>
                <a:avLst/>
                <a:gdLst/>
                <a:ahLst/>
                <a:cxnLst/>
                <a:rect l="l" t="t" r="r" b="b"/>
                <a:pathLst>
                  <a:path w="36818" h="49349" extrusionOk="0">
                    <a:moveTo>
                      <a:pt x="36521" y="12554"/>
                    </a:moveTo>
                    <a:cubicBezTo>
                      <a:pt x="35676" y="8263"/>
                      <a:pt x="33097" y="5136"/>
                      <a:pt x="29399" y="2854"/>
                    </a:cubicBezTo>
                    <a:cubicBezTo>
                      <a:pt x="27688" y="1712"/>
                      <a:pt x="25976" y="845"/>
                      <a:pt x="23693" y="571"/>
                    </a:cubicBezTo>
                    <a:cubicBezTo>
                      <a:pt x="21411" y="0"/>
                      <a:pt x="18831" y="0"/>
                      <a:pt x="16549" y="571"/>
                    </a:cubicBezTo>
                    <a:cubicBezTo>
                      <a:pt x="13125" y="1416"/>
                      <a:pt x="10272" y="3424"/>
                      <a:pt x="7989" y="6277"/>
                    </a:cubicBezTo>
                    <a:cubicBezTo>
                      <a:pt x="6574" y="8263"/>
                      <a:pt x="5707" y="10272"/>
                      <a:pt x="5433" y="12554"/>
                    </a:cubicBezTo>
                    <a:cubicBezTo>
                      <a:pt x="5136" y="14266"/>
                      <a:pt x="5136" y="16252"/>
                      <a:pt x="5433" y="17964"/>
                    </a:cubicBezTo>
                    <a:cubicBezTo>
                      <a:pt x="5707" y="20246"/>
                      <a:pt x="6574" y="22529"/>
                      <a:pt x="8286" y="24538"/>
                    </a:cubicBezTo>
                    <a:cubicBezTo>
                      <a:pt x="9131" y="25679"/>
                      <a:pt x="10272" y="26523"/>
                      <a:pt x="11139" y="27665"/>
                    </a:cubicBezTo>
                    <a:cubicBezTo>
                      <a:pt x="11413" y="27961"/>
                      <a:pt x="11413" y="28235"/>
                      <a:pt x="11413" y="28235"/>
                    </a:cubicBezTo>
                    <a:cubicBezTo>
                      <a:pt x="11139" y="29103"/>
                      <a:pt x="10569" y="29947"/>
                      <a:pt x="10272" y="30815"/>
                    </a:cubicBezTo>
                    <a:cubicBezTo>
                      <a:pt x="9701" y="30518"/>
                      <a:pt x="9427" y="30518"/>
                      <a:pt x="9131" y="30518"/>
                    </a:cubicBezTo>
                    <a:cubicBezTo>
                      <a:pt x="8560" y="30244"/>
                      <a:pt x="7145" y="30518"/>
                      <a:pt x="6848" y="31088"/>
                    </a:cubicBezTo>
                    <a:cubicBezTo>
                      <a:pt x="5707" y="33097"/>
                      <a:pt x="4565" y="35083"/>
                      <a:pt x="3150" y="37092"/>
                    </a:cubicBezTo>
                    <a:cubicBezTo>
                      <a:pt x="2009" y="39077"/>
                      <a:pt x="868" y="41360"/>
                      <a:pt x="297" y="43642"/>
                    </a:cubicBezTo>
                    <a:cubicBezTo>
                      <a:pt x="297" y="44213"/>
                      <a:pt x="0" y="44510"/>
                      <a:pt x="0" y="44784"/>
                    </a:cubicBezTo>
                    <a:cubicBezTo>
                      <a:pt x="297" y="46792"/>
                      <a:pt x="1142" y="47934"/>
                      <a:pt x="3150" y="48778"/>
                    </a:cubicBezTo>
                    <a:lnTo>
                      <a:pt x="3424" y="48778"/>
                    </a:lnTo>
                    <a:lnTo>
                      <a:pt x="3721" y="48778"/>
                    </a:lnTo>
                    <a:cubicBezTo>
                      <a:pt x="4862" y="49075"/>
                      <a:pt x="5707" y="49349"/>
                      <a:pt x="6574" y="48778"/>
                    </a:cubicBezTo>
                    <a:cubicBezTo>
                      <a:pt x="6848" y="48778"/>
                      <a:pt x="7419" y="48504"/>
                      <a:pt x="7715" y="48207"/>
                    </a:cubicBezTo>
                    <a:cubicBezTo>
                      <a:pt x="8286" y="47934"/>
                      <a:pt x="8560" y="47363"/>
                      <a:pt x="9131" y="46792"/>
                    </a:cubicBezTo>
                    <a:cubicBezTo>
                      <a:pt x="9131" y="46496"/>
                      <a:pt x="9427" y="46222"/>
                      <a:pt x="9701" y="45925"/>
                    </a:cubicBezTo>
                    <a:cubicBezTo>
                      <a:pt x="9998" y="45354"/>
                      <a:pt x="10569" y="44784"/>
                      <a:pt x="10842" y="44213"/>
                    </a:cubicBezTo>
                    <a:cubicBezTo>
                      <a:pt x="12554" y="41930"/>
                      <a:pt x="13992" y="39648"/>
                      <a:pt x="15704" y="37092"/>
                    </a:cubicBezTo>
                    <a:cubicBezTo>
                      <a:pt x="16549" y="36224"/>
                      <a:pt x="16549" y="35380"/>
                      <a:pt x="15978" y="34512"/>
                    </a:cubicBezTo>
                    <a:cubicBezTo>
                      <a:pt x="15704" y="33668"/>
                      <a:pt x="15704" y="33371"/>
                      <a:pt x="15978" y="32800"/>
                    </a:cubicBezTo>
                    <a:cubicBezTo>
                      <a:pt x="16845" y="31088"/>
                      <a:pt x="16845" y="30815"/>
                      <a:pt x="18831" y="31385"/>
                    </a:cubicBezTo>
                    <a:cubicBezTo>
                      <a:pt x="21114" y="32230"/>
                      <a:pt x="23693" y="31659"/>
                      <a:pt x="25976" y="31385"/>
                    </a:cubicBezTo>
                    <a:cubicBezTo>
                      <a:pt x="28829" y="30815"/>
                      <a:pt x="31111" y="29377"/>
                      <a:pt x="32823" y="27094"/>
                    </a:cubicBezTo>
                    <a:cubicBezTo>
                      <a:pt x="34238" y="25679"/>
                      <a:pt x="35106" y="23967"/>
                      <a:pt x="35676" y="21958"/>
                    </a:cubicBezTo>
                    <a:cubicBezTo>
                      <a:pt x="35950" y="20246"/>
                      <a:pt x="36247" y="18261"/>
                      <a:pt x="36521" y="16549"/>
                    </a:cubicBezTo>
                    <a:cubicBezTo>
                      <a:pt x="36818" y="15111"/>
                      <a:pt x="36818" y="13970"/>
                      <a:pt x="36521" y="12554"/>
                    </a:cubicBezTo>
                    <a:close/>
                    <a:moveTo>
                      <a:pt x="8857" y="46222"/>
                    </a:moveTo>
                    <a:lnTo>
                      <a:pt x="9131" y="46222"/>
                    </a:lnTo>
                    <a:lnTo>
                      <a:pt x="8857" y="46222"/>
                    </a:lnTo>
                    <a:cubicBezTo>
                      <a:pt x="8560" y="46792"/>
                      <a:pt x="8286" y="47066"/>
                      <a:pt x="7715" y="47637"/>
                    </a:cubicBezTo>
                    <a:lnTo>
                      <a:pt x="7419" y="47637"/>
                    </a:lnTo>
                    <a:cubicBezTo>
                      <a:pt x="6277" y="48778"/>
                      <a:pt x="4862" y="49075"/>
                      <a:pt x="3424" y="48504"/>
                    </a:cubicBezTo>
                    <a:lnTo>
                      <a:pt x="3424" y="48504"/>
                    </a:lnTo>
                    <a:cubicBezTo>
                      <a:pt x="3150" y="48504"/>
                      <a:pt x="2854" y="48207"/>
                      <a:pt x="2854" y="48207"/>
                    </a:cubicBezTo>
                    <a:cubicBezTo>
                      <a:pt x="2580" y="48207"/>
                      <a:pt x="2580" y="48207"/>
                      <a:pt x="2580" y="47934"/>
                    </a:cubicBezTo>
                    <a:cubicBezTo>
                      <a:pt x="1438" y="47066"/>
                      <a:pt x="571" y="46222"/>
                      <a:pt x="868" y="44510"/>
                    </a:cubicBezTo>
                    <a:lnTo>
                      <a:pt x="868" y="43368"/>
                    </a:lnTo>
                    <a:cubicBezTo>
                      <a:pt x="1142" y="42501"/>
                      <a:pt x="1438" y="41360"/>
                      <a:pt x="1712" y="40515"/>
                    </a:cubicBezTo>
                    <a:cubicBezTo>
                      <a:pt x="3424" y="37662"/>
                      <a:pt x="4862" y="35083"/>
                      <a:pt x="6574" y="32230"/>
                    </a:cubicBezTo>
                    <a:cubicBezTo>
                      <a:pt x="8560" y="35380"/>
                      <a:pt x="11413" y="36795"/>
                      <a:pt x="14837" y="37662"/>
                    </a:cubicBezTo>
                    <a:close/>
                    <a:moveTo>
                      <a:pt x="15704" y="36224"/>
                    </a:moveTo>
                    <a:cubicBezTo>
                      <a:pt x="15704" y="36795"/>
                      <a:pt x="14837" y="37092"/>
                      <a:pt x="14266" y="37092"/>
                    </a:cubicBezTo>
                    <a:cubicBezTo>
                      <a:pt x="13696" y="36795"/>
                      <a:pt x="12851" y="36521"/>
                      <a:pt x="11984" y="36224"/>
                    </a:cubicBezTo>
                    <a:cubicBezTo>
                      <a:pt x="11139" y="35654"/>
                      <a:pt x="9998" y="35083"/>
                      <a:pt x="9131" y="34512"/>
                    </a:cubicBezTo>
                    <a:cubicBezTo>
                      <a:pt x="8560" y="33942"/>
                      <a:pt x="7989" y="33371"/>
                      <a:pt x="7715" y="32800"/>
                    </a:cubicBezTo>
                    <a:cubicBezTo>
                      <a:pt x="7145" y="32526"/>
                      <a:pt x="7145" y="31956"/>
                      <a:pt x="7419" y="31385"/>
                    </a:cubicBezTo>
                    <a:cubicBezTo>
                      <a:pt x="7715" y="30815"/>
                      <a:pt x="8286" y="30815"/>
                      <a:pt x="8857" y="30815"/>
                    </a:cubicBezTo>
                    <a:cubicBezTo>
                      <a:pt x="9131" y="30815"/>
                      <a:pt x="9427" y="31088"/>
                      <a:pt x="9998" y="31088"/>
                    </a:cubicBezTo>
                    <a:cubicBezTo>
                      <a:pt x="9701" y="31385"/>
                      <a:pt x="9701" y="31659"/>
                      <a:pt x="9427" y="31659"/>
                    </a:cubicBezTo>
                    <a:cubicBezTo>
                      <a:pt x="8857" y="32800"/>
                      <a:pt x="8857" y="33097"/>
                      <a:pt x="9701" y="33942"/>
                    </a:cubicBezTo>
                    <a:cubicBezTo>
                      <a:pt x="10569" y="34512"/>
                      <a:pt x="11139" y="34809"/>
                      <a:pt x="11984" y="35380"/>
                    </a:cubicBezTo>
                    <a:cubicBezTo>
                      <a:pt x="12851" y="36224"/>
                      <a:pt x="13992" y="35950"/>
                      <a:pt x="14837" y="35380"/>
                    </a:cubicBezTo>
                    <a:cubicBezTo>
                      <a:pt x="14837" y="35083"/>
                      <a:pt x="15134" y="34512"/>
                      <a:pt x="15134" y="34238"/>
                    </a:cubicBezTo>
                    <a:cubicBezTo>
                      <a:pt x="15704" y="34512"/>
                      <a:pt x="15978" y="35654"/>
                      <a:pt x="15704" y="36224"/>
                    </a:cubicBezTo>
                    <a:close/>
                    <a:moveTo>
                      <a:pt x="14266" y="34809"/>
                    </a:moveTo>
                    <a:cubicBezTo>
                      <a:pt x="13992" y="35380"/>
                      <a:pt x="13696" y="35654"/>
                      <a:pt x="13125" y="35380"/>
                    </a:cubicBezTo>
                    <a:cubicBezTo>
                      <a:pt x="11710" y="34809"/>
                      <a:pt x="10569" y="33942"/>
                      <a:pt x="9701" y="33097"/>
                    </a:cubicBezTo>
                    <a:cubicBezTo>
                      <a:pt x="9427" y="32800"/>
                      <a:pt x="9427" y="32526"/>
                      <a:pt x="9701" y="32526"/>
                    </a:cubicBezTo>
                    <a:cubicBezTo>
                      <a:pt x="10272" y="31088"/>
                      <a:pt x="11139" y="29947"/>
                      <a:pt x="11984" y="28532"/>
                    </a:cubicBezTo>
                    <a:lnTo>
                      <a:pt x="11984" y="28532"/>
                    </a:lnTo>
                    <a:cubicBezTo>
                      <a:pt x="12851" y="28806"/>
                      <a:pt x="13422" y="29377"/>
                      <a:pt x="14266" y="29947"/>
                    </a:cubicBezTo>
                    <a:cubicBezTo>
                      <a:pt x="14837" y="30244"/>
                      <a:pt x="15704" y="30518"/>
                      <a:pt x="16549" y="31088"/>
                    </a:cubicBezTo>
                    <a:cubicBezTo>
                      <a:pt x="15704" y="32230"/>
                      <a:pt x="15134" y="33668"/>
                      <a:pt x="14266" y="34809"/>
                    </a:cubicBezTo>
                    <a:close/>
                    <a:moveTo>
                      <a:pt x="35676" y="18831"/>
                    </a:moveTo>
                    <a:lnTo>
                      <a:pt x="34809" y="22255"/>
                    </a:lnTo>
                    <a:cubicBezTo>
                      <a:pt x="34809" y="22529"/>
                      <a:pt x="34535" y="23100"/>
                      <a:pt x="34535" y="23396"/>
                    </a:cubicBezTo>
                    <a:cubicBezTo>
                      <a:pt x="32823" y="27665"/>
                      <a:pt x="29673" y="29947"/>
                      <a:pt x="25405" y="30815"/>
                    </a:cubicBezTo>
                    <a:cubicBezTo>
                      <a:pt x="23967" y="31088"/>
                      <a:pt x="22552" y="31385"/>
                      <a:pt x="21114" y="31385"/>
                    </a:cubicBezTo>
                    <a:cubicBezTo>
                      <a:pt x="19128" y="31088"/>
                      <a:pt x="17119" y="30815"/>
                      <a:pt x="15407" y="29947"/>
                    </a:cubicBezTo>
                    <a:cubicBezTo>
                      <a:pt x="14563" y="29377"/>
                      <a:pt x="13422" y="28806"/>
                      <a:pt x="12554" y="27961"/>
                    </a:cubicBezTo>
                    <a:cubicBezTo>
                      <a:pt x="9427" y="25679"/>
                      <a:pt x="6848" y="22826"/>
                      <a:pt x="6003" y="18831"/>
                    </a:cubicBezTo>
                    <a:cubicBezTo>
                      <a:pt x="6003" y="17393"/>
                      <a:pt x="5707" y="16252"/>
                      <a:pt x="5707" y="15408"/>
                    </a:cubicBezTo>
                    <a:cubicBezTo>
                      <a:pt x="5433" y="12828"/>
                      <a:pt x="6003" y="10842"/>
                      <a:pt x="6848" y="8834"/>
                    </a:cubicBezTo>
                    <a:cubicBezTo>
                      <a:pt x="7715" y="7122"/>
                      <a:pt x="8857" y="5707"/>
                      <a:pt x="10272" y="4566"/>
                    </a:cubicBezTo>
                    <a:cubicBezTo>
                      <a:pt x="12851" y="2283"/>
                      <a:pt x="15704" y="1142"/>
                      <a:pt x="18831" y="571"/>
                    </a:cubicBezTo>
                    <a:cubicBezTo>
                      <a:pt x="20543" y="571"/>
                      <a:pt x="22552" y="571"/>
                      <a:pt x="24264" y="1416"/>
                    </a:cubicBezTo>
                    <a:cubicBezTo>
                      <a:pt x="24538" y="1416"/>
                      <a:pt x="24538" y="1712"/>
                      <a:pt x="24834" y="1712"/>
                    </a:cubicBezTo>
                    <a:cubicBezTo>
                      <a:pt x="26546" y="1712"/>
                      <a:pt x="27961" y="2557"/>
                      <a:pt x="29103" y="3424"/>
                    </a:cubicBezTo>
                    <a:cubicBezTo>
                      <a:pt x="32253" y="5136"/>
                      <a:pt x="34535" y="7989"/>
                      <a:pt x="35676" y="11413"/>
                    </a:cubicBezTo>
                    <a:cubicBezTo>
                      <a:pt x="36521" y="13970"/>
                      <a:pt x="36247" y="16252"/>
                      <a:pt x="35676" y="1883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5" name="Google Shape;2155;p68"/>
            <p:cNvGrpSpPr/>
            <p:nvPr/>
          </p:nvGrpSpPr>
          <p:grpSpPr>
            <a:xfrm>
              <a:off x="6272262" y="2812123"/>
              <a:ext cx="884945" cy="543024"/>
              <a:chOff x="-76721675" y="3709450"/>
              <a:chExt cx="831325" cy="510025"/>
            </a:xfrm>
          </p:grpSpPr>
          <p:sp>
            <p:nvSpPr>
              <p:cNvPr id="2156" name="Google Shape;2156;p68"/>
              <p:cNvSpPr/>
              <p:nvPr/>
            </p:nvSpPr>
            <p:spPr>
              <a:xfrm>
                <a:off x="-76651225" y="4013000"/>
                <a:ext cx="127500" cy="121150"/>
              </a:xfrm>
              <a:custGeom>
                <a:avLst/>
                <a:gdLst/>
                <a:ahLst/>
                <a:cxnLst/>
                <a:rect l="l" t="t" r="r" b="b"/>
                <a:pathLst>
                  <a:path w="5100" h="4846" extrusionOk="0">
                    <a:moveTo>
                      <a:pt x="3390" y="0"/>
                    </a:moveTo>
                    <a:lnTo>
                      <a:pt x="3358" y="32"/>
                    </a:lnTo>
                    <a:cubicBezTo>
                      <a:pt x="3390" y="64"/>
                      <a:pt x="3453" y="127"/>
                      <a:pt x="3390" y="190"/>
                    </a:cubicBezTo>
                    <a:cubicBezTo>
                      <a:pt x="2503" y="1615"/>
                      <a:pt x="1299" y="2850"/>
                      <a:pt x="1" y="3896"/>
                    </a:cubicBezTo>
                    <a:cubicBezTo>
                      <a:pt x="508" y="3801"/>
                      <a:pt x="983" y="3769"/>
                      <a:pt x="1489" y="3674"/>
                    </a:cubicBezTo>
                    <a:cubicBezTo>
                      <a:pt x="1648" y="3674"/>
                      <a:pt x="1711" y="3896"/>
                      <a:pt x="1648" y="3991"/>
                    </a:cubicBezTo>
                    <a:cubicBezTo>
                      <a:pt x="1489" y="4276"/>
                      <a:pt x="1426" y="4561"/>
                      <a:pt x="1426" y="4846"/>
                    </a:cubicBezTo>
                    <a:cubicBezTo>
                      <a:pt x="2978" y="3832"/>
                      <a:pt x="4181" y="2502"/>
                      <a:pt x="5100" y="824"/>
                    </a:cubicBezTo>
                    <a:cubicBezTo>
                      <a:pt x="4625" y="634"/>
                      <a:pt x="4118" y="412"/>
                      <a:pt x="3706" y="159"/>
                    </a:cubicBezTo>
                    <a:cubicBezTo>
                      <a:pt x="3611" y="127"/>
                      <a:pt x="3516" y="32"/>
                      <a:pt x="3390" y="0"/>
                    </a:cubicBezTo>
                    <a:close/>
                  </a:path>
                </a:pathLst>
              </a:custGeom>
              <a:solidFill>
                <a:srgbClr val="5BC0C7"/>
              </a:solidFill>
              <a:ln w="9525" cap="flat" cmpd="sng">
                <a:solidFill>
                  <a:srgbClr val="555555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68"/>
              <p:cNvSpPr/>
              <p:nvPr/>
            </p:nvSpPr>
            <p:spPr>
              <a:xfrm>
                <a:off x="-76364600" y="4011800"/>
                <a:ext cx="467125" cy="195200"/>
              </a:xfrm>
              <a:custGeom>
                <a:avLst/>
                <a:gdLst/>
                <a:ahLst/>
                <a:cxnLst/>
                <a:rect l="l" t="t" r="r" b="b"/>
                <a:pathLst>
                  <a:path w="18685" h="7808" extrusionOk="0">
                    <a:moveTo>
                      <a:pt x="18245" y="1"/>
                    </a:moveTo>
                    <a:cubicBezTo>
                      <a:pt x="18178" y="1"/>
                      <a:pt x="18115" y="17"/>
                      <a:pt x="18051" y="48"/>
                    </a:cubicBezTo>
                    <a:cubicBezTo>
                      <a:pt x="18051" y="80"/>
                      <a:pt x="18020" y="175"/>
                      <a:pt x="17925" y="207"/>
                    </a:cubicBezTo>
                    <a:cubicBezTo>
                      <a:pt x="12351" y="3025"/>
                      <a:pt x="6207" y="5052"/>
                      <a:pt x="158" y="6952"/>
                    </a:cubicBezTo>
                    <a:cubicBezTo>
                      <a:pt x="158" y="7269"/>
                      <a:pt x="127" y="7522"/>
                      <a:pt x="0" y="7807"/>
                    </a:cubicBezTo>
                    <a:cubicBezTo>
                      <a:pt x="3009" y="6699"/>
                      <a:pt x="6144" y="6034"/>
                      <a:pt x="9152" y="4894"/>
                    </a:cubicBezTo>
                    <a:cubicBezTo>
                      <a:pt x="12351" y="3659"/>
                      <a:pt x="15486" y="2043"/>
                      <a:pt x="18622" y="618"/>
                    </a:cubicBezTo>
                    <a:lnTo>
                      <a:pt x="18622" y="523"/>
                    </a:lnTo>
                    <a:cubicBezTo>
                      <a:pt x="18685" y="365"/>
                      <a:pt x="18622" y="175"/>
                      <a:pt x="18463" y="48"/>
                    </a:cubicBezTo>
                    <a:cubicBezTo>
                      <a:pt x="18384" y="17"/>
                      <a:pt x="18313" y="1"/>
                      <a:pt x="18245" y="1"/>
                    </a:cubicBezTo>
                    <a:close/>
                  </a:path>
                </a:pathLst>
              </a:custGeom>
              <a:solidFill>
                <a:srgbClr val="FFF8CD"/>
              </a:solidFill>
              <a:ln w="9525" cap="flat" cmpd="sng">
                <a:solidFill>
                  <a:srgbClr val="555555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68"/>
              <p:cNvSpPr/>
              <p:nvPr/>
            </p:nvSpPr>
            <p:spPr>
              <a:xfrm>
                <a:off x="-76377275" y="3860475"/>
                <a:ext cx="479800" cy="196100"/>
              </a:xfrm>
              <a:custGeom>
                <a:avLst/>
                <a:gdLst/>
                <a:ahLst/>
                <a:cxnLst/>
                <a:rect l="l" t="t" r="r" b="b"/>
                <a:pathLst>
                  <a:path w="19192" h="7844" extrusionOk="0">
                    <a:moveTo>
                      <a:pt x="18221" y="1"/>
                    </a:moveTo>
                    <a:cubicBezTo>
                      <a:pt x="18147" y="1"/>
                      <a:pt x="18086" y="33"/>
                      <a:pt x="18052" y="84"/>
                    </a:cubicBezTo>
                    <a:cubicBezTo>
                      <a:pt x="18052" y="110"/>
                      <a:pt x="18138" y="266"/>
                      <a:pt x="18026" y="266"/>
                    </a:cubicBezTo>
                    <a:cubicBezTo>
                      <a:pt x="18002" y="266"/>
                      <a:pt x="17969" y="259"/>
                      <a:pt x="17925" y="243"/>
                    </a:cubicBezTo>
                    <a:cubicBezTo>
                      <a:pt x="12351" y="3061"/>
                      <a:pt x="6303" y="5595"/>
                      <a:pt x="159" y="6988"/>
                    </a:cubicBezTo>
                    <a:cubicBezTo>
                      <a:pt x="159" y="7305"/>
                      <a:pt x="127" y="7558"/>
                      <a:pt x="0" y="7843"/>
                    </a:cubicBezTo>
                    <a:cubicBezTo>
                      <a:pt x="3009" y="6703"/>
                      <a:pt x="6081" y="5943"/>
                      <a:pt x="9089" y="4803"/>
                    </a:cubicBezTo>
                    <a:cubicBezTo>
                      <a:pt x="12320" y="3599"/>
                      <a:pt x="15043" y="2744"/>
                      <a:pt x="18178" y="1319"/>
                    </a:cubicBezTo>
                    <a:cubicBezTo>
                      <a:pt x="18178" y="1288"/>
                      <a:pt x="19192" y="1288"/>
                      <a:pt x="18844" y="686"/>
                    </a:cubicBezTo>
                    <a:cubicBezTo>
                      <a:pt x="18907" y="528"/>
                      <a:pt x="18590" y="211"/>
                      <a:pt x="18432" y="84"/>
                    </a:cubicBezTo>
                    <a:cubicBezTo>
                      <a:pt x="18358" y="25"/>
                      <a:pt x="18285" y="1"/>
                      <a:pt x="18221" y="1"/>
                    </a:cubicBezTo>
                    <a:close/>
                  </a:path>
                </a:pathLst>
              </a:custGeom>
              <a:solidFill>
                <a:srgbClr val="FFF8CD"/>
              </a:solidFill>
              <a:ln w="9525" cap="flat" cmpd="sng">
                <a:solidFill>
                  <a:srgbClr val="555555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68"/>
              <p:cNvSpPr/>
              <p:nvPr/>
            </p:nvSpPr>
            <p:spPr>
              <a:xfrm>
                <a:off x="-76556200" y="4091375"/>
                <a:ext cx="188450" cy="118775"/>
              </a:xfrm>
              <a:custGeom>
                <a:avLst/>
                <a:gdLst/>
                <a:ahLst/>
                <a:cxnLst/>
                <a:rect l="l" t="t" r="r" b="b"/>
                <a:pathLst>
                  <a:path w="7538" h="4751" extrusionOk="0">
                    <a:moveTo>
                      <a:pt x="222" y="0"/>
                    </a:moveTo>
                    <a:lnTo>
                      <a:pt x="0" y="222"/>
                    </a:lnTo>
                    <a:cubicBezTo>
                      <a:pt x="1172" y="982"/>
                      <a:pt x="2312" y="1774"/>
                      <a:pt x="3515" y="2534"/>
                    </a:cubicBezTo>
                    <a:cubicBezTo>
                      <a:pt x="3959" y="2800"/>
                      <a:pt x="6528" y="4750"/>
                      <a:pt x="7228" y="4750"/>
                    </a:cubicBezTo>
                    <a:cubicBezTo>
                      <a:pt x="7278" y="4750"/>
                      <a:pt x="7318" y="4740"/>
                      <a:pt x="7347" y="4719"/>
                    </a:cubicBezTo>
                    <a:cubicBezTo>
                      <a:pt x="7379" y="4656"/>
                      <a:pt x="7442" y="4656"/>
                      <a:pt x="7474" y="4656"/>
                    </a:cubicBezTo>
                    <a:cubicBezTo>
                      <a:pt x="7537" y="4371"/>
                      <a:pt x="7537" y="4117"/>
                      <a:pt x="7537" y="3832"/>
                    </a:cubicBezTo>
                    <a:lnTo>
                      <a:pt x="7537" y="3832"/>
                    </a:lnTo>
                    <a:cubicBezTo>
                      <a:pt x="7379" y="3864"/>
                      <a:pt x="7221" y="3927"/>
                      <a:pt x="7126" y="3959"/>
                    </a:cubicBezTo>
                    <a:lnTo>
                      <a:pt x="7031" y="3959"/>
                    </a:lnTo>
                    <a:cubicBezTo>
                      <a:pt x="7008" y="4004"/>
                      <a:pt x="6970" y="4049"/>
                      <a:pt x="6905" y="4049"/>
                    </a:cubicBezTo>
                    <a:cubicBezTo>
                      <a:pt x="6878" y="4049"/>
                      <a:pt x="6846" y="4041"/>
                      <a:pt x="6809" y="4022"/>
                    </a:cubicBezTo>
                    <a:cubicBezTo>
                      <a:pt x="4592" y="2724"/>
                      <a:pt x="2375" y="1426"/>
                      <a:pt x="222" y="0"/>
                    </a:cubicBezTo>
                    <a:close/>
                  </a:path>
                </a:pathLst>
              </a:custGeom>
              <a:solidFill>
                <a:srgbClr val="FFF8CD"/>
              </a:solidFill>
              <a:ln w="9525" cap="flat" cmpd="sng">
                <a:solidFill>
                  <a:srgbClr val="555555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68"/>
              <p:cNvSpPr/>
              <p:nvPr/>
            </p:nvSpPr>
            <p:spPr>
              <a:xfrm>
                <a:off x="-76709800" y="3857825"/>
                <a:ext cx="331750" cy="190025"/>
              </a:xfrm>
              <a:custGeom>
                <a:avLst/>
                <a:gdLst/>
                <a:ahLst/>
                <a:cxnLst/>
                <a:rect l="l" t="t" r="r" b="b"/>
                <a:pathLst>
                  <a:path w="13270" h="7601" extrusionOk="0">
                    <a:moveTo>
                      <a:pt x="1276" y="5840"/>
                    </a:moveTo>
                    <a:cubicBezTo>
                      <a:pt x="1280" y="5851"/>
                      <a:pt x="1288" y="5859"/>
                      <a:pt x="1299" y="5859"/>
                    </a:cubicBezTo>
                    <a:cubicBezTo>
                      <a:pt x="1291" y="5853"/>
                      <a:pt x="1283" y="5847"/>
                      <a:pt x="1276" y="5840"/>
                    </a:cubicBezTo>
                    <a:close/>
                    <a:moveTo>
                      <a:pt x="1869" y="0"/>
                    </a:moveTo>
                    <a:cubicBezTo>
                      <a:pt x="1869" y="32"/>
                      <a:pt x="1869" y="63"/>
                      <a:pt x="1806" y="95"/>
                    </a:cubicBezTo>
                    <a:cubicBezTo>
                      <a:pt x="412" y="1457"/>
                      <a:pt x="0" y="3357"/>
                      <a:pt x="475" y="5194"/>
                    </a:cubicBezTo>
                    <a:cubicBezTo>
                      <a:pt x="570" y="5194"/>
                      <a:pt x="634" y="5226"/>
                      <a:pt x="602" y="5289"/>
                    </a:cubicBezTo>
                    <a:cubicBezTo>
                      <a:pt x="570" y="5384"/>
                      <a:pt x="570" y="5447"/>
                      <a:pt x="634" y="5542"/>
                    </a:cubicBezTo>
                    <a:cubicBezTo>
                      <a:pt x="651" y="5490"/>
                      <a:pt x="678" y="5466"/>
                      <a:pt x="710" y="5466"/>
                    </a:cubicBezTo>
                    <a:cubicBezTo>
                      <a:pt x="735" y="5466"/>
                      <a:pt x="764" y="5482"/>
                      <a:pt x="792" y="5511"/>
                    </a:cubicBezTo>
                    <a:cubicBezTo>
                      <a:pt x="943" y="5601"/>
                      <a:pt x="1122" y="5720"/>
                      <a:pt x="1276" y="5840"/>
                    </a:cubicBezTo>
                    <a:lnTo>
                      <a:pt x="1276" y="5840"/>
                    </a:lnTo>
                    <a:cubicBezTo>
                      <a:pt x="1267" y="5822"/>
                      <a:pt x="1267" y="5796"/>
                      <a:pt x="1267" y="5796"/>
                    </a:cubicBezTo>
                    <a:cubicBezTo>
                      <a:pt x="570" y="4212"/>
                      <a:pt x="792" y="2407"/>
                      <a:pt x="1774" y="982"/>
                    </a:cubicBezTo>
                    <a:cubicBezTo>
                      <a:pt x="1829" y="926"/>
                      <a:pt x="1897" y="901"/>
                      <a:pt x="1961" y="901"/>
                    </a:cubicBezTo>
                    <a:cubicBezTo>
                      <a:pt x="2043" y="901"/>
                      <a:pt x="2118" y="942"/>
                      <a:pt x="2154" y="1014"/>
                    </a:cubicBezTo>
                    <a:cubicBezTo>
                      <a:pt x="5923" y="3357"/>
                      <a:pt x="9374" y="5289"/>
                      <a:pt x="12985" y="7601"/>
                    </a:cubicBezTo>
                    <a:cubicBezTo>
                      <a:pt x="12985" y="7442"/>
                      <a:pt x="13206" y="7284"/>
                      <a:pt x="13270" y="7157"/>
                    </a:cubicBezTo>
                    <a:cubicBezTo>
                      <a:pt x="9374" y="5036"/>
                      <a:pt x="5416" y="2597"/>
                      <a:pt x="1869" y="0"/>
                    </a:cubicBezTo>
                    <a:close/>
                  </a:path>
                </a:pathLst>
              </a:custGeom>
              <a:solidFill>
                <a:srgbClr val="FFF8CD"/>
              </a:solidFill>
              <a:ln w="9525" cap="flat" cmpd="sng">
                <a:solidFill>
                  <a:srgbClr val="555555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68"/>
              <p:cNvSpPr/>
              <p:nvPr/>
            </p:nvSpPr>
            <p:spPr>
              <a:xfrm>
                <a:off x="-76663100" y="3718975"/>
                <a:ext cx="752175" cy="310675"/>
              </a:xfrm>
              <a:custGeom>
                <a:avLst/>
                <a:gdLst/>
                <a:ahLst/>
                <a:cxnLst/>
                <a:rect l="l" t="t" r="r" b="b"/>
                <a:pathLst>
                  <a:path w="30087" h="12427" extrusionOk="0">
                    <a:moveTo>
                      <a:pt x="6270" y="4158"/>
                    </a:moveTo>
                    <a:cubicBezTo>
                      <a:pt x="6409" y="4158"/>
                      <a:pt x="6483" y="4355"/>
                      <a:pt x="6335" y="4414"/>
                    </a:cubicBezTo>
                    <a:cubicBezTo>
                      <a:pt x="5068" y="4762"/>
                      <a:pt x="3738" y="4984"/>
                      <a:pt x="2439" y="5269"/>
                    </a:cubicBezTo>
                    <a:cubicBezTo>
                      <a:pt x="2430" y="5272"/>
                      <a:pt x="2421" y="5273"/>
                      <a:pt x="2412" y="5273"/>
                    </a:cubicBezTo>
                    <a:cubicBezTo>
                      <a:pt x="2309" y="5273"/>
                      <a:pt x="2291" y="5108"/>
                      <a:pt x="2408" y="5079"/>
                    </a:cubicBezTo>
                    <a:cubicBezTo>
                      <a:pt x="3674" y="4762"/>
                      <a:pt x="4941" y="4414"/>
                      <a:pt x="6240" y="4161"/>
                    </a:cubicBezTo>
                    <a:cubicBezTo>
                      <a:pt x="6250" y="4159"/>
                      <a:pt x="6260" y="4158"/>
                      <a:pt x="6270" y="4158"/>
                    </a:cubicBezTo>
                    <a:close/>
                    <a:moveTo>
                      <a:pt x="16861" y="1"/>
                    </a:moveTo>
                    <a:cubicBezTo>
                      <a:pt x="16696" y="1"/>
                      <a:pt x="16524" y="14"/>
                      <a:pt x="16342" y="44"/>
                    </a:cubicBezTo>
                    <a:cubicBezTo>
                      <a:pt x="15867" y="107"/>
                      <a:pt x="15392" y="329"/>
                      <a:pt x="14917" y="487"/>
                    </a:cubicBezTo>
                    <a:cubicBezTo>
                      <a:pt x="10135" y="2007"/>
                      <a:pt x="5290" y="3717"/>
                      <a:pt x="413" y="5016"/>
                    </a:cubicBezTo>
                    <a:cubicBezTo>
                      <a:pt x="413" y="5111"/>
                      <a:pt x="413" y="5142"/>
                      <a:pt x="349" y="5174"/>
                    </a:cubicBezTo>
                    <a:cubicBezTo>
                      <a:pt x="321" y="5193"/>
                      <a:pt x="296" y="5200"/>
                      <a:pt x="275" y="5200"/>
                    </a:cubicBezTo>
                    <a:cubicBezTo>
                      <a:pt x="223" y="5200"/>
                      <a:pt x="191" y="5156"/>
                      <a:pt x="191" y="5111"/>
                    </a:cubicBezTo>
                    <a:cubicBezTo>
                      <a:pt x="159" y="5142"/>
                      <a:pt x="96" y="5142"/>
                      <a:pt x="64" y="5142"/>
                    </a:cubicBezTo>
                    <a:cubicBezTo>
                      <a:pt x="33" y="5206"/>
                      <a:pt x="33" y="5237"/>
                      <a:pt x="33" y="5269"/>
                    </a:cubicBezTo>
                    <a:cubicBezTo>
                      <a:pt x="33" y="5269"/>
                      <a:pt x="33" y="5301"/>
                      <a:pt x="1" y="5301"/>
                    </a:cubicBezTo>
                    <a:lnTo>
                      <a:pt x="1" y="5364"/>
                    </a:lnTo>
                    <a:lnTo>
                      <a:pt x="33" y="5364"/>
                    </a:lnTo>
                    <a:cubicBezTo>
                      <a:pt x="4023" y="7486"/>
                      <a:pt x="7633" y="10273"/>
                      <a:pt x="11592" y="12426"/>
                    </a:cubicBezTo>
                    <a:lnTo>
                      <a:pt x="11623" y="12395"/>
                    </a:lnTo>
                    <a:cubicBezTo>
                      <a:pt x="11651" y="12385"/>
                      <a:pt x="11676" y="12382"/>
                      <a:pt x="11699" y="12382"/>
                    </a:cubicBezTo>
                    <a:cubicBezTo>
                      <a:pt x="11753" y="12382"/>
                      <a:pt x="11791" y="12404"/>
                      <a:pt x="11813" y="12426"/>
                    </a:cubicBezTo>
                    <a:cubicBezTo>
                      <a:pt x="17926" y="10304"/>
                      <a:pt x="24069" y="8309"/>
                      <a:pt x="30087" y="5871"/>
                    </a:cubicBezTo>
                    <a:lnTo>
                      <a:pt x="30023" y="5776"/>
                    </a:lnTo>
                    <a:cubicBezTo>
                      <a:pt x="30007" y="5807"/>
                      <a:pt x="29991" y="5823"/>
                      <a:pt x="29968" y="5823"/>
                    </a:cubicBezTo>
                    <a:cubicBezTo>
                      <a:pt x="29944" y="5823"/>
                      <a:pt x="29912" y="5807"/>
                      <a:pt x="29865" y="5776"/>
                    </a:cubicBezTo>
                    <a:cubicBezTo>
                      <a:pt x="27553" y="4667"/>
                      <a:pt x="25178" y="3559"/>
                      <a:pt x="22834" y="2451"/>
                    </a:cubicBezTo>
                    <a:lnTo>
                      <a:pt x="19319" y="804"/>
                    </a:lnTo>
                    <a:cubicBezTo>
                      <a:pt x="18463" y="402"/>
                      <a:pt x="17764" y="1"/>
                      <a:pt x="168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rgbClr val="555555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68"/>
              <p:cNvSpPr/>
              <p:nvPr/>
            </p:nvSpPr>
            <p:spPr>
              <a:xfrm>
                <a:off x="-76403400" y="3904525"/>
                <a:ext cx="479000" cy="278725"/>
              </a:xfrm>
              <a:custGeom>
                <a:avLst/>
                <a:gdLst/>
                <a:ahLst/>
                <a:cxnLst/>
                <a:rect l="l" t="t" r="r" b="b"/>
                <a:pathLst>
                  <a:path w="19160" h="11149" extrusionOk="0">
                    <a:moveTo>
                      <a:pt x="18685" y="1"/>
                    </a:moveTo>
                    <a:lnTo>
                      <a:pt x="18685" y="1"/>
                    </a:lnTo>
                    <a:cubicBezTo>
                      <a:pt x="12890" y="2312"/>
                      <a:pt x="6936" y="4688"/>
                      <a:pt x="887" y="6208"/>
                    </a:cubicBezTo>
                    <a:lnTo>
                      <a:pt x="887" y="6239"/>
                    </a:lnTo>
                    <a:cubicBezTo>
                      <a:pt x="0" y="7759"/>
                      <a:pt x="95" y="9375"/>
                      <a:pt x="919" y="10863"/>
                    </a:cubicBezTo>
                    <a:cubicBezTo>
                      <a:pt x="1014" y="10990"/>
                      <a:pt x="887" y="11053"/>
                      <a:pt x="792" y="11053"/>
                    </a:cubicBezTo>
                    <a:lnTo>
                      <a:pt x="855" y="11116"/>
                    </a:lnTo>
                    <a:lnTo>
                      <a:pt x="887" y="11148"/>
                    </a:lnTo>
                    <a:cubicBezTo>
                      <a:pt x="1045" y="11116"/>
                      <a:pt x="1235" y="11021"/>
                      <a:pt x="1394" y="10990"/>
                    </a:cubicBezTo>
                    <a:cubicBezTo>
                      <a:pt x="1394" y="10913"/>
                      <a:pt x="1452" y="10871"/>
                      <a:pt x="1519" y="10871"/>
                    </a:cubicBezTo>
                    <a:cubicBezTo>
                      <a:pt x="1562" y="10871"/>
                      <a:pt x="1610" y="10889"/>
                      <a:pt x="1647" y="10926"/>
                    </a:cubicBezTo>
                    <a:cubicBezTo>
                      <a:pt x="7664" y="9026"/>
                      <a:pt x="13523" y="6999"/>
                      <a:pt x="19160" y="4181"/>
                    </a:cubicBezTo>
                    <a:cubicBezTo>
                      <a:pt x="18337" y="3009"/>
                      <a:pt x="18147" y="1331"/>
                      <a:pt x="186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555555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68"/>
              <p:cNvSpPr/>
              <p:nvPr/>
            </p:nvSpPr>
            <p:spPr>
              <a:xfrm>
                <a:off x="-76681300" y="3888700"/>
                <a:ext cx="297700" cy="292175"/>
              </a:xfrm>
              <a:custGeom>
                <a:avLst/>
                <a:gdLst/>
                <a:ahLst/>
                <a:cxnLst/>
                <a:rect l="l" t="t" r="r" b="b"/>
                <a:pathLst>
                  <a:path w="11908" h="11687" extrusionOk="0">
                    <a:moveTo>
                      <a:pt x="797" y="3463"/>
                    </a:moveTo>
                    <a:cubicBezTo>
                      <a:pt x="807" y="3463"/>
                      <a:pt x="816" y="3469"/>
                      <a:pt x="824" y="3484"/>
                    </a:cubicBezTo>
                    <a:cubicBezTo>
                      <a:pt x="1584" y="4181"/>
                      <a:pt x="2407" y="4814"/>
                      <a:pt x="3357" y="5384"/>
                    </a:cubicBezTo>
                    <a:cubicBezTo>
                      <a:pt x="3470" y="5440"/>
                      <a:pt x="3382" y="5547"/>
                      <a:pt x="3316" y="5547"/>
                    </a:cubicBezTo>
                    <a:cubicBezTo>
                      <a:pt x="3309" y="5547"/>
                      <a:pt x="3301" y="5546"/>
                      <a:pt x="3294" y="5542"/>
                    </a:cubicBezTo>
                    <a:cubicBezTo>
                      <a:pt x="2344" y="5004"/>
                      <a:pt x="1457" y="4339"/>
                      <a:pt x="761" y="3547"/>
                    </a:cubicBezTo>
                    <a:cubicBezTo>
                      <a:pt x="737" y="3523"/>
                      <a:pt x="767" y="3463"/>
                      <a:pt x="797" y="3463"/>
                    </a:cubicBezTo>
                    <a:close/>
                    <a:moveTo>
                      <a:pt x="11873" y="6661"/>
                    </a:moveTo>
                    <a:cubicBezTo>
                      <a:pt x="11885" y="6668"/>
                      <a:pt x="11896" y="6675"/>
                      <a:pt x="11908" y="6682"/>
                    </a:cubicBezTo>
                    <a:cubicBezTo>
                      <a:pt x="11898" y="6672"/>
                      <a:pt x="11886" y="6665"/>
                      <a:pt x="11873" y="6661"/>
                    </a:cubicBezTo>
                    <a:close/>
                    <a:moveTo>
                      <a:pt x="634" y="1204"/>
                    </a:moveTo>
                    <a:cubicBezTo>
                      <a:pt x="2376" y="2375"/>
                      <a:pt x="4149" y="3389"/>
                      <a:pt x="6049" y="4276"/>
                    </a:cubicBezTo>
                    <a:cubicBezTo>
                      <a:pt x="7158" y="4751"/>
                      <a:pt x="8266" y="5162"/>
                      <a:pt x="9311" y="5764"/>
                    </a:cubicBezTo>
                    <a:cubicBezTo>
                      <a:pt x="9786" y="6049"/>
                      <a:pt x="10230" y="6334"/>
                      <a:pt x="10641" y="6682"/>
                    </a:cubicBezTo>
                    <a:cubicBezTo>
                      <a:pt x="10748" y="6735"/>
                      <a:pt x="10653" y="6855"/>
                      <a:pt x="10545" y="6855"/>
                    </a:cubicBezTo>
                    <a:cubicBezTo>
                      <a:pt x="10525" y="6855"/>
                      <a:pt x="10503" y="6851"/>
                      <a:pt x="10483" y="6841"/>
                    </a:cubicBezTo>
                    <a:cubicBezTo>
                      <a:pt x="9058" y="5637"/>
                      <a:pt x="7379" y="5067"/>
                      <a:pt x="5701" y="4307"/>
                    </a:cubicBezTo>
                    <a:cubicBezTo>
                      <a:pt x="5669" y="4276"/>
                      <a:pt x="5574" y="4276"/>
                      <a:pt x="5511" y="4212"/>
                    </a:cubicBezTo>
                    <a:cubicBezTo>
                      <a:pt x="3769" y="3389"/>
                      <a:pt x="2154" y="2439"/>
                      <a:pt x="571" y="1330"/>
                    </a:cubicBezTo>
                    <a:cubicBezTo>
                      <a:pt x="507" y="1330"/>
                      <a:pt x="507" y="1299"/>
                      <a:pt x="571" y="1267"/>
                    </a:cubicBezTo>
                    <a:cubicBezTo>
                      <a:pt x="571" y="1204"/>
                      <a:pt x="602" y="1204"/>
                      <a:pt x="634" y="1204"/>
                    </a:cubicBezTo>
                    <a:close/>
                    <a:moveTo>
                      <a:pt x="9132" y="7149"/>
                    </a:moveTo>
                    <a:cubicBezTo>
                      <a:pt x="9140" y="7149"/>
                      <a:pt x="9147" y="7151"/>
                      <a:pt x="9153" y="7157"/>
                    </a:cubicBezTo>
                    <a:cubicBezTo>
                      <a:pt x="9628" y="7379"/>
                      <a:pt x="10135" y="7664"/>
                      <a:pt x="10610" y="7949"/>
                    </a:cubicBezTo>
                    <a:cubicBezTo>
                      <a:pt x="10694" y="7977"/>
                      <a:pt x="10628" y="8081"/>
                      <a:pt x="10568" y="8081"/>
                    </a:cubicBezTo>
                    <a:cubicBezTo>
                      <a:pt x="10561" y="8081"/>
                      <a:pt x="10553" y="8079"/>
                      <a:pt x="10546" y="8076"/>
                    </a:cubicBezTo>
                    <a:cubicBezTo>
                      <a:pt x="10071" y="7822"/>
                      <a:pt x="9596" y="7506"/>
                      <a:pt x="9121" y="7221"/>
                    </a:cubicBezTo>
                    <a:cubicBezTo>
                      <a:pt x="9070" y="7195"/>
                      <a:pt x="9102" y="7149"/>
                      <a:pt x="9132" y="7149"/>
                    </a:cubicBezTo>
                    <a:close/>
                    <a:moveTo>
                      <a:pt x="6746" y="7347"/>
                    </a:moveTo>
                    <a:cubicBezTo>
                      <a:pt x="7918" y="7949"/>
                      <a:pt x="9153" y="8583"/>
                      <a:pt x="10261" y="9279"/>
                    </a:cubicBezTo>
                    <a:cubicBezTo>
                      <a:pt x="10360" y="9354"/>
                      <a:pt x="10324" y="9467"/>
                      <a:pt x="10242" y="9467"/>
                    </a:cubicBezTo>
                    <a:cubicBezTo>
                      <a:pt x="10220" y="9467"/>
                      <a:pt x="10194" y="9458"/>
                      <a:pt x="10166" y="9438"/>
                    </a:cubicBezTo>
                    <a:cubicBezTo>
                      <a:pt x="8995" y="8868"/>
                      <a:pt x="7791" y="8139"/>
                      <a:pt x="6683" y="7442"/>
                    </a:cubicBezTo>
                    <a:cubicBezTo>
                      <a:pt x="6651" y="7379"/>
                      <a:pt x="6683" y="7347"/>
                      <a:pt x="6746" y="7347"/>
                    </a:cubicBezTo>
                    <a:close/>
                    <a:moveTo>
                      <a:pt x="951" y="0"/>
                    </a:moveTo>
                    <a:cubicBezTo>
                      <a:pt x="761" y="317"/>
                      <a:pt x="571" y="665"/>
                      <a:pt x="444" y="982"/>
                    </a:cubicBezTo>
                    <a:cubicBezTo>
                      <a:pt x="32" y="2027"/>
                      <a:pt x="0" y="3230"/>
                      <a:pt x="349" y="4371"/>
                    </a:cubicBezTo>
                    <a:lnTo>
                      <a:pt x="444" y="4371"/>
                    </a:lnTo>
                    <a:cubicBezTo>
                      <a:pt x="1394" y="4941"/>
                      <a:pt x="2344" y="5574"/>
                      <a:pt x="3199" y="6207"/>
                    </a:cubicBezTo>
                    <a:lnTo>
                      <a:pt x="3262" y="6239"/>
                    </a:lnTo>
                    <a:cubicBezTo>
                      <a:pt x="3611" y="5859"/>
                      <a:pt x="3991" y="5416"/>
                      <a:pt x="4371" y="4972"/>
                    </a:cubicBezTo>
                    <a:cubicBezTo>
                      <a:pt x="4387" y="4956"/>
                      <a:pt x="4410" y="4948"/>
                      <a:pt x="4438" y="4948"/>
                    </a:cubicBezTo>
                    <a:cubicBezTo>
                      <a:pt x="4466" y="4948"/>
                      <a:pt x="4498" y="4956"/>
                      <a:pt x="4529" y="4972"/>
                    </a:cubicBezTo>
                    <a:lnTo>
                      <a:pt x="4561" y="4941"/>
                    </a:lnTo>
                    <a:cubicBezTo>
                      <a:pt x="3991" y="4624"/>
                      <a:pt x="3452" y="4307"/>
                      <a:pt x="2946" y="3991"/>
                    </a:cubicBezTo>
                    <a:cubicBezTo>
                      <a:pt x="2819" y="3896"/>
                      <a:pt x="1901" y="3357"/>
                      <a:pt x="1901" y="3262"/>
                    </a:cubicBezTo>
                    <a:lnTo>
                      <a:pt x="1932" y="3199"/>
                    </a:lnTo>
                    <a:cubicBezTo>
                      <a:pt x="1774" y="3104"/>
                      <a:pt x="1679" y="3040"/>
                      <a:pt x="1521" y="2945"/>
                    </a:cubicBezTo>
                    <a:cubicBezTo>
                      <a:pt x="1444" y="2920"/>
                      <a:pt x="1491" y="2833"/>
                      <a:pt x="1545" y="2833"/>
                    </a:cubicBezTo>
                    <a:cubicBezTo>
                      <a:pt x="1558" y="2833"/>
                      <a:pt x="1572" y="2838"/>
                      <a:pt x="1584" y="2850"/>
                    </a:cubicBezTo>
                    <a:cubicBezTo>
                      <a:pt x="3959" y="4149"/>
                      <a:pt x="6049" y="5479"/>
                      <a:pt x="8678" y="6366"/>
                    </a:cubicBezTo>
                    <a:cubicBezTo>
                      <a:pt x="8875" y="6422"/>
                      <a:pt x="8822" y="6729"/>
                      <a:pt x="8651" y="6729"/>
                    </a:cubicBezTo>
                    <a:cubicBezTo>
                      <a:pt x="8630" y="6729"/>
                      <a:pt x="8607" y="6724"/>
                      <a:pt x="8583" y="6714"/>
                    </a:cubicBezTo>
                    <a:cubicBezTo>
                      <a:pt x="7918" y="6524"/>
                      <a:pt x="7284" y="6271"/>
                      <a:pt x="6651" y="5986"/>
                    </a:cubicBezTo>
                    <a:cubicBezTo>
                      <a:pt x="6651" y="6049"/>
                      <a:pt x="6651" y="6049"/>
                      <a:pt x="6619" y="6081"/>
                    </a:cubicBezTo>
                    <a:cubicBezTo>
                      <a:pt x="6271" y="6714"/>
                      <a:pt x="5859" y="7316"/>
                      <a:pt x="5416" y="7854"/>
                    </a:cubicBezTo>
                    <a:cubicBezTo>
                      <a:pt x="7601" y="9058"/>
                      <a:pt x="9691" y="10388"/>
                      <a:pt x="11845" y="11686"/>
                    </a:cubicBezTo>
                    <a:cubicBezTo>
                      <a:pt x="10768" y="10261"/>
                      <a:pt x="10736" y="8266"/>
                      <a:pt x="11686" y="6746"/>
                    </a:cubicBezTo>
                    <a:cubicBezTo>
                      <a:pt x="11709" y="6701"/>
                      <a:pt x="11779" y="6656"/>
                      <a:pt x="11840" y="6656"/>
                    </a:cubicBezTo>
                    <a:cubicBezTo>
                      <a:pt x="11851" y="6656"/>
                      <a:pt x="11862" y="6658"/>
                      <a:pt x="11873" y="6661"/>
                    </a:cubicBezTo>
                    <a:lnTo>
                      <a:pt x="11873" y="6661"/>
                    </a:lnTo>
                    <a:cubicBezTo>
                      <a:pt x="11156" y="6227"/>
                      <a:pt x="10439" y="5852"/>
                      <a:pt x="9691" y="5416"/>
                    </a:cubicBezTo>
                    <a:cubicBezTo>
                      <a:pt x="6746" y="3674"/>
                      <a:pt x="3801" y="1900"/>
                      <a:pt x="9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68"/>
              <p:cNvSpPr/>
              <p:nvPr/>
            </p:nvSpPr>
            <p:spPr>
              <a:xfrm>
                <a:off x="-76721675" y="3851475"/>
                <a:ext cx="831325" cy="368000"/>
              </a:xfrm>
              <a:custGeom>
                <a:avLst/>
                <a:gdLst/>
                <a:ahLst/>
                <a:cxnLst/>
                <a:rect l="l" t="t" r="r" b="b"/>
                <a:pathLst>
                  <a:path w="33253" h="14720" extrusionOk="0">
                    <a:moveTo>
                      <a:pt x="32525" y="824"/>
                    </a:moveTo>
                    <a:cubicBezTo>
                      <a:pt x="32620" y="951"/>
                      <a:pt x="32620" y="1109"/>
                      <a:pt x="32588" y="1268"/>
                    </a:cubicBezTo>
                    <a:lnTo>
                      <a:pt x="32461" y="1268"/>
                    </a:lnTo>
                    <a:cubicBezTo>
                      <a:pt x="26296" y="3955"/>
                      <a:pt x="20193" y="6106"/>
                      <a:pt x="13839" y="8035"/>
                    </a:cubicBezTo>
                    <a:lnTo>
                      <a:pt x="13839" y="8035"/>
                    </a:lnTo>
                    <a:cubicBezTo>
                      <a:pt x="13840" y="8031"/>
                      <a:pt x="13840" y="8024"/>
                      <a:pt x="13840" y="8013"/>
                    </a:cubicBezTo>
                    <a:cubicBezTo>
                      <a:pt x="13840" y="7855"/>
                      <a:pt x="13903" y="7696"/>
                      <a:pt x="13935" y="7570"/>
                    </a:cubicBezTo>
                    <a:lnTo>
                      <a:pt x="13966" y="7538"/>
                    </a:lnTo>
                    <a:cubicBezTo>
                      <a:pt x="13980" y="7541"/>
                      <a:pt x="13993" y="7543"/>
                      <a:pt x="14006" y="7543"/>
                    </a:cubicBezTo>
                    <a:cubicBezTo>
                      <a:pt x="14118" y="7543"/>
                      <a:pt x="14213" y="7430"/>
                      <a:pt x="14156" y="7316"/>
                    </a:cubicBezTo>
                    <a:cubicBezTo>
                      <a:pt x="20427" y="5670"/>
                      <a:pt x="26507" y="3294"/>
                      <a:pt x="32525" y="824"/>
                    </a:cubicBezTo>
                    <a:close/>
                    <a:moveTo>
                      <a:pt x="2376" y="159"/>
                    </a:moveTo>
                    <a:cubicBezTo>
                      <a:pt x="6049" y="2788"/>
                      <a:pt x="9818" y="4878"/>
                      <a:pt x="13776" y="7380"/>
                    </a:cubicBezTo>
                    <a:cubicBezTo>
                      <a:pt x="13681" y="7538"/>
                      <a:pt x="13681" y="7696"/>
                      <a:pt x="13681" y="7823"/>
                    </a:cubicBezTo>
                    <a:cubicBezTo>
                      <a:pt x="9659" y="5638"/>
                      <a:pt x="6366" y="3611"/>
                      <a:pt x="2661" y="1141"/>
                    </a:cubicBezTo>
                    <a:cubicBezTo>
                      <a:pt x="2602" y="1083"/>
                      <a:pt x="2509" y="1025"/>
                      <a:pt x="2423" y="1025"/>
                    </a:cubicBezTo>
                    <a:cubicBezTo>
                      <a:pt x="2368" y="1025"/>
                      <a:pt x="2317" y="1048"/>
                      <a:pt x="2281" y="1109"/>
                    </a:cubicBezTo>
                    <a:cubicBezTo>
                      <a:pt x="1299" y="2534"/>
                      <a:pt x="1077" y="4308"/>
                      <a:pt x="1774" y="5955"/>
                    </a:cubicBezTo>
                    <a:lnTo>
                      <a:pt x="1806" y="5986"/>
                    </a:lnTo>
                    <a:cubicBezTo>
                      <a:pt x="1837" y="6002"/>
                      <a:pt x="1861" y="6010"/>
                      <a:pt x="1881" y="6010"/>
                    </a:cubicBezTo>
                    <a:cubicBezTo>
                      <a:pt x="1901" y="6010"/>
                      <a:pt x="1916" y="6002"/>
                      <a:pt x="1932" y="5986"/>
                    </a:cubicBezTo>
                    <a:cubicBezTo>
                      <a:pt x="2819" y="6651"/>
                      <a:pt x="3769" y="7285"/>
                      <a:pt x="4656" y="7886"/>
                    </a:cubicBezTo>
                    <a:cubicBezTo>
                      <a:pt x="4592" y="7918"/>
                      <a:pt x="4561" y="8013"/>
                      <a:pt x="4466" y="8076"/>
                    </a:cubicBezTo>
                    <a:cubicBezTo>
                      <a:pt x="3642" y="7348"/>
                      <a:pt x="2724" y="6651"/>
                      <a:pt x="1806" y="6018"/>
                    </a:cubicBezTo>
                    <a:cubicBezTo>
                      <a:pt x="1647" y="5923"/>
                      <a:pt x="1457" y="5796"/>
                      <a:pt x="1299" y="5670"/>
                    </a:cubicBezTo>
                    <a:cubicBezTo>
                      <a:pt x="1290" y="5660"/>
                      <a:pt x="1275" y="5656"/>
                      <a:pt x="1258" y="5656"/>
                    </a:cubicBezTo>
                    <a:cubicBezTo>
                      <a:pt x="1217" y="5656"/>
                      <a:pt x="1163" y="5679"/>
                      <a:pt x="1140" y="5701"/>
                    </a:cubicBezTo>
                    <a:cubicBezTo>
                      <a:pt x="1109" y="5670"/>
                      <a:pt x="1077" y="5543"/>
                      <a:pt x="1109" y="5480"/>
                    </a:cubicBezTo>
                    <a:cubicBezTo>
                      <a:pt x="1140" y="5385"/>
                      <a:pt x="1077" y="5353"/>
                      <a:pt x="982" y="5353"/>
                    </a:cubicBezTo>
                    <a:cubicBezTo>
                      <a:pt x="507" y="3516"/>
                      <a:pt x="950" y="1616"/>
                      <a:pt x="2344" y="286"/>
                    </a:cubicBezTo>
                    <a:cubicBezTo>
                      <a:pt x="2376" y="254"/>
                      <a:pt x="2376" y="222"/>
                      <a:pt x="2376" y="159"/>
                    </a:cubicBezTo>
                    <a:close/>
                    <a:moveTo>
                      <a:pt x="2566" y="1489"/>
                    </a:moveTo>
                    <a:cubicBezTo>
                      <a:pt x="5416" y="3389"/>
                      <a:pt x="8361" y="5163"/>
                      <a:pt x="11306" y="6905"/>
                    </a:cubicBezTo>
                    <a:cubicBezTo>
                      <a:pt x="12035" y="7348"/>
                      <a:pt x="12795" y="7728"/>
                      <a:pt x="13491" y="8171"/>
                    </a:cubicBezTo>
                    <a:cubicBezTo>
                      <a:pt x="13474" y="8163"/>
                      <a:pt x="13455" y="8159"/>
                      <a:pt x="13435" y="8159"/>
                    </a:cubicBezTo>
                    <a:cubicBezTo>
                      <a:pt x="13379" y="8159"/>
                      <a:pt x="13316" y="8188"/>
                      <a:pt x="13270" y="8235"/>
                    </a:cubicBezTo>
                    <a:cubicBezTo>
                      <a:pt x="12320" y="9755"/>
                      <a:pt x="12351" y="11782"/>
                      <a:pt x="13428" y="13207"/>
                    </a:cubicBezTo>
                    <a:cubicBezTo>
                      <a:pt x="11275" y="11877"/>
                      <a:pt x="9184" y="10547"/>
                      <a:pt x="6999" y="9343"/>
                    </a:cubicBezTo>
                    <a:cubicBezTo>
                      <a:pt x="7443" y="8805"/>
                      <a:pt x="7823" y="8203"/>
                      <a:pt x="8203" y="7570"/>
                    </a:cubicBezTo>
                    <a:cubicBezTo>
                      <a:pt x="8234" y="7538"/>
                      <a:pt x="8234" y="7538"/>
                      <a:pt x="8234" y="7506"/>
                    </a:cubicBezTo>
                    <a:cubicBezTo>
                      <a:pt x="8868" y="7760"/>
                      <a:pt x="9501" y="8013"/>
                      <a:pt x="10166" y="8203"/>
                    </a:cubicBezTo>
                    <a:cubicBezTo>
                      <a:pt x="10187" y="8213"/>
                      <a:pt x="10207" y="8218"/>
                      <a:pt x="10226" y="8218"/>
                    </a:cubicBezTo>
                    <a:cubicBezTo>
                      <a:pt x="10380" y="8218"/>
                      <a:pt x="10458" y="7911"/>
                      <a:pt x="10261" y="7855"/>
                    </a:cubicBezTo>
                    <a:cubicBezTo>
                      <a:pt x="7633" y="6968"/>
                      <a:pt x="5542" y="5638"/>
                      <a:pt x="3167" y="4339"/>
                    </a:cubicBezTo>
                    <a:cubicBezTo>
                      <a:pt x="3149" y="4327"/>
                      <a:pt x="3131" y="4322"/>
                      <a:pt x="3116" y="4322"/>
                    </a:cubicBezTo>
                    <a:cubicBezTo>
                      <a:pt x="3052" y="4322"/>
                      <a:pt x="3021" y="4409"/>
                      <a:pt x="3072" y="4434"/>
                    </a:cubicBezTo>
                    <a:cubicBezTo>
                      <a:pt x="3231" y="4529"/>
                      <a:pt x="3357" y="4593"/>
                      <a:pt x="3516" y="4688"/>
                    </a:cubicBezTo>
                    <a:lnTo>
                      <a:pt x="3484" y="4751"/>
                    </a:lnTo>
                    <a:cubicBezTo>
                      <a:pt x="3484" y="4846"/>
                      <a:pt x="4402" y="5385"/>
                      <a:pt x="4497" y="5480"/>
                    </a:cubicBezTo>
                    <a:cubicBezTo>
                      <a:pt x="5036" y="5796"/>
                      <a:pt x="5574" y="6113"/>
                      <a:pt x="6144" y="6430"/>
                    </a:cubicBezTo>
                    <a:cubicBezTo>
                      <a:pt x="6239" y="6461"/>
                      <a:pt x="6334" y="6556"/>
                      <a:pt x="6461" y="6588"/>
                    </a:cubicBezTo>
                    <a:cubicBezTo>
                      <a:pt x="6936" y="6810"/>
                      <a:pt x="7411" y="7063"/>
                      <a:pt x="7886" y="7253"/>
                    </a:cubicBezTo>
                    <a:lnTo>
                      <a:pt x="7823" y="7285"/>
                    </a:lnTo>
                    <a:cubicBezTo>
                      <a:pt x="6968" y="8931"/>
                      <a:pt x="5732" y="10262"/>
                      <a:pt x="4181" y="11243"/>
                    </a:cubicBezTo>
                    <a:cubicBezTo>
                      <a:pt x="4244" y="10990"/>
                      <a:pt x="4276" y="10705"/>
                      <a:pt x="4434" y="10420"/>
                    </a:cubicBezTo>
                    <a:cubicBezTo>
                      <a:pt x="4493" y="10301"/>
                      <a:pt x="4442" y="10100"/>
                      <a:pt x="4306" y="10100"/>
                    </a:cubicBezTo>
                    <a:cubicBezTo>
                      <a:pt x="4296" y="10100"/>
                      <a:pt x="4286" y="10101"/>
                      <a:pt x="4276" y="10103"/>
                    </a:cubicBezTo>
                    <a:cubicBezTo>
                      <a:pt x="3769" y="10198"/>
                      <a:pt x="3294" y="10230"/>
                      <a:pt x="2756" y="10293"/>
                    </a:cubicBezTo>
                    <a:cubicBezTo>
                      <a:pt x="4086" y="9248"/>
                      <a:pt x="5257" y="8045"/>
                      <a:pt x="6176" y="6620"/>
                    </a:cubicBezTo>
                    <a:cubicBezTo>
                      <a:pt x="6208" y="6588"/>
                      <a:pt x="6176" y="6493"/>
                      <a:pt x="6144" y="6461"/>
                    </a:cubicBezTo>
                    <a:cubicBezTo>
                      <a:pt x="6113" y="6445"/>
                      <a:pt x="6081" y="6437"/>
                      <a:pt x="6053" y="6437"/>
                    </a:cubicBezTo>
                    <a:cubicBezTo>
                      <a:pt x="6025" y="6437"/>
                      <a:pt x="6002" y="6445"/>
                      <a:pt x="5986" y="6461"/>
                    </a:cubicBezTo>
                    <a:cubicBezTo>
                      <a:pt x="5606" y="6905"/>
                      <a:pt x="5226" y="7348"/>
                      <a:pt x="4877" y="7728"/>
                    </a:cubicBezTo>
                    <a:lnTo>
                      <a:pt x="4814" y="7696"/>
                    </a:lnTo>
                    <a:cubicBezTo>
                      <a:pt x="3959" y="7063"/>
                      <a:pt x="3009" y="6430"/>
                      <a:pt x="2059" y="5860"/>
                    </a:cubicBezTo>
                    <a:lnTo>
                      <a:pt x="1964" y="5860"/>
                    </a:lnTo>
                    <a:cubicBezTo>
                      <a:pt x="1615" y="4719"/>
                      <a:pt x="1647" y="3548"/>
                      <a:pt x="2059" y="2471"/>
                    </a:cubicBezTo>
                    <a:cubicBezTo>
                      <a:pt x="2186" y="2154"/>
                      <a:pt x="2376" y="1806"/>
                      <a:pt x="2566" y="1489"/>
                    </a:cubicBezTo>
                    <a:close/>
                    <a:moveTo>
                      <a:pt x="31416" y="2091"/>
                    </a:moveTo>
                    <a:lnTo>
                      <a:pt x="31416" y="2091"/>
                    </a:lnTo>
                    <a:cubicBezTo>
                      <a:pt x="30846" y="3484"/>
                      <a:pt x="31068" y="5099"/>
                      <a:pt x="31891" y="6303"/>
                    </a:cubicBezTo>
                    <a:cubicBezTo>
                      <a:pt x="26254" y="9153"/>
                      <a:pt x="20395" y="11148"/>
                      <a:pt x="14378" y="13080"/>
                    </a:cubicBezTo>
                    <a:cubicBezTo>
                      <a:pt x="14345" y="13047"/>
                      <a:pt x="14304" y="13033"/>
                      <a:pt x="14265" y="13033"/>
                    </a:cubicBezTo>
                    <a:cubicBezTo>
                      <a:pt x="14192" y="13033"/>
                      <a:pt x="14125" y="13081"/>
                      <a:pt x="14125" y="13143"/>
                    </a:cubicBezTo>
                    <a:cubicBezTo>
                      <a:pt x="13966" y="13207"/>
                      <a:pt x="13776" y="13270"/>
                      <a:pt x="13618" y="13302"/>
                    </a:cubicBezTo>
                    <a:lnTo>
                      <a:pt x="13586" y="13270"/>
                    </a:lnTo>
                    <a:lnTo>
                      <a:pt x="13523" y="13238"/>
                    </a:lnTo>
                    <a:cubicBezTo>
                      <a:pt x="13618" y="13238"/>
                      <a:pt x="13745" y="13143"/>
                      <a:pt x="13650" y="13048"/>
                    </a:cubicBezTo>
                    <a:cubicBezTo>
                      <a:pt x="12826" y="11528"/>
                      <a:pt x="12795" y="9913"/>
                      <a:pt x="13618" y="8393"/>
                    </a:cubicBezTo>
                    <a:lnTo>
                      <a:pt x="13618" y="8361"/>
                    </a:lnTo>
                    <a:cubicBezTo>
                      <a:pt x="19667" y="6810"/>
                      <a:pt x="25621" y="4434"/>
                      <a:pt x="31416" y="2091"/>
                    </a:cubicBezTo>
                    <a:close/>
                    <a:moveTo>
                      <a:pt x="32536" y="6414"/>
                    </a:moveTo>
                    <a:cubicBezTo>
                      <a:pt x="32612" y="6414"/>
                      <a:pt x="32683" y="6430"/>
                      <a:pt x="32746" y="6461"/>
                    </a:cubicBezTo>
                    <a:cubicBezTo>
                      <a:pt x="32905" y="6588"/>
                      <a:pt x="32968" y="6778"/>
                      <a:pt x="32905" y="6936"/>
                    </a:cubicBezTo>
                    <a:lnTo>
                      <a:pt x="32841" y="6968"/>
                    </a:lnTo>
                    <a:cubicBezTo>
                      <a:pt x="29738" y="8393"/>
                      <a:pt x="26412" y="9818"/>
                      <a:pt x="23214" y="11053"/>
                    </a:cubicBezTo>
                    <a:cubicBezTo>
                      <a:pt x="20174" y="12193"/>
                      <a:pt x="17545" y="13270"/>
                      <a:pt x="14251" y="14220"/>
                    </a:cubicBezTo>
                    <a:cubicBezTo>
                      <a:pt x="14315" y="13935"/>
                      <a:pt x="14410" y="13618"/>
                      <a:pt x="14410" y="13365"/>
                    </a:cubicBezTo>
                    <a:cubicBezTo>
                      <a:pt x="20490" y="11655"/>
                      <a:pt x="26602" y="9470"/>
                      <a:pt x="32176" y="6620"/>
                    </a:cubicBezTo>
                    <a:cubicBezTo>
                      <a:pt x="32271" y="6588"/>
                      <a:pt x="32303" y="6556"/>
                      <a:pt x="32303" y="6461"/>
                    </a:cubicBezTo>
                    <a:cubicBezTo>
                      <a:pt x="32382" y="6430"/>
                      <a:pt x="32461" y="6414"/>
                      <a:pt x="32536" y="6414"/>
                    </a:cubicBezTo>
                    <a:close/>
                    <a:moveTo>
                      <a:pt x="6809" y="9596"/>
                    </a:moveTo>
                    <a:cubicBezTo>
                      <a:pt x="8931" y="11022"/>
                      <a:pt x="11148" y="12320"/>
                      <a:pt x="13365" y="13618"/>
                    </a:cubicBezTo>
                    <a:cubicBezTo>
                      <a:pt x="13393" y="13637"/>
                      <a:pt x="13423" y="13645"/>
                      <a:pt x="13453" y="13645"/>
                    </a:cubicBezTo>
                    <a:cubicBezTo>
                      <a:pt x="13526" y="13645"/>
                      <a:pt x="13596" y="13600"/>
                      <a:pt x="13618" y="13555"/>
                    </a:cubicBezTo>
                    <a:lnTo>
                      <a:pt x="13681" y="13555"/>
                    </a:lnTo>
                    <a:lnTo>
                      <a:pt x="14156" y="13428"/>
                    </a:lnTo>
                    <a:lnTo>
                      <a:pt x="14156" y="13428"/>
                    </a:lnTo>
                    <a:cubicBezTo>
                      <a:pt x="14156" y="13713"/>
                      <a:pt x="14125" y="13998"/>
                      <a:pt x="14093" y="14252"/>
                    </a:cubicBezTo>
                    <a:cubicBezTo>
                      <a:pt x="14085" y="14243"/>
                      <a:pt x="14074" y="14239"/>
                      <a:pt x="14061" y="14239"/>
                    </a:cubicBezTo>
                    <a:cubicBezTo>
                      <a:pt x="14027" y="14239"/>
                      <a:pt x="13981" y="14269"/>
                      <a:pt x="13935" y="14315"/>
                    </a:cubicBezTo>
                    <a:cubicBezTo>
                      <a:pt x="13905" y="14336"/>
                      <a:pt x="13865" y="14346"/>
                      <a:pt x="13815" y="14346"/>
                    </a:cubicBezTo>
                    <a:cubicBezTo>
                      <a:pt x="13115" y="14346"/>
                      <a:pt x="10546" y="12396"/>
                      <a:pt x="10103" y="12130"/>
                    </a:cubicBezTo>
                    <a:cubicBezTo>
                      <a:pt x="8899" y="11370"/>
                      <a:pt x="7759" y="10578"/>
                      <a:pt x="6556" y="9818"/>
                    </a:cubicBezTo>
                    <a:lnTo>
                      <a:pt x="6809" y="9596"/>
                    </a:lnTo>
                    <a:close/>
                    <a:moveTo>
                      <a:pt x="2344" y="1"/>
                    </a:moveTo>
                    <a:lnTo>
                      <a:pt x="2281" y="64"/>
                    </a:lnTo>
                    <a:cubicBezTo>
                      <a:pt x="2246" y="29"/>
                      <a:pt x="2202" y="4"/>
                      <a:pt x="2158" y="4"/>
                    </a:cubicBezTo>
                    <a:cubicBezTo>
                      <a:pt x="2123" y="4"/>
                      <a:pt x="2087" y="21"/>
                      <a:pt x="2059" y="64"/>
                    </a:cubicBezTo>
                    <a:cubicBezTo>
                      <a:pt x="539" y="1521"/>
                      <a:pt x="0" y="3738"/>
                      <a:pt x="824" y="5670"/>
                    </a:cubicBezTo>
                    <a:cubicBezTo>
                      <a:pt x="824" y="5701"/>
                      <a:pt x="855" y="5701"/>
                      <a:pt x="919" y="5701"/>
                    </a:cubicBezTo>
                    <a:lnTo>
                      <a:pt x="950" y="5765"/>
                    </a:lnTo>
                    <a:cubicBezTo>
                      <a:pt x="982" y="5828"/>
                      <a:pt x="1014" y="5860"/>
                      <a:pt x="1109" y="5860"/>
                    </a:cubicBezTo>
                    <a:cubicBezTo>
                      <a:pt x="1109" y="5923"/>
                      <a:pt x="1109" y="5923"/>
                      <a:pt x="1140" y="5955"/>
                    </a:cubicBezTo>
                    <a:cubicBezTo>
                      <a:pt x="2186" y="6746"/>
                      <a:pt x="3231" y="7601"/>
                      <a:pt x="4339" y="8298"/>
                    </a:cubicBezTo>
                    <a:cubicBezTo>
                      <a:pt x="3611" y="9090"/>
                      <a:pt x="2819" y="9786"/>
                      <a:pt x="1932" y="10420"/>
                    </a:cubicBezTo>
                    <a:cubicBezTo>
                      <a:pt x="1811" y="10541"/>
                      <a:pt x="1806" y="10834"/>
                      <a:pt x="2025" y="10834"/>
                    </a:cubicBezTo>
                    <a:cubicBezTo>
                      <a:pt x="2036" y="10834"/>
                      <a:pt x="2047" y="10833"/>
                      <a:pt x="2059" y="10832"/>
                    </a:cubicBezTo>
                    <a:lnTo>
                      <a:pt x="3959" y="10578"/>
                    </a:lnTo>
                    <a:lnTo>
                      <a:pt x="3959" y="10578"/>
                    </a:lnTo>
                    <a:cubicBezTo>
                      <a:pt x="3832" y="10927"/>
                      <a:pt x="3801" y="11243"/>
                      <a:pt x="3832" y="11655"/>
                    </a:cubicBezTo>
                    <a:cubicBezTo>
                      <a:pt x="3857" y="11754"/>
                      <a:pt x="3940" y="11833"/>
                      <a:pt x="4050" y="11833"/>
                    </a:cubicBezTo>
                    <a:cubicBezTo>
                      <a:pt x="4081" y="11833"/>
                      <a:pt x="4114" y="11827"/>
                      <a:pt x="4149" y="11813"/>
                    </a:cubicBezTo>
                    <a:cubicBezTo>
                      <a:pt x="5036" y="11307"/>
                      <a:pt x="5827" y="10673"/>
                      <a:pt x="6493" y="9945"/>
                    </a:cubicBezTo>
                    <a:cubicBezTo>
                      <a:pt x="7949" y="11085"/>
                      <a:pt x="9501" y="12130"/>
                      <a:pt x="11085" y="13112"/>
                    </a:cubicBezTo>
                    <a:cubicBezTo>
                      <a:pt x="11609" y="13471"/>
                      <a:pt x="13024" y="14720"/>
                      <a:pt x="13840" y="14720"/>
                    </a:cubicBezTo>
                    <a:cubicBezTo>
                      <a:pt x="13960" y="14720"/>
                      <a:pt x="14067" y="14693"/>
                      <a:pt x="14156" y="14632"/>
                    </a:cubicBezTo>
                    <a:cubicBezTo>
                      <a:pt x="14220" y="14568"/>
                      <a:pt x="14251" y="14505"/>
                      <a:pt x="14251" y="14473"/>
                    </a:cubicBezTo>
                    <a:cubicBezTo>
                      <a:pt x="20712" y="12890"/>
                      <a:pt x="27109" y="10103"/>
                      <a:pt x="33095" y="7285"/>
                    </a:cubicBezTo>
                    <a:cubicBezTo>
                      <a:pt x="33158" y="7253"/>
                      <a:pt x="33158" y="7126"/>
                      <a:pt x="33126" y="7063"/>
                    </a:cubicBezTo>
                    <a:cubicBezTo>
                      <a:pt x="33253" y="6778"/>
                      <a:pt x="33158" y="6461"/>
                      <a:pt x="32936" y="6271"/>
                    </a:cubicBezTo>
                    <a:cubicBezTo>
                      <a:pt x="32824" y="6178"/>
                      <a:pt x="32667" y="6150"/>
                      <a:pt x="32525" y="6150"/>
                    </a:cubicBezTo>
                    <a:cubicBezTo>
                      <a:pt x="32427" y="6150"/>
                      <a:pt x="32336" y="6163"/>
                      <a:pt x="32271" y="6176"/>
                    </a:cubicBezTo>
                    <a:cubicBezTo>
                      <a:pt x="31511" y="4878"/>
                      <a:pt x="31353" y="3579"/>
                      <a:pt x="31796" y="2091"/>
                    </a:cubicBezTo>
                    <a:cubicBezTo>
                      <a:pt x="31796" y="2028"/>
                      <a:pt x="31733" y="1996"/>
                      <a:pt x="31701" y="1933"/>
                    </a:cubicBezTo>
                    <a:cubicBezTo>
                      <a:pt x="32018" y="1838"/>
                      <a:pt x="32303" y="1711"/>
                      <a:pt x="32620" y="1584"/>
                    </a:cubicBezTo>
                    <a:cubicBezTo>
                      <a:pt x="32683" y="1584"/>
                      <a:pt x="32746" y="1521"/>
                      <a:pt x="32746" y="1426"/>
                    </a:cubicBezTo>
                    <a:cubicBezTo>
                      <a:pt x="32778" y="1394"/>
                      <a:pt x="32810" y="1394"/>
                      <a:pt x="32810" y="1299"/>
                    </a:cubicBezTo>
                    <a:cubicBezTo>
                      <a:pt x="32810" y="1078"/>
                      <a:pt x="32778" y="824"/>
                      <a:pt x="32651" y="634"/>
                    </a:cubicBezTo>
                    <a:cubicBezTo>
                      <a:pt x="32708" y="578"/>
                      <a:pt x="32638" y="471"/>
                      <a:pt x="32533" y="471"/>
                    </a:cubicBezTo>
                    <a:cubicBezTo>
                      <a:pt x="32520" y="471"/>
                      <a:pt x="32507" y="472"/>
                      <a:pt x="32493" y="476"/>
                    </a:cubicBezTo>
                    <a:cubicBezTo>
                      <a:pt x="32461" y="539"/>
                      <a:pt x="32461" y="539"/>
                      <a:pt x="32430" y="539"/>
                    </a:cubicBezTo>
                    <a:cubicBezTo>
                      <a:pt x="26444" y="2978"/>
                      <a:pt x="20300" y="5004"/>
                      <a:pt x="14156" y="7095"/>
                    </a:cubicBezTo>
                    <a:cubicBezTo>
                      <a:pt x="14138" y="7058"/>
                      <a:pt x="14108" y="7042"/>
                      <a:pt x="14068" y="7042"/>
                    </a:cubicBezTo>
                    <a:cubicBezTo>
                      <a:pt x="14040" y="7042"/>
                      <a:pt x="14006" y="7050"/>
                      <a:pt x="13966" y="7063"/>
                    </a:cubicBezTo>
                    <a:lnTo>
                      <a:pt x="13935" y="7095"/>
                    </a:lnTo>
                    <a:cubicBezTo>
                      <a:pt x="9976" y="4909"/>
                      <a:pt x="6334" y="2154"/>
                      <a:pt x="237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5" name="Google Shape;2165;p68"/>
              <p:cNvSpPr/>
              <p:nvPr/>
            </p:nvSpPr>
            <p:spPr>
              <a:xfrm>
                <a:off x="-76666250" y="3709450"/>
                <a:ext cx="759275" cy="155125"/>
              </a:xfrm>
              <a:custGeom>
                <a:avLst/>
                <a:gdLst/>
                <a:ahLst/>
                <a:cxnLst/>
                <a:rect l="l" t="t" r="r" b="b"/>
                <a:pathLst>
                  <a:path w="30371" h="6205" extrusionOk="0">
                    <a:moveTo>
                      <a:pt x="17071" y="1"/>
                    </a:moveTo>
                    <a:cubicBezTo>
                      <a:pt x="16836" y="1"/>
                      <a:pt x="16603" y="24"/>
                      <a:pt x="16373" y="76"/>
                    </a:cubicBezTo>
                    <a:cubicBezTo>
                      <a:pt x="13745" y="678"/>
                      <a:pt x="11148" y="1723"/>
                      <a:pt x="8583" y="2578"/>
                    </a:cubicBezTo>
                    <a:cubicBezTo>
                      <a:pt x="5891" y="3433"/>
                      <a:pt x="3167" y="4257"/>
                      <a:pt x="475" y="5270"/>
                    </a:cubicBezTo>
                    <a:cubicBezTo>
                      <a:pt x="444" y="5270"/>
                      <a:pt x="380" y="5207"/>
                      <a:pt x="349" y="5207"/>
                    </a:cubicBezTo>
                    <a:cubicBezTo>
                      <a:pt x="329" y="5201"/>
                      <a:pt x="310" y="5199"/>
                      <a:pt x="292" y="5199"/>
                    </a:cubicBezTo>
                    <a:cubicBezTo>
                      <a:pt x="110" y="5199"/>
                      <a:pt x="29" y="5474"/>
                      <a:pt x="0" y="5618"/>
                    </a:cubicBezTo>
                    <a:cubicBezTo>
                      <a:pt x="0" y="5682"/>
                      <a:pt x="64" y="5682"/>
                      <a:pt x="127" y="5682"/>
                    </a:cubicBezTo>
                    <a:cubicBezTo>
                      <a:pt x="127" y="5682"/>
                      <a:pt x="159" y="5682"/>
                      <a:pt x="159" y="5650"/>
                    </a:cubicBezTo>
                    <a:cubicBezTo>
                      <a:pt x="190" y="5618"/>
                      <a:pt x="190" y="5587"/>
                      <a:pt x="190" y="5523"/>
                    </a:cubicBezTo>
                    <a:cubicBezTo>
                      <a:pt x="222" y="5492"/>
                      <a:pt x="285" y="5492"/>
                      <a:pt x="317" y="5492"/>
                    </a:cubicBezTo>
                    <a:cubicBezTo>
                      <a:pt x="317" y="5563"/>
                      <a:pt x="353" y="5599"/>
                      <a:pt x="410" y="5599"/>
                    </a:cubicBezTo>
                    <a:cubicBezTo>
                      <a:pt x="430" y="5599"/>
                      <a:pt x="451" y="5595"/>
                      <a:pt x="475" y="5587"/>
                    </a:cubicBezTo>
                    <a:cubicBezTo>
                      <a:pt x="507" y="5523"/>
                      <a:pt x="539" y="5460"/>
                      <a:pt x="539" y="5428"/>
                    </a:cubicBezTo>
                    <a:cubicBezTo>
                      <a:pt x="5416" y="4067"/>
                      <a:pt x="10198" y="2420"/>
                      <a:pt x="15043" y="868"/>
                    </a:cubicBezTo>
                    <a:cubicBezTo>
                      <a:pt x="15518" y="741"/>
                      <a:pt x="15993" y="520"/>
                      <a:pt x="16468" y="425"/>
                    </a:cubicBezTo>
                    <a:cubicBezTo>
                      <a:pt x="16658" y="388"/>
                      <a:pt x="16839" y="371"/>
                      <a:pt x="17014" y="371"/>
                    </a:cubicBezTo>
                    <a:cubicBezTo>
                      <a:pt x="17888" y="371"/>
                      <a:pt x="18601" y="789"/>
                      <a:pt x="19445" y="1185"/>
                    </a:cubicBezTo>
                    <a:lnTo>
                      <a:pt x="22960" y="2832"/>
                    </a:lnTo>
                    <a:cubicBezTo>
                      <a:pt x="25304" y="3940"/>
                      <a:pt x="27679" y="5048"/>
                      <a:pt x="29991" y="6157"/>
                    </a:cubicBezTo>
                    <a:cubicBezTo>
                      <a:pt x="30022" y="6188"/>
                      <a:pt x="30054" y="6204"/>
                      <a:pt x="30082" y="6204"/>
                    </a:cubicBezTo>
                    <a:cubicBezTo>
                      <a:pt x="30110" y="6204"/>
                      <a:pt x="30133" y="6188"/>
                      <a:pt x="30149" y="6157"/>
                    </a:cubicBezTo>
                    <a:cubicBezTo>
                      <a:pt x="30276" y="6125"/>
                      <a:pt x="30371" y="5935"/>
                      <a:pt x="30213" y="5840"/>
                    </a:cubicBezTo>
                    <a:cubicBezTo>
                      <a:pt x="27521" y="4573"/>
                      <a:pt x="24829" y="3307"/>
                      <a:pt x="22169" y="2040"/>
                    </a:cubicBezTo>
                    <a:cubicBezTo>
                      <a:pt x="20687" y="1341"/>
                      <a:pt x="18835" y="1"/>
                      <a:pt x="170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6" name="Google Shape;2166;p68"/>
              <p:cNvSpPr/>
              <p:nvPr/>
            </p:nvSpPr>
            <p:spPr>
              <a:xfrm>
                <a:off x="-76368300" y="3996275"/>
                <a:ext cx="395375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15815" h="6027" extrusionOk="0">
                    <a:moveTo>
                      <a:pt x="15662" y="1"/>
                    </a:moveTo>
                    <a:cubicBezTo>
                      <a:pt x="15653" y="1"/>
                      <a:pt x="15644" y="2"/>
                      <a:pt x="15634" y="4"/>
                    </a:cubicBezTo>
                    <a:cubicBezTo>
                      <a:pt x="10441" y="2063"/>
                      <a:pt x="5247" y="3963"/>
                      <a:pt x="85" y="5895"/>
                    </a:cubicBezTo>
                    <a:cubicBezTo>
                      <a:pt x="0" y="5923"/>
                      <a:pt x="16" y="6026"/>
                      <a:pt x="88" y="6026"/>
                    </a:cubicBezTo>
                    <a:cubicBezTo>
                      <a:pt x="96" y="6026"/>
                      <a:pt x="106" y="6025"/>
                      <a:pt x="116" y="6021"/>
                    </a:cubicBezTo>
                    <a:cubicBezTo>
                      <a:pt x="5374" y="4248"/>
                      <a:pt x="10567" y="2284"/>
                      <a:pt x="15698" y="226"/>
                    </a:cubicBezTo>
                    <a:cubicBezTo>
                      <a:pt x="15815" y="167"/>
                      <a:pt x="15770" y="1"/>
                      <a:pt x="15662" y="1"/>
                    </a:cubicBezTo>
                    <a:close/>
                  </a:path>
                </a:pathLst>
              </a:custGeom>
              <a:solidFill>
                <a:srgbClr val="555555"/>
              </a:solidFill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7" name="Google Shape;2167;p68"/>
              <p:cNvSpPr/>
              <p:nvPr/>
            </p:nvSpPr>
            <p:spPr>
              <a:xfrm>
                <a:off x="-76230000" y="3983425"/>
                <a:ext cx="247325" cy="89125"/>
              </a:xfrm>
              <a:custGeom>
                <a:avLst/>
                <a:gdLst/>
                <a:ahLst/>
                <a:cxnLst/>
                <a:rect l="l" t="t" r="r" b="b"/>
                <a:pathLst>
                  <a:path w="9893" h="3565" extrusionOk="0">
                    <a:moveTo>
                      <a:pt x="9736" y="0"/>
                    </a:moveTo>
                    <a:cubicBezTo>
                      <a:pt x="9722" y="0"/>
                      <a:pt x="9706" y="4"/>
                      <a:pt x="9691" y="12"/>
                    </a:cubicBezTo>
                    <a:cubicBezTo>
                      <a:pt x="6460" y="1152"/>
                      <a:pt x="3262" y="2260"/>
                      <a:pt x="32" y="3432"/>
                    </a:cubicBezTo>
                    <a:cubicBezTo>
                      <a:pt x="4" y="3486"/>
                      <a:pt x="0" y="3565"/>
                      <a:pt x="61" y="3565"/>
                    </a:cubicBezTo>
                    <a:cubicBezTo>
                      <a:pt x="71" y="3565"/>
                      <a:pt x="82" y="3563"/>
                      <a:pt x="95" y="3558"/>
                    </a:cubicBezTo>
                    <a:cubicBezTo>
                      <a:pt x="3325" y="2482"/>
                      <a:pt x="6524" y="1342"/>
                      <a:pt x="9754" y="202"/>
                    </a:cubicBezTo>
                    <a:cubicBezTo>
                      <a:pt x="9893" y="174"/>
                      <a:pt x="9837" y="0"/>
                      <a:pt x="9736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8" name="Google Shape;2168;p68"/>
              <p:cNvSpPr/>
              <p:nvPr/>
            </p:nvSpPr>
            <p:spPr>
              <a:xfrm>
                <a:off x="-76085125" y="3957425"/>
                <a:ext cx="100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4014" h="1622" extrusionOk="0">
                    <a:moveTo>
                      <a:pt x="3901" y="0"/>
                    </a:moveTo>
                    <a:cubicBezTo>
                      <a:pt x="3889" y="0"/>
                      <a:pt x="3877" y="2"/>
                      <a:pt x="3864" y="6"/>
                    </a:cubicBezTo>
                    <a:cubicBezTo>
                      <a:pt x="2629" y="608"/>
                      <a:pt x="1362" y="1115"/>
                      <a:pt x="32" y="1558"/>
                    </a:cubicBezTo>
                    <a:cubicBezTo>
                      <a:pt x="0" y="1558"/>
                      <a:pt x="0" y="1622"/>
                      <a:pt x="64" y="1622"/>
                    </a:cubicBezTo>
                    <a:cubicBezTo>
                      <a:pt x="1425" y="1368"/>
                      <a:pt x="2756" y="798"/>
                      <a:pt x="3959" y="133"/>
                    </a:cubicBezTo>
                    <a:cubicBezTo>
                      <a:pt x="4014" y="78"/>
                      <a:pt x="3974" y="0"/>
                      <a:pt x="3901" y="0"/>
                    </a:cubicBezTo>
                    <a:close/>
                  </a:path>
                </a:pathLst>
              </a:custGeom>
              <a:solidFill>
                <a:srgbClr val="555555"/>
              </a:solidFill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9" name="Google Shape;2169;p68"/>
              <p:cNvSpPr/>
              <p:nvPr/>
            </p:nvSpPr>
            <p:spPr>
              <a:xfrm>
                <a:off x="-76374100" y="4016875"/>
                <a:ext cx="24520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9808" h="3076" extrusionOk="0">
                    <a:moveTo>
                      <a:pt x="9680" y="0"/>
                    </a:moveTo>
                    <a:cubicBezTo>
                      <a:pt x="9674" y="0"/>
                      <a:pt x="9666" y="1"/>
                      <a:pt x="9659" y="4"/>
                    </a:cubicBezTo>
                    <a:cubicBezTo>
                      <a:pt x="6397" y="985"/>
                      <a:pt x="3199" y="1999"/>
                      <a:pt x="32" y="3012"/>
                    </a:cubicBezTo>
                    <a:cubicBezTo>
                      <a:pt x="0" y="3044"/>
                      <a:pt x="0" y="3075"/>
                      <a:pt x="32" y="3075"/>
                    </a:cubicBezTo>
                    <a:cubicBezTo>
                      <a:pt x="3230" y="2189"/>
                      <a:pt x="6492" y="1207"/>
                      <a:pt x="9691" y="162"/>
                    </a:cubicBezTo>
                    <a:cubicBezTo>
                      <a:pt x="9808" y="162"/>
                      <a:pt x="9763" y="0"/>
                      <a:pt x="9680" y="0"/>
                    </a:cubicBezTo>
                    <a:close/>
                  </a:path>
                </a:pathLst>
              </a:custGeom>
              <a:solidFill>
                <a:srgbClr val="555555"/>
              </a:solidFill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0" name="Google Shape;2170;p68"/>
              <p:cNvSpPr/>
              <p:nvPr/>
            </p:nvSpPr>
            <p:spPr>
              <a:xfrm>
                <a:off x="-76385975" y="4090575"/>
                <a:ext cx="103725" cy="30125"/>
              </a:xfrm>
              <a:custGeom>
                <a:avLst/>
                <a:gdLst/>
                <a:ahLst/>
                <a:cxnLst/>
                <a:rect l="l" t="t" r="r" b="b"/>
                <a:pathLst>
                  <a:path w="4149" h="1205" extrusionOk="0">
                    <a:moveTo>
                      <a:pt x="4022" y="1"/>
                    </a:moveTo>
                    <a:cubicBezTo>
                      <a:pt x="2692" y="222"/>
                      <a:pt x="1330" y="634"/>
                      <a:pt x="63" y="1141"/>
                    </a:cubicBezTo>
                    <a:cubicBezTo>
                      <a:pt x="0" y="1173"/>
                      <a:pt x="32" y="1204"/>
                      <a:pt x="63" y="1204"/>
                    </a:cubicBezTo>
                    <a:cubicBezTo>
                      <a:pt x="1362" y="793"/>
                      <a:pt x="2724" y="412"/>
                      <a:pt x="4054" y="159"/>
                    </a:cubicBezTo>
                    <a:cubicBezTo>
                      <a:pt x="4149" y="96"/>
                      <a:pt x="4117" y="1"/>
                      <a:pt x="4022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1" name="Google Shape;2171;p68"/>
              <p:cNvSpPr/>
              <p:nvPr/>
            </p:nvSpPr>
            <p:spPr>
              <a:xfrm>
                <a:off x="-76605775" y="3821925"/>
                <a:ext cx="1045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1123" extrusionOk="0">
                    <a:moveTo>
                      <a:pt x="3997" y="1"/>
                    </a:moveTo>
                    <a:cubicBezTo>
                      <a:pt x="3981" y="1"/>
                      <a:pt x="3964" y="4"/>
                      <a:pt x="3947" y="11"/>
                    </a:cubicBezTo>
                    <a:cubicBezTo>
                      <a:pt x="2648" y="233"/>
                      <a:pt x="1381" y="613"/>
                      <a:pt x="146" y="929"/>
                    </a:cubicBezTo>
                    <a:cubicBezTo>
                      <a:pt x="0" y="959"/>
                      <a:pt x="70" y="1123"/>
                      <a:pt x="156" y="1123"/>
                    </a:cubicBezTo>
                    <a:cubicBezTo>
                      <a:pt x="164" y="1123"/>
                      <a:pt x="171" y="1122"/>
                      <a:pt x="178" y="1119"/>
                    </a:cubicBezTo>
                    <a:cubicBezTo>
                      <a:pt x="1445" y="834"/>
                      <a:pt x="2775" y="613"/>
                      <a:pt x="4042" y="233"/>
                    </a:cubicBezTo>
                    <a:cubicBezTo>
                      <a:pt x="4183" y="205"/>
                      <a:pt x="4123" y="1"/>
                      <a:pt x="399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2" name="Google Shape;2172;p68"/>
              <p:cNvSpPr/>
              <p:nvPr/>
            </p:nvSpPr>
            <p:spPr>
              <a:xfrm>
                <a:off x="-76662900" y="3975250"/>
                <a:ext cx="68375" cy="52150"/>
              </a:xfrm>
              <a:custGeom>
                <a:avLst/>
                <a:gdLst/>
                <a:ahLst/>
                <a:cxnLst/>
                <a:rect l="l" t="t" r="r" b="b"/>
                <a:pathLst>
                  <a:path w="2735" h="2086" extrusionOk="0">
                    <a:moveTo>
                      <a:pt x="61" y="1"/>
                    </a:moveTo>
                    <a:cubicBezTo>
                      <a:pt x="31" y="1"/>
                      <a:pt x="1" y="61"/>
                      <a:pt x="25" y="85"/>
                    </a:cubicBezTo>
                    <a:cubicBezTo>
                      <a:pt x="721" y="877"/>
                      <a:pt x="1608" y="1542"/>
                      <a:pt x="2558" y="2080"/>
                    </a:cubicBezTo>
                    <a:cubicBezTo>
                      <a:pt x="2565" y="2084"/>
                      <a:pt x="2573" y="2085"/>
                      <a:pt x="2580" y="2085"/>
                    </a:cubicBezTo>
                    <a:cubicBezTo>
                      <a:pt x="2646" y="2085"/>
                      <a:pt x="2734" y="1978"/>
                      <a:pt x="2621" y="1922"/>
                    </a:cubicBezTo>
                    <a:cubicBezTo>
                      <a:pt x="1671" y="1352"/>
                      <a:pt x="848" y="719"/>
                      <a:pt x="88" y="22"/>
                    </a:cubicBezTo>
                    <a:cubicBezTo>
                      <a:pt x="80" y="7"/>
                      <a:pt x="71" y="1"/>
                      <a:pt x="61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73" name="Google Shape;2173;p68"/>
            <p:cNvSpPr/>
            <p:nvPr/>
          </p:nvSpPr>
          <p:spPr>
            <a:xfrm rot="-6794850">
              <a:off x="6171851" y="2196790"/>
              <a:ext cx="306447" cy="209173"/>
            </a:xfrm>
            <a:custGeom>
              <a:avLst/>
              <a:gdLst/>
              <a:ahLst/>
              <a:cxnLst/>
              <a:rect l="l" t="t" r="r" b="b"/>
              <a:pathLst>
                <a:path w="12258" h="8367" extrusionOk="0">
                  <a:moveTo>
                    <a:pt x="9131" y="1223"/>
                  </a:moveTo>
                  <a:cubicBezTo>
                    <a:pt x="10546" y="1223"/>
                    <a:pt x="11117" y="1793"/>
                    <a:pt x="11117" y="2935"/>
                  </a:cubicBezTo>
                  <a:cubicBezTo>
                    <a:pt x="11413" y="3802"/>
                    <a:pt x="11117" y="4373"/>
                    <a:pt x="10546" y="5217"/>
                  </a:cubicBezTo>
                  <a:cubicBezTo>
                    <a:pt x="9701" y="6655"/>
                    <a:pt x="7990" y="7226"/>
                    <a:pt x="6278" y="7226"/>
                  </a:cubicBezTo>
                  <a:cubicBezTo>
                    <a:pt x="5941" y="7290"/>
                    <a:pt x="5590" y="7324"/>
                    <a:pt x="5234" y="7324"/>
                  </a:cubicBezTo>
                  <a:cubicBezTo>
                    <a:pt x="4070" y="7324"/>
                    <a:pt x="2861" y="6959"/>
                    <a:pt x="1987" y="6084"/>
                  </a:cubicBezTo>
                  <a:cubicBezTo>
                    <a:pt x="1713" y="6084"/>
                    <a:pt x="1713" y="6084"/>
                    <a:pt x="1416" y="5788"/>
                  </a:cubicBezTo>
                  <a:lnTo>
                    <a:pt x="1416" y="5788"/>
                  </a:lnTo>
                  <a:cubicBezTo>
                    <a:pt x="1654" y="5831"/>
                    <a:pt x="1887" y="5851"/>
                    <a:pt x="2115" y="5851"/>
                  </a:cubicBezTo>
                  <a:cubicBezTo>
                    <a:pt x="4910" y="5851"/>
                    <a:pt x="7021" y="2805"/>
                    <a:pt x="9131" y="1223"/>
                  </a:cubicBezTo>
                  <a:close/>
                  <a:moveTo>
                    <a:pt x="9814" y="1"/>
                  </a:moveTo>
                  <a:cubicBezTo>
                    <a:pt x="9604" y="1"/>
                    <a:pt x="9376" y="27"/>
                    <a:pt x="9131" y="81"/>
                  </a:cubicBezTo>
                  <a:cubicBezTo>
                    <a:pt x="7990" y="378"/>
                    <a:pt x="7122" y="1793"/>
                    <a:pt x="6278" y="2364"/>
                  </a:cubicBezTo>
                  <a:cubicBezTo>
                    <a:pt x="4737" y="3905"/>
                    <a:pt x="2955" y="4984"/>
                    <a:pt x="949" y="4984"/>
                  </a:cubicBezTo>
                  <a:cubicBezTo>
                    <a:pt x="727" y="4984"/>
                    <a:pt x="502" y="4970"/>
                    <a:pt x="275" y="4943"/>
                  </a:cubicBezTo>
                  <a:cubicBezTo>
                    <a:pt x="194" y="4856"/>
                    <a:pt x="137" y="4820"/>
                    <a:pt x="97" y="4820"/>
                  </a:cubicBezTo>
                  <a:cubicBezTo>
                    <a:pt x="1" y="4820"/>
                    <a:pt x="1" y="5024"/>
                    <a:pt x="1" y="5217"/>
                  </a:cubicBezTo>
                  <a:lnTo>
                    <a:pt x="1" y="5514"/>
                  </a:lnTo>
                  <a:cubicBezTo>
                    <a:pt x="1713" y="7796"/>
                    <a:pt x="3995" y="8367"/>
                    <a:pt x="6848" y="8367"/>
                  </a:cubicBezTo>
                  <a:cubicBezTo>
                    <a:pt x="9131" y="8070"/>
                    <a:pt x="11984" y="6655"/>
                    <a:pt x="12258" y="4076"/>
                  </a:cubicBezTo>
                  <a:cubicBezTo>
                    <a:pt x="12258" y="2281"/>
                    <a:pt x="11792" y="1"/>
                    <a:pt x="98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cience Subject for Middle School-6th Grade: Physics I by Slidesgo">
  <a:themeElements>
    <a:clrScheme name="Simple Light">
      <a:dk1>
        <a:srgbClr val="000000"/>
      </a:dk1>
      <a:lt1>
        <a:srgbClr val="FFFFFF"/>
      </a:lt1>
      <a:dk2>
        <a:srgbClr val="FAF8EC"/>
      </a:dk2>
      <a:lt2>
        <a:srgbClr val="FFCD53"/>
      </a:lt2>
      <a:accent1>
        <a:srgbClr val="BFDEFE"/>
      </a:accent1>
      <a:accent2>
        <a:srgbClr val="B59ECE"/>
      </a:accent2>
      <a:accent3>
        <a:srgbClr val="EEBD9E"/>
      </a:accent3>
      <a:accent4>
        <a:srgbClr val="D77955"/>
      </a:accent4>
      <a:accent5>
        <a:srgbClr val="8BCFB0"/>
      </a:accent5>
      <a:accent6>
        <a:srgbClr val="EB709A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4603</TotalTime>
  <Words>868</Words>
  <Application>Microsoft Macintosh PowerPoint</Application>
  <PresentationFormat>Předvádění na obrazovce (16:9)</PresentationFormat>
  <Paragraphs>97</Paragraphs>
  <Slides>22</Slides>
  <Notes>22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9" baseType="lpstr">
      <vt:lpstr>Nunito Light</vt:lpstr>
      <vt:lpstr>Roboto</vt:lpstr>
      <vt:lpstr>Anaheim</vt:lpstr>
      <vt:lpstr>Calibri</vt:lpstr>
      <vt:lpstr>Arial</vt:lpstr>
      <vt:lpstr>Gochi Hand</vt:lpstr>
      <vt:lpstr>Science Subject for Middle School-6th Grade: Physics I by Slidesgo</vt:lpstr>
      <vt:lpstr>Využití fyzikálních pokusů v hodinách FYZIKY</vt:lpstr>
      <vt:lpstr>O ČEM TO JE</vt:lpstr>
      <vt:lpstr>Současnost</vt:lpstr>
      <vt:lpstr>Historie fyz. pokusů</vt:lpstr>
      <vt:lpstr>Teorie </vt:lpstr>
      <vt:lpstr>František Adam Petřina </vt:lpstr>
      <vt:lpstr>Přírodozpyt</vt:lpstr>
      <vt:lpstr>Náplň knihy</vt:lpstr>
      <vt:lpstr>Prezentace aplikace PowerPoint</vt:lpstr>
      <vt:lpstr>Prezentace aplikace PowerPoint</vt:lpstr>
      <vt:lpstr>Současnost</vt:lpstr>
      <vt:lpstr>Prezentace aplikace PowerPoint</vt:lpstr>
      <vt:lpstr>Ceny se pohybují od 10 až po 100 tisíce korun</vt:lpstr>
      <vt:lpstr>Historie - Nyní - Budoucnost</vt:lpstr>
      <vt:lpstr>Motivace </vt:lpstr>
      <vt:lpstr>9%</vt:lpstr>
      <vt:lpstr>(Ne)Zájem</vt:lpstr>
      <vt:lpstr>Experiment</vt:lpstr>
      <vt:lpstr>Zábavné</vt:lpstr>
      <vt:lpstr>Prezentace aplikace PowerPoint</vt:lpstr>
      <vt:lpstr>Druhy experimentů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Využití fyzikálních pokusů v hodinách</dc:title>
  <cp:lastModifiedBy>Jan Kaňka</cp:lastModifiedBy>
  <cp:revision>22</cp:revision>
  <dcterms:modified xsi:type="dcterms:W3CDTF">2021-12-15T15:42:45Z</dcterms:modified>
</cp:coreProperties>
</file>