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925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5293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818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8457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66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543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748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87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4576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8065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7543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9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23222-6C8C-4986-B3B9-1BB2CAC299DC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20AB2-AAD7-4EC2-A8AF-016695FAFF8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057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3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m4a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4a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4a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1.m4a"/><Relationship Id="rId7" Type="http://schemas.openxmlformats.org/officeDocument/2006/relationships/image" Target="../media/image5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3559028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51000" y="1521894"/>
            <a:ext cx="9194800" cy="28463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cs-CZ" b="1" u="sng" baseline="3000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SEMAINE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70"/>
              </a:spcAft>
            </a:pP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C.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Transposition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du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substantif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français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en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tchèque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– transpozice</a:t>
            </a:r>
            <a:r>
              <a:rPr lang="cs-CZ" b="1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francouzského podstatného jména do češtiny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6350" indent="-6350">
              <a:lnSpc>
                <a:spcPct val="107000"/>
              </a:lnSpc>
              <a:spcAft>
                <a:spcPts val="1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 češtině se mnohem častěji vyjádří slovesem to, co je ve francouzštině vyjádřeno podstatným jménem. </a:t>
            </a:r>
          </a:p>
          <a:p>
            <a:pPr marL="6350" indent="-6350">
              <a:lnSpc>
                <a:spcPct val="108000"/>
              </a:lnSpc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Př.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Ils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préfèrent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bouderie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à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l’</a:t>
            </a:r>
            <a:r>
              <a:rPr lang="cs-CZ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effort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de la </a:t>
            </a:r>
            <a:r>
              <a:rPr lang="cs-CZ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conversation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Raději </a:t>
            </a:r>
            <a:r>
              <a:rPr lang="cs-CZ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se tváří</a:t>
            </a:r>
            <a:r>
              <a:rPr lang="cs-CZ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uraženě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než by </a:t>
            </a:r>
            <a:r>
              <a:rPr lang="cs-CZ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se pokusili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spolu </a:t>
            </a:r>
            <a:r>
              <a:rPr lang="cs-CZ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hovořit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600" y="14964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50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58900" y="774700"/>
            <a:ext cx="9283700" cy="43967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1000"/>
              </a:lnSpc>
              <a:spcAft>
                <a:spcPts val="25"/>
              </a:spcAft>
              <a:buAutoNum type="arabicPeriod"/>
            </a:pP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Essayez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de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traduire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les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phrases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suivantes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en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tchèque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à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l’aide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des</a:t>
            </a:r>
            <a:r>
              <a:rPr lang="cs-CZ" b="1" u="sng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propositions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subordonnées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: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algn="just">
              <a:lnSpc>
                <a:spcPct val="111000"/>
              </a:lnSpc>
              <a:spcAft>
                <a:spcPts val="25"/>
              </a:spcAft>
            </a:pP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65862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lui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reprochais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l’excès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son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amour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marR="165862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avait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horrible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sensation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gâchis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ratage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marR="165862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pensait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à la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scène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séparation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avec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Mary.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Nous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avons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appris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nouvelle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Nous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sommes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très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contents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arrivée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 ne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pouvait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compter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présence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du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médecin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attendait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réveil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l’enfant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Ministère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Santé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autorisé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la mise en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vente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nouveaux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produits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pharmaceutiques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commencer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demandé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nom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adresse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 startAt="4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ignore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nombre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nouveaux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internés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cs-CZ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5000" y="7747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9000" y="424431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7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91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00200" y="1742626"/>
            <a:ext cx="8051800" cy="34743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2.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en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français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en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utilisant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la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préposition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+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nom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: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Než se vlak zastavil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Protože pršelo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Když se obě delegace setkaly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Od té doby, kdy došlo k setkání obou delegací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Než vlak odjel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Poté, co vlak odjel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Než se vrátí …..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Kdyby nebylo jeho rady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Kdyby pršelo ….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Jelikož jsi nám pomohl …. </a:t>
            </a:r>
            <a:endParaRPr lang="cs-CZ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" y="1742626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48700" y="4368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7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7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98600" y="1538098"/>
            <a:ext cx="7734300" cy="34743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3.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les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subordonnées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tchèques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à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l’aide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d’un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substantif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: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Soudcové žádají, aby byl zatčen.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Soudcové žádají, aby byl odsouzen.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Soudcové žádají, aby byl uvězněn.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Advokát navrhuje, aby byl osvobozen.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Advokát navrhuje, aby byl rehabilitován.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Porotci si přejí, aby odstoupil.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Porotci si přejí, aby byl odvolán.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Svědkové potvrzují, že je nevinen.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Svědkové potvrzují, že je čestný.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Jeho rodiče očekávají, že bude zproštěn viny. </a:t>
            </a:r>
            <a:endParaRPr lang="cs-CZ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700" y="1576198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05800" y="4241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4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2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16100" y="1485900"/>
            <a:ext cx="8216900" cy="37818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4.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les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subordonnées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tchèques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à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l’aide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d’un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substantif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+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préposition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« à cause de » :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mlčeli.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souhlasili.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odmítli.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to slíbili.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to zapomněli.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pochybovali.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lhali.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nesouhlasili.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spali.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Byli kritizováni, protože věřili. </a:t>
            </a:r>
            <a:endParaRPr lang="cs-CZ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2200" y="16129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8300" y="4445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4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1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11300" y="1435100"/>
            <a:ext cx="8724900" cy="3168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marR="93472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5.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les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phrases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suivantes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selon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le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modèle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: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6350" marR="93472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Exemple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: 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Bylo zjištěno, že chybí pitná voda. </a:t>
            </a:r>
          </a:p>
          <a:p>
            <a:pPr marL="6350" indent="-6350">
              <a:lnSpc>
                <a:spcPct val="111000"/>
              </a:lnSpc>
              <a:spcAft>
                <a:spcPts val="45"/>
              </a:spcAft>
              <a:tabLst>
                <a:tab pos="2165985" algn="ctr"/>
              </a:tabLs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	                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manque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d’eau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potable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 été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constaté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</a:p>
          <a:p>
            <a:pPr marL="6350" indent="-6350">
              <a:lnSpc>
                <a:spcPct val="107000"/>
              </a:lnSpc>
              <a:spcAft>
                <a:spcPts val="11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Bylo zjištěno, že nestačí kyslík. (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établir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Bylo zjištěno, že narůstá objem dusíku. (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repérer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Bylo zjištěno, že se ztrácí energie. (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établir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Bylo zjištěno, že klesá hladina kyslíku. (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constater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Bylo zjištěno, že uniká plyn. (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déceler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+mj-lt"/>
              <a:buAutoNum type="arabicPeriod"/>
            </a:pP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Bylo zjištěno, že se zvyšuje produktivita práce. (</a:t>
            </a:r>
            <a:r>
              <a:rPr lang="cs-CZ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constater</a:t>
            </a:r>
            <a:r>
              <a:rPr lang="cs-CZ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cs-CZ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800" y="15367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91600" y="3708400"/>
            <a:ext cx="609600" cy="609600"/>
          </a:xfrm>
          <a:prstGeom prst="rect">
            <a:avLst/>
          </a:prstGeom>
        </p:spPr>
      </p:pic>
      <p:pic>
        <p:nvPicPr>
          <p:cNvPr id="6" name="Obrázek 5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44" y="5652407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0243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9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433</Words>
  <Application>Microsoft Office PowerPoint</Application>
  <PresentationFormat>Širokoúhlá obrazovka</PresentationFormat>
  <Paragraphs>63</Paragraphs>
  <Slides>7</Slides>
  <Notes>0</Notes>
  <HiddenSlides>0</HiddenSlides>
  <MMClips>11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5. Dites en tchèque à la voix active</dc:title>
  <dc:creator>Koláříková</dc:creator>
  <cp:lastModifiedBy>martin.buk@tiscali.cz</cp:lastModifiedBy>
  <cp:revision>22</cp:revision>
  <dcterms:created xsi:type="dcterms:W3CDTF">2020-09-28T14:58:43Z</dcterms:created>
  <dcterms:modified xsi:type="dcterms:W3CDTF">2023-02-16T19:56:23Z</dcterms:modified>
</cp:coreProperties>
</file>