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37" r:id="rId2"/>
    <p:sldId id="333" r:id="rId3"/>
    <p:sldId id="336" r:id="rId4"/>
    <p:sldId id="334" r:id="rId5"/>
    <p:sldId id="335" r:id="rId6"/>
  </p:sldIdLst>
  <p:sldSz cx="9144000" cy="6858000" type="screen4x3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84" y="54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EF2549D5-8883-385B-1D95-87599EEFF24E}"/>
              </a:ext>
            </a:extLst>
          </p:cNvPr>
          <p:cNvSpPr>
            <a:spLocks/>
          </p:cNvSpPr>
          <p:nvPr/>
        </p:nvSpPr>
        <p:spPr bwMode="auto">
          <a:xfrm>
            <a:off x="-31750" y="4321175"/>
            <a:ext cx="1395413" cy="781050"/>
          </a:xfrm>
          <a:custGeom>
            <a:avLst/>
            <a:gdLst>
              <a:gd name="T0" fmla="*/ 5799 w 8042"/>
              <a:gd name="T1" fmla="*/ 10000 h 10000"/>
              <a:gd name="T2" fmla="*/ 5961 w 8042"/>
              <a:gd name="T3" fmla="*/ 9880 h 10000"/>
              <a:gd name="T4" fmla="*/ 5988 w 8042"/>
              <a:gd name="T5" fmla="*/ 9820 h 10000"/>
              <a:gd name="T6" fmla="*/ 8042 w 8042"/>
              <a:gd name="T7" fmla="*/ 5260 h 10000"/>
              <a:gd name="T8" fmla="*/ 8042 w 8042"/>
              <a:gd name="T9" fmla="*/ 4721 h 10000"/>
              <a:gd name="T10" fmla="*/ 5988 w 8042"/>
              <a:gd name="T11" fmla="*/ 221 h 10000"/>
              <a:gd name="T12" fmla="*/ 5961 w 8042"/>
              <a:gd name="T13" fmla="*/ 160 h 10000"/>
              <a:gd name="T14" fmla="*/ 5799 w 8042"/>
              <a:gd name="T15" fmla="*/ 41 h 10000"/>
              <a:gd name="T16" fmla="*/ 18 w 8042"/>
              <a:gd name="T17" fmla="*/ 0 h 10000"/>
              <a:gd name="T18" fmla="*/ 0 w 8042"/>
              <a:gd name="T19" fmla="*/ 9991 h 10000"/>
              <a:gd name="T20" fmla="*/ 5799 w 8042"/>
              <a:gd name="T21" fmla="*/ 10000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BBE448F-7B10-13F0-822A-A7A3C96984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A92C868-0F91-50E0-BBB8-2081D91EB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46BED4E-93CD-3AEB-27FF-CE7D22182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23863" y="4529138"/>
            <a:ext cx="5842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E0D5E9-F698-445F-A53F-39748FFE537D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136933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:a16="http://schemas.microsoft.com/office/drawing/2014/main" id="{1A4D38A4-41B8-A02A-1DC3-2DFD79B3408C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7908 w 7908"/>
              <a:gd name="T1" fmla="*/ 4694 h 10000"/>
              <a:gd name="T2" fmla="*/ 6575 w 7908"/>
              <a:gd name="T3" fmla="*/ 188 h 10000"/>
              <a:gd name="T4" fmla="*/ 6546 w 7908"/>
              <a:gd name="T5" fmla="*/ 94 h 10000"/>
              <a:gd name="T6" fmla="*/ 6463 w 7908"/>
              <a:gd name="T7" fmla="*/ 0 h 10000"/>
              <a:gd name="T8" fmla="*/ 5935 w 7908"/>
              <a:gd name="T9" fmla="*/ 0 h 10000"/>
              <a:gd name="T10" fmla="*/ 0 w 7908"/>
              <a:gd name="T11" fmla="*/ 62 h 10000"/>
              <a:gd name="T12" fmla="*/ 0 w 7908"/>
              <a:gd name="T13" fmla="*/ 10000 h 10000"/>
              <a:gd name="T14" fmla="*/ 5935 w 7908"/>
              <a:gd name="T15" fmla="*/ 9952 h 10000"/>
              <a:gd name="T16" fmla="*/ 6463 w 7908"/>
              <a:gd name="T17" fmla="*/ 9952 h 10000"/>
              <a:gd name="T18" fmla="*/ 6546 w 7908"/>
              <a:gd name="T19" fmla="*/ 9859 h 10000"/>
              <a:gd name="T20" fmla="*/ 6575 w 7908"/>
              <a:gd name="T21" fmla="*/ 9764 h 10000"/>
              <a:gd name="T22" fmla="*/ 7908 w 7908"/>
              <a:gd name="T23" fmla="*/ 5258 h 10000"/>
              <a:gd name="T24" fmla="*/ 7908 w 7908"/>
              <a:gd name="T25" fmla="*/ 4694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14F08C0-15A5-F285-1F32-1F18CB9A3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702A066-692A-73B9-9EDE-2A4C8567D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A5C6F49-8282-1B6E-4094-C9483CB7A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CC5CED-8A1C-4D2E-B89E-24CD4AE9E007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347447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:a16="http://schemas.microsoft.com/office/drawing/2014/main" id="{7DDA69A6-B1D1-AF1F-197C-3253661725C9}"/>
              </a:ext>
            </a:extLst>
          </p:cNvPr>
          <p:cNvSpPr>
            <a:spLocks/>
          </p:cNvSpPr>
          <p:nvPr/>
        </p:nvSpPr>
        <p:spPr bwMode="auto">
          <a:xfrm flipV="1">
            <a:off x="0" y="3167063"/>
            <a:ext cx="1358900" cy="508000"/>
          </a:xfrm>
          <a:custGeom>
            <a:avLst/>
            <a:gdLst>
              <a:gd name="T0" fmla="*/ 7908 w 7908"/>
              <a:gd name="T1" fmla="*/ 4694 h 10000"/>
              <a:gd name="T2" fmla="*/ 6575 w 7908"/>
              <a:gd name="T3" fmla="*/ 188 h 10000"/>
              <a:gd name="T4" fmla="*/ 6546 w 7908"/>
              <a:gd name="T5" fmla="*/ 94 h 10000"/>
              <a:gd name="T6" fmla="*/ 6463 w 7908"/>
              <a:gd name="T7" fmla="*/ 0 h 10000"/>
              <a:gd name="T8" fmla="*/ 5935 w 7908"/>
              <a:gd name="T9" fmla="*/ 0 h 10000"/>
              <a:gd name="T10" fmla="*/ 0 w 7908"/>
              <a:gd name="T11" fmla="*/ 62 h 10000"/>
              <a:gd name="T12" fmla="*/ 0 w 7908"/>
              <a:gd name="T13" fmla="*/ 10000 h 10000"/>
              <a:gd name="T14" fmla="*/ 5935 w 7908"/>
              <a:gd name="T15" fmla="*/ 9952 h 10000"/>
              <a:gd name="T16" fmla="*/ 6463 w 7908"/>
              <a:gd name="T17" fmla="*/ 9952 h 10000"/>
              <a:gd name="T18" fmla="*/ 6546 w 7908"/>
              <a:gd name="T19" fmla="*/ 9859 h 10000"/>
              <a:gd name="T20" fmla="*/ 6575 w 7908"/>
              <a:gd name="T21" fmla="*/ 9764 h 10000"/>
              <a:gd name="T22" fmla="*/ 7908 w 7908"/>
              <a:gd name="T23" fmla="*/ 5258 h 10000"/>
              <a:gd name="T24" fmla="*/ 7908 w 7908"/>
              <a:gd name="T25" fmla="*/ 4694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19ABD24-1AE3-E7CC-A1FB-0A867F7E3E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0B8B698-1CFB-9FEF-97DC-8B723CAE9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19FE08B-0255-8CAC-1202-8C47D6B58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11175" y="3244850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8FEE17-6BF9-4999-8A45-8FC34B140BFF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456659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>
            <a:extLst>
              <a:ext uri="{FF2B5EF4-FFF2-40B4-BE49-F238E27FC236}">
                <a16:creationId xmlns:a16="http://schemas.microsoft.com/office/drawing/2014/main" id="{74CB7B23-73C2-EF48-1AAA-7166BB3E7BB3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7908 w 7908"/>
              <a:gd name="T1" fmla="*/ 4694 h 10000"/>
              <a:gd name="T2" fmla="*/ 6575 w 7908"/>
              <a:gd name="T3" fmla="*/ 188 h 10000"/>
              <a:gd name="T4" fmla="*/ 6546 w 7908"/>
              <a:gd name="T5" fmla="*/ 94 h 10000"/>
              <a:gd name="T6" fmla="*/ 6463 w 7908"/>
              <a:gd name="T7" fmla="*/ 0 h 10000"/>
              <a:gd name="T8" fmla="*/ 5935 w 7908"/>
              <a:gd name="T9" fmla="*/ 0 h 10000"/>
              <a:gd name="T10" fmla="*/ 0 w 7908"/>
              <a:gd name="T11" fmla="*/ 62 h 10000"/>
              <a:gd name="T12" fmla="*/ 0 w 7908"/>
              <a:gd name="T13" fmla="*/ 10000 h 10000"/>
              <a:gd name="T14" fmla="*/ 5935 w 7908"/>
              <a:gd name="T15" fmla="*/ 9952 h 10000"/>
              <a:gd name="T16" fmla="*/ 6463 w 7908"/>
              <a:gd name="T17" fmla="*/ 9952 h 10000"/>
              <a:gd name="T18" fmla="*/ 6546 w 7908"/>
              <a:gd name="T19" fmla="*/ 9859 h 10000"/>
              <a:gd name="T20" fmla="*/ 6575 w 7908"/>
              <a:gd name="T21" fmla="*/ 9764 h 10000"/>
              <a:gd name="T22" fmla="*/ 7908 w 7908"/>
              <a:gd name="T23" fmla="*/ 5258 h 10000"/>
              <a:gd name="T24" fmla="*/ 7908 w 7908"/>
              <a:gd name="T25" fmla="*/ 4694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97B12C-5232-8838-4696-9D2F0CCDA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CDB332-9CDC-4FC1-554A-43055AFE3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3CB67A4-4423-C86F-031A-1DE5306A9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53E843-B7AE-4F0F-9409-69FC4CAE2B53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941660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>
            <a:extLst>
              <a:ext uri="{FF2B5EF4-FFF2-40B4-BE49-F238E27FC236}">
                <a16:creationId xmlns:a16="http://schemas.microsoft.com/office/drawing/2014/main" id="{6CCEDFCA-DCAA-A8D8-2E35-D5E657019BF8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7908 w 7908"/>
              <a:gd name="T1" fmla="*/ 4694 h 10000"/>
              <a:gd name="T2" fmla="*/ 6575 w 7908"/>
              <a:gd name="T3" fmla="*/ 188 h 10000"/>
              <a:gd name="T4" fmla="*/ 6546 w 7908"/>
              <a:gd name="T5" fmla="*/ 94 h 10000"/>
              <a:gd name="T6" fmla="*/ 6463 w 7908"/>
              <a:gd name="T7" fmla="*/ 0 h 10000"/>
              <a:gd name="T8" fmla="*/ 5935 w 7908"/>
              <a:gd name="T9" fmla="*/ 0 h 10000"/>
              <a:gd name="T10" fmla="*/ 0 w 7908"/>
              <a:gd name="T11" fmla="*/ 62 h 10000"/>
              <a:gd name="T12" fmla="*/ 0 w 7908"/>
              <a:gd name="T13" fmla="*/ 10000 h 10000"/>
              <a:gd name="T14" fmla="*/ 5935 w 7908"/>
              <a:gd name="T15" fmla="*/ 9952 h 10000"/>
              <a:gd name="T16" fmla="*/ 6463 w 7908"/>
              <a:gd name="T17" fmla="*/ 9952 h 10000"/>
              <a:gd name="T18" fmla="*/ 6546 w 7908"/>
              <a:gd name="T19" fmla="*/ 9859 h 10000"/>
              <a:gd name="T20" fmla="*/ 6575 w 7908"/>
              <a:gd name="T21" fmla="*/ 9764 h 10000"/>
              <a:gd name="T22" fmla="*/ 7908 w 7908"/>
              <a:gd name="T23" fmla="*/ 5258 h 10000"/>
              <a:gd name="T24" fmla="*/ 7908 w 7908"/>
              <a:gd name="T25" fmla="*/ 4694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2C1690F-03EB-EF95-FBCB-785D573B2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8972551-1CE6-3A81-4B57-B91C4C267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68BD565-E55A-86FF-3CEF-E0E59B721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39A73-0710-46C4-822B-8B23C6096B67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891886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1">
            <a:extLst>
              <a:ext uri="{FF2B5EF4-FFF2-40B4-BE49-F238E27FC236}">
                <a16:creationId xmlns:a16="http://schemas.microsoft.com/office/drawing/2014/main" id="{62FF7CEC-3122-F0F9-E6D7-71B37AB12AC8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7908 w 7908"/>
              <a:gd name="T1" fmla="*/ 4694 h 10000"/>
              <a:gd name="T2" fmla="*/ 6575 w 7908"/>
              <a:gd name="T3" fmla="*/ 188 h 10000"/>
              <a:gd name="T4" fmla="*/ 6546 w 7908"/>
              <a:gd name="T5" fmla="*/ 94 h 10000"/>
              <a:gd name="T6" fmla="*/ 6463 w 7908"/>
              <a:gd name="T7" fmla="*/ 0 h 10000"/>
              <a:gd name="T8" fmla="*/ 5935 w 7908"/>
              <a:gd name="T9" fmla="*/ 0 h 10000"/>
              <a:gd name="T10" fmla="*/ 0 w 7908"/>
              <a:gd name="T11" fmla="*/ 62 h 10000"/>
              <a:gd name="T12" fmla="*/ 0 w 7908"/>
              <a:gd name="T13" fmla="*/ 10000 h 10000"/>
              <a:gd name="T14" fmla="*/ 5935 w 7908"/>
              <a:gd name="T15" fmla="*/ 9952 h 10000"/>
              <a:gd name="T16" fmla="*/ 6463 w 7908"/>
              <a:gd name="T17" fmla="*/ 9952 h 10000"/>
              <a:gd name="T18" fmla="*/ 6546 w 7908"/>
              <a:gd name="T19" fmla="*/ 9859 h 10000"/>
              <a:gd name="T20" fmla="*/ 6575 w 7908"/>
              <a:gd name="T21" fmla="*/ 9764 h 10000"/>
              <a:gd name="T22" fmla="*/ 7908 w 7908"/>
              <a:gd name="T23" fmla="*/ 5258 h 10000"/>
              <a:gd name="T24" fmla="*/ 7908 w 7908"/>
              <a:gd name="T25" fmla="*/ 4694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A286A5E1-3945-7AE6-61C0-8B8282011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D32BD25E-C5B2-19E3-6F43-BEBAEADEA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06DE26EC-0C6D-D0FE-91C9-315ACA871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3C47C2-D1A7-443A-8F42-9E0D33D3F59F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769857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>
            <a:extLst>
              <a:ext uri="{FF2B5EF4-FFF2-40B4-BE49-F238E27FC236}">
                <a16:creationId xmlns:a16="http://schemas.microsoft.com/office/drawing/2014/main" id="{F9EED379-67D2-06AE-7496-FB4E0620A366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7908 w 7908"/>
              <a:gd name="T1" fmla="*/ 4694 h 10000"/>
              <a:gd name="T2" fmla="*/ 6575 w 7908"/>
              <a:gd name="T3" fmla="*/ 188 h 10000"/>
              <a:gd name="T4" fmla="*/ 6546 w 7908"/>
              <a:gd name="T5" fmla="*/ 94 h 10000"/>
              <a:gd name="T6" fmla="*/ 6463 w 7908"/>
              <a:gd name="T7" fmla="*/ 0 h 10000"/>
              <a:gd name="T8" fmla="*/ 5935 w 7908"/>
              <a:gd name="T9" fmla="*/ 0 h 10000"/>
              <a:gd name="T10" fmla="*/ 0 w 7908"/>
              <a:gd name="T11" fmla="*/ 62 h 10000"/>
              <a:gd name="T12" fmla="*/ 0 w 7908"/>
              <a:gd name="T13" fmla="*/ 10000 h 10000"/>
              <a:gd name="T14" fmla="*/ 5935 w 7908"/>
              <a:gd name="T15" fmla="*/ 9952 h 10000"/>
              <a:gd name="T16" fmla="*/ 6463 w 7908"/>
              <a:gd name="T17" fmla="*/ 9952 h 10000"/>
              <a:gd name="T18" fmla="*/ 6546 w 7908"/>
              <a:gd name="T19" fmla="*/ 9859 h 10000"/>
              <a:gd name="T20" fmla="*/ 6575 w 7908"/>
              <a:gd name="T21" fmla="*/ 9764 h 10000"/>
              <a:gd name="T22" fmla="*/ 7908 w 7908"/>
              <a:gd name="T23" fmla="*/ 5258 h 10000"/>
              <a:gd name="T24" fmla="*/ 7908 w 7908"/>
              <a:gd name="T25" fmla="*/ 4694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0EC43152-1752-CBC4-C8BB-CE14C55BE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5283D9E3-DEB6-4A39-2D54-40C72B9FF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EE9EABAB-9F6A-2ED8-43C3-4F6845637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737370-5A6F-4CFE-9A22-241DD6AFE059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372621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>
            <a:extLst>
              <a:ext uri="{FF2B5EF4-FFF2-40B4-BE49-F238E27FC236}">
                <a16:creationId xmlns:a16="http://schemas.microsoft.com/office/drawing/2014/main" id="{C26A2F61-99C3-E39D-F9B5-EF0BFF6CDE39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7908 w 7908"/>
              <a:gd name="T1" fmla="*/ 4694 h 10000"/>
              <a:gd name="T2" fmla="*/ 6575 w 7908"/>
              <a:gd name="T3" fmla="*/ 188 h 10000"/>
              <a:gd name="T4" fmla="*/ 6546 w 7908"/>
              <a:gd name="T5" fmla="*/ 94 h 10000"/>
              <a:gd name="T6" fmla="*/ 6463 w 7908"/>
              <a:gd name="T7" fmla="*/ 0 h 10000"/>
              <a:gd name="T8" fmla="*/ 5935 w 7908"/>
              <a:gd name="T9" fmla="*/ 0 h 10000"/>
              <a:gd name="T10" fmla="*/ 0 w 7908"/>
              <a:gd name="T11" fmla="*/ 62 h 10000"/>
              <a:gd name="T12" fmla="*/ 0 w 7908"/>
              <a:gd name="T13" fmla="*/ 10000 h 10000"/>
              <a:gd name="T14" fmla="*/ 5935 w 7908"/>
              <a:gd name="T15" fmla="*/ 9952 h 10000"/>
              <a:gd name="T16" fmla="*/ 6463 w 7908"/>
              <a:gd name="T17" fmla="*/ 9952 h 10000"/>
              <a:gd name="T18" fmla="*/ 6546 w 7908"/>
              <a:gd name="T19" fmla="*/ 9859 h 10000"/>
              <a:gd name="T20" fmla="*/ 6575 w 7908"/>
              <a:gd name="T21" fmla="*/ 9764 h 10000"/>
              <a:gd name="T22" fmla="*/ 7908 w 7908"/>
              <a:gd name="T23" fmla="*/ 5258 h 10000"/>
              <a:gd name="T24" fmla="*/ 7908 w 7908"/>
              <a:gd name="T25" fmla="*/ 4694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189B4A16-D422-7460-05A8-8EBDD074C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229D93E2-0E2A-1D44-BC99-C82CF48CB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B00E09FE-F7AB-5313-61C3-0D8636A4D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02FB20-2218-4CCE-8572-0C21C52DE8E8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093043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>
            <a:extLst>
              <a:ext uri="{FF2B5EF4-FFF2-40B4-BE49-F238E27FC236}">
                <a16:creationId xmlns:a16="http://schemas.microsoft.com/office/drawing/2014/main" id="{E618A71E-9375-7EAE-3DA8-F48AF7B4D513}"/>
              </a:ext>
            </a:extLst>
          </p:cNvPr>
          <p:cNvSpPr>
            <a:spLocks/>
          </p:cNvSpPr>
          <p:nvPr/>
        </p:nvSpPr>
        <p:spPr bwMode="auto">
          <a:xfrm flipV="1">
            <a:off x="0" y="4910138"/>
            <a:ext cx="1358900" cy="508000"/>
          </a:xfrm>
          <a:custGeom>
            <a:avLst/>
            <a:gdLst>
              <a:gd name="T0" fmla="*/ 7908 w 7908"/>
              <a:gd name="T1" fmla="*/ 4694 h 10000"/>
              <a:gd name="T2" fmla="*/ 6575 w 7908"/>
              <a:gd name="T3" fmla="*/ 188 h 10000"/>
              <a:gd name="T4" fmla="*/ 6546 w 7908"/>
              <a:gd name="T5" fmla="*/ 94 h 10000"/>
              <a:gd name="T6" fmla="*/ 6463 w 7908"/>
              <a:gd name="T7" fmla="*/ 0 h 10000"/>
              <a:gd name="T8" fmla="*/ 5935 w 7908"/>
              <a:gd name="T9" fmla="*/ 0 h 10000"/>
              <a:gd name="T10" fmla="*/ 0 w 7908"/>
              <a:gd name="T11" fmla="*/ 62 h 10000"/>
              <a:gd name="T12" fmla="*/ 0 w 7908"/>
              <a:gd name="T13" fmla="*/ 10000 h 10000"/>
              <a:gd name="T14" fmla="*/ 5935 w 7908"/>
              <a:gd name="T15" fmla="*/ 9952 h 10000"/>
              <a:gd name="T16" fmla="*/ 6463 w 7908"/>
              <a:gd name="T17" fmla="*/ 9952 h 10000"/>
              <a:gd name="T18" fmla="*/ 6546 w 7908"/>
              <a:gd name="T19" fmla="*/ 9859 h 10000"/>
              <a:gd name="T20" fmla="*/ 6575 w 7908"/>
              <a:gd name="T21" fmla="*/ 9764 h 10000"/>
              <a:gd name="T22" fmla="*/ 7908 w 7908"/>
              <a:gd name="T23" fmla="*/ 5258 h 10000"/>
              <a:gd name="T24" fmla="*/ 7908 w 7908"/>
              <a:gd name="T25" fmla="*/ 4694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cs-CZ" noProof="0"/>
              <a:t>Kliknutím na ikonu přidáte obrázek.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8D552D5C-650B-8B68-B36B-7AC79757B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7D1BEB6E-0290-1B97-C33D-2E96D23CE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B3AC9F70-B03D-C35C-A781-D53409D42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11175" y="4983163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98E53F-13EF-404F-A1FD-EF38BBE6E78D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902546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:a16="http://schemas.microsoft.com/office/drawing/2014/main" id="{3A422DC7-ECB5-CF5D-BD66-6E1CA6FCA99A}"/>
              </a:ext>
            </a:extLst>
          </p:cNvPr>
          <p:cNvSpPr>
            <a:spLocks/>
          </p:cNvSpPr>
          <p:nvPr/>
        </p:nvSpPr>
        <p:spPr bwMode="auto">
          <a:xfrm flipV="1">
            <a:off x="0" y="3167063"/>
            <a:ext cx="1358900" cy="508000"/>
          </a:xfrm>
          <a:custGeom>
            <a:avLst/>
            <a:gdLst>
              <a:gd name="T0" fmla="*/ 7908 w 7908"/>
              <a:gd name="T1" fmla="*/ 4694 h 10000"/>
              <a:gd name="T2" fmla="*/ 6575 w 7908"/>
              <a:gd name="T3" fmla="*/ 188 h 10000"/>
              <a:gd name="T4" fmla="*/ 6546 w 7908"/>
              <a:gd name="T5" fmla="*/ 94 h 10000"/>
              <a:gd name="T6" fmla="*/ 6463 w 7908"/>
              <a:gd name="T7" fmla="*/ 0 h 10000"/>
              <a:gd name="T8" fmla="*/ 5935 w 7908"/>
              <a:gd name="T9" fmla="*/ 0 h 10000"/>
              <a:gd name="T10" fmla="*/ 0 w 7908"/>
              <a:gd name="T11" fmla="*/ 62 h 10000"/>
              <a:gd name="T12" fmla="*/ 0 w 7908"/>
              <a:gd name="T13" fmla="*/ 10000 h 10000"/>
              <a:gd name="T14" fmla="*/ 5935 w 7908"/>
              <a:gd name="T15" fmla="*/ 9952 h 10000"/>
              <a:gd name="T16" fmla="*/ 6463 w 7908"/>
              <a:gd name="T17" fmla="*/ 9952 h 10000"/>
              <a:gd name="T18" fmla="*/ 6546 w 7908"/>
              <a:gd name="T19" fmla="*/ 9859 h 10000"/>
              <a:gd name="T20" fmla="*/ 6575 w 7908"/>
              <a:gd name="T21" fmla="*/ 9764 h 10000"/>
              <a:gd name="T22" fmla="*/ 7908 w 7908"/>
              <a:gd name="T23" fmla="*/ 5258 h 10000"/>
              <a:gd name="T24" fmla="*/ 7908 w 7908"/>
              <a:gd name="T25" fmla="*/ 4694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0943251-32F3-0B91-4ED0-30362E24F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95042F7-D53C-193A-30EC-32AB51171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CA0D5AE-FD00-7C90-0F76-76E33307B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11175" y="3244850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78D80E-9C80-4867-AA8A-31324AEA2D81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455210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:a16="http://schemas.microsoft.com/office/drawing/2014/main" id="{65103A1C-48E9-536D-FF8A-62F3EF77DFCA}"/>
              </a:ext>
            </a:extLst>
          </p:cNvPr>
          <p:cNvSpPr>
            <a:spLocks/>
          </p:cNvSpPr>
          <p:nvPr/>
        </p:nvSpPr>
        <p:spPr bwMode="auto">
          <a:xfrm flipV="1">
            <a:off x="0" y="3167063"/>
            <a:ext cx="1358900" cy="508000"/>
          </a:xfrm>
          <a:custGeom>
            <a:avLst/>
            <a:gdLst>
              <a:gd name="T0" fmla="*/ 7908 w 7908"/>
              <a:gd name="T1" fmla="*/ 4694 h 10000"/>
              <a:gd name="T2" fmla="*/ 6575 w 7908"/>
              <a:gd name="T3" fmla="*/ 188 h 10000"/>
              <a:gd name="T4" fmla="*/ 6546 w 7908"/>
              <a:gd name="T5" fmla="*/ 94 h 10000"/>
              <a:gd name="T6" fmla="*/ 6463 w 7908"/>
              <a:gd name="T7" fmla="*/ 0 h 10000"/>
              <a:gd name="T8" fmla="*/ 5935 w 7908"/>
              <a:gd name="T9" fmla="*/ 0 h 10000"/>
              <a:gd name="T10" fmla="*/ 0 w 7908"/>
              <a:gd name="T11" fmla="*/ 62 h 10000"/>
              <a:gd name="T12" fmla="*/ 0 w 7908"/>
              <a:gd name="T13" fmla="*/ 10000 h 10000"/>
              <a:gd name="T14" fmla="*/ 5935 w 7908"/>
              <a:gd name="T15" fmla="*/ 9952 h 10000"/>
              <a:gd name="T16" fmla="*/ 6463 w 7908"/>
              <a:gd name="T17" fmla="*/ 9952 h 10000"/>
              <a:gd name="T18" fmla="*/ 6546 w 7908"/>
              <a:gd name="T19" fmla="*/ 9859 h 10000"/>
              <a:gd name="T20" fmla="*/ 6575 w 7908"/>
              <a:gd name="T21" fmla="*/ 9764 h 10000"/>
              <a:gd name="T22" fmla="*/ 7908 w 7908"/>
              <a:gd name="T23" fmla="*/ 5258 h 10000"/>
              <a:gd name="T24" fmla="*/ 7908 w 7908"/>
              <a:gd name="T25" fmla="*/ 4694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5" name="TextBox 13">
            <a:extLst>
              <a:ext uri="{FF2B5EF4-FFF2-40B4-BE49-F238E27FC236}">
                <a16:creationId xmlns:a16="http://schemas.microsoft.com/office/drawing/2014/main" id="{B053D40B-DF82-24F3-B408-AC98323921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8163" y="647700"/>
            <a:ext cx="4572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r>
              <a:rPr lang="en-US" altLang="cs-CZ" sz="8000">
                <a:solidFill>
                  <a:schemeClr val="accent1"/>
                </a:solidFill>
                <a:latin typeface="Arial" panose="020B0604020202020204" pitchFamily="34" charset="0"/>
              </a:rPr>
              <a:t>“</a:t>
            </a:r>
          </a:p>
        </p:txBody>
      </p:sp>
      <p:sp>
        <p:nvSpPr>
          <p:cNvPr id="6" name="TextBox 14">
            <a:extLst>
              <a:ext uri="{FF2B5EF4-FFF2-40B4-BE49-F238E27FC236}">
                <a16:creationId xmlns:a16="http://schemas.microsoft.com/office/drawing/2014/main" id="{CB9F5A69-A5B1-6A68-1A73-20D781FE30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69275" y="2905125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r>
              <a:rPr lang="en-US" altLang="cs-CZ" sz="8000">
                <a:solidFill>
                  <a:schemeClr val="accent1"/>
                </a:solidFill>
                <a:latin typeface="Arial" panose="020B0604020202020204" pitchFamily="34" charset="0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1548AAE5-9DF2-1A7B-7BD8-47CEF25E381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E494ED7-924D-6B10-FE71-7420FDCA5EF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EC191DB-BBCF-FAEC-FE27-8AC7BD24895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511175" y="3244850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D50315-45F8-4272-858C-85E685218E99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0742031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1">
            <a:extLst>
              <a:ext uri="{FF2B5EF4-FFF2-40B4-BE49-F238E27FC236}">
                <a16:creationId xmlns:a16="http://schemas.microsoft.com/office/drawing/2014/main" id="{CCC2297F-A604-FFED-C3A9-03B01B585C72}"/>
              </a:ext>
            </a:extLst>
          </p:cNvPr>
          <p:cNvSpPr>
            <a:spLocks/>
          </p:cNvSpPr>
          <p:nvPr/>
        </p:nvSpPr>
        <p:spPr bwMode="auto">
          <a:xfrm flipV="1">
            <a:off x="0" y="4910138"/>
            <a:ext cx="1358900" cy="508000"/>
          </a:xfrm>
          <a:custGeom>
            <a:avLst/>
            <a:gdLst>
              <a:gd name="T0" fmla="*/ 7908 w 7908"/>
              <a:gd name="T1" fmla="*/ 4694 h 10000"/>
              <a:gd name="T2" fmla="*/ 6575 w 7908"/>
              <a:gd name="T3" fmla="*/ 188 h 10000"/>
              <a:gd name="T4" fmla="*/ 6546 w 7908"/>
              <a:gd name="T5" fmla="*/ 94 h 10000"/>
              <a:gd name="T6" fmla="*/ 6463 w 7908"/>
              <a:gd name="T7" fmla="*/ 0 h 10000"/>
              <a:gd name="T8" fmla="*/ 5935 w 7908"/>
              <a:gd name="T9" fmla="*/ 0 h 10000"/>
              <a:gd name="T10" fmla="*/ 0 w 7908"/>
              <a:gd name="T11" fmla="*/ 62 h 10000"/>
              <a:gd name="T12" fmla="*/ 0 w 7908"/>
              <a:gd name="T13" fmla="*/ 10000 h 10000"/>
              <a:gd name="T14" fmla="*/ 5935 w 7908"/>
              <a:gd name="T15" fmla="*/ 9952 h 10000"/>
              <a:gd name="T16" fmla="*/ 6463 w 7908"/>
              <a:gd name="T17" fmla="*/ 9952 h 10000"/>
              <a:gd name="T18" fmla="*/ 6546 w 7908"/>
              <a:gd name="T19" fmla="*/ 9859 h 10000"/>
              <a:gd name="T20" fmla="*/ 6575 w 7908"/>
              <a:gd name="T21" fmla="*/ 9764 h 10000"/>
              <a:gd name="T22" fmla="*/ 7908 w 7908"/>
              <a:gd name="T23" fmla="*/ 5258 h 10000"/>
              <a:gd name="T24" fmla="*/ 7908 w 7908"/>
              <a:gd name="T25" fmla="*/ 4694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4EA1A4-27FF-A2E3-9313-3339F15E8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115079-8332-0FA5-A83E-558D55100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BE0E94-EB3C-4ACC-5561-9F5D26458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11175" y="4983163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661039-B5F8-45BF-A9BE-48CAE9F99727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402638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>
            <a:extLst>
              <a:ext uri="{FF2B5EF4-FFF2-40B4-BE49-F238E27FC236}">
                <a16:creationId xmlns:a16="http://schemas.microsoft.com/office/drawing/2014/main" id="{E87A7BC7-C58E-FCF7-B08B-A243469F6283}"/>
              </a:ext>
            </a:extLst>
          </p:cNvPr>
          <p:cNvSpPr>
            <a:spLocks/>
          </p:cNvSpPr>
          <p:nvPr/>
        </p:nvSpPr>
        <p:spPr bwMode="auto">
          <a:xfrm flipV="1">
            <a:off x="0" y="4910138"/>
            <a:ext cx="1358900" cy="508000"/>
          </a:xfrm>
          <a:custGeom>
            <a:avLst/>
            <a:gdLst>
              <a:gd name="T0" fmla="*/ 7908 w 7908"/>
              <a:gd name="T1" fmla="*/ 4694 h 10000"/>
              <a:gd name="T2" fmla="*/ 6575 w 7908"/>
              <a:gd name="T3" fmla="*/ 188 h 10000"/>
              <a:gd name="T4" fmla="*/ 6546 w 7908"/>
              <a:gd name="T5" fmla="*/ 94 h 10000"/>
              <a:gd name="T6" fmla="*/ 6463 w 7908"/>
              <a:gd name="T7" fmla="*/ 0 h 10000"/>
              <a:gd name="T8" fmla="*/ 5935 w 7908"/>
              <a:gd name="T9" fmla="*/ 0 h 10000"/>
              <a:gd name="T10" fmla="*/ 0 w 7908"/>
              <a:gd name="T11" fmla="*/ 62 h 10000"/>
              <a:gd name="T12" fmla="*/ 0 w 7908"/>
              <a:gd name="T13" fmla="*/ 10000 h 10000"/>
              <a:gd name="T14" fmla="*/ 5935 w 7908"/>
              <a:gd name="T15" fmla="*/ 9952 h 10000"/>
              <a:gd name="T16" fmla="*/ 6463 w 7908"/>
              <a:gd name="T17" fmla="*/ 9952 h 10000"/>
              <a:gd name="T18" fmla="*/ 6546 w 7908"/>
              <a:gd name="T19" fmla="*/ 9859 h 10000"/>
              <a:gd name="T20" fmla="*/ 6575 w 7908"/>
              <a:gd name="T21" fmla="*/ 9764 h 10000"/>
              <a:gd name="T22" fmla="*/ 7908 w 7908"/>
              <a:gd name="T23" fmla="*/ 5258 h 10000"/>
              <a:gd name="T24" fmla="*/ 7908 w 7908"/>
              <a:gd name="T25" fmla="*/ 4694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55A3134E-7993-159E-0AE5-BCCE6F587D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8163" y="647700"/>
            <a:ext cx="4572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r>
              <a:rPr lang="en-US" altLang="cs-CZ" sz="8000">
                <a:solidFill>
                  <a:schemeClr val="accent1"/>
                </a:solidFill>
                <a:latin typeface="Arial" panose="020B0604020202020204" pitchFamily="34" charset="0"/>
              </a:rPr>
              <a:t>“</a:t>
            </a: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4D2BAC69-7E04-7327-8E1A-9A54A43481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69275" y="2905125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r>
              <a:rPr lang="en-US" altLang="cs-CZ" sz="8000">
                <a:solidFill>
                  <a:schemeClr val="accent1"/>
                </a:solidFill>
                <a:latin typeface="Arial" panose="020B0604020202020204" pitchFamily="34" charset="0"/>
              </a:rPr>
              <a:t>”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BE573E20-52EC-D463-B996-C913DF3BB05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CE2171CC-311B-51D2-C543-7E212892755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E8D102FA-3A51-47DB-E390-5591255E702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511175" y="4983163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944284-5BCA-4E3B-AEF7-F0EDCB251BA1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8394334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1">
            <a:extLst>
              <a:ext uri="{FF2B5EF4-FFF2-40B4-BE49-F238E27FC236}">
                <a16:creationId xmlns:a16="http://schemas.microsoft.com/office/drawing/2014/main" id="{1BF14FC2-C666-F3AB-CE36-4CA523DD17EC}"/>
              </a:ext>
            </a:extLst>
          </p:cNvPr>
          <p:cNvSpPr>
            <a:spLocks/>
          </p:cNvSpPr>
          <p:nvPr/>
        </p:nvSpPr>
        <p:spPr bwMode="auto">
          <a:xfrm flipV="1">
            <a:off x="0" y="4910138"/>
            <a:ext cx="1358900" cy="508000"/>
          </a:xfrm>
          <a:custGeom>
            <a:avLst/>
            <a:gdLst>
              <a:gd name="T0" fmla="*/ 7908 w 7908"/>
              <a:gd name="T1" fmla="*/ 4694 h 10000"/>
              <a:gd name="T2" fmla="*/ 6575 w 7908"/>
              <a:gd name="T3" fmla="*/ 188 h 10000"/>
              <a:gd name="T4" fmla="*/ 6546 w 7908"/>
              <a:gd name="T5" fmla="*/ 94 h 10000"/>
              <a:gd name="T6" fmla="*/ 6463 w 7908"/>
              <a:gd name="T7" fmla="*/ 0 h 10000"/>
              <a:gd name="T8" fmla="*/ 5935 w 7908"/>
              <a:gd name="T9" fmla="*/ 0 h 10000"/>
              <a:gd name="T10" fmla="*/ 0 w 7908"/>
              <a:gd name="T11" fmla="*/ 62 h 10000"/>
              <a:gd name="T12" fmla="*/ 0 w 7908"/>
              <a:gd name="T13" fmla="*/ 10000 h 10000"/>
              <a:gd name="T14" fmla="*/ 5935 w 7908"/>
              <a:gd name="T15" fmla="*/ 9952 h 10000"/>
              <a:gd name="T16" fmla="*/ 6463 w 7908"/>
              <a:gd name="T17" fmla="*/ 9952 h 10000"/>
              <a:gd name="T18" fmla="*/ 6546 w 7908"/>
              <a:gd name="T19" fmla="*/ 9859 h 10000"/>
              <a:gd name="T20" fmla="*/ 6575 w 7908"/>
              <a:gd name="T21" fmla="*/ 9764 h 10000"/>
              <a:gd name="T22" fmla="*/ 7908 w 7908"/>
              <a:gd name="T23" fmla="*/ 5258 h 10000"/>
              <a:gd name="T24" fmla="*/ 7908 w 7908"/>
              <a:gd name="T25" fmla="*/ 4694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C9EC87-2A3D-6C53-3F7C-224329341A8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675CAA-3798-A532-6BA9-2EF05E3F44D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23C79F-ADDC-30EB-976B-27AA6CDC789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511175" y="4983163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EE738B-063C-460B-8329-11047A26C1DA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960013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:a16="http://schemas.microsoft.com/office/drawing/2014/main" id="{93044D90-DDF7-3422-C9CC-E163E7E1EB02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7908 w 7908"/>
              <a:gd name="T1" fmla="*/ 4694 h 10000"/>
              <a:gd name="T2" fmla="*/ 6575 w 7908"/>
              <a:gd name="T3" fmla="*/ 188 h 10000"/>
              <a:gd name="T4" fmla="*/ 6546 w 7908"/>
              <a:gd name="T5" fmla="*/ 94 h 10000"/>
              <a:gd name="T6" fmla="*/ 6463 w 7908"/>
              <a:gd name="T7" fmla="*/ 0 h 10000"/>
              <a:gd name="T8" fmla="*/ 5935 w 7908"/>
              <a:gd name="T9" fmla="*/ 0 h 10000"/>
              <a:gd name="T10" fmla="*/ 0 w 7908"/>
              <a:gd name="T11" fmla="*/ 62 h 10000"/>
              <a:gd name="T12" fmla="*/ 0 w 7908"/>
              <a:gd name="T13" fmla="*/ 10000 h 10000"/>
              <a:gd name="T14" fmla="*/ 5935 w 7908"/>
              <a:gd name="T15" fmla="*/ 9952 h 10000"/>
              <a:gd name="T16" fmla="*/ 6463 w 7908"/>
              <a:gd name="T17" fmla="*/ 9952 h 10000"/>
              <a:gd name="T18" fmla="*/ 6546 w 7908"/>
              <a:gd name="T19" fmla="*/ 9859 h 10000"/>
              <a:gd name="T20" fmla="*/ 6575 w 7908"/>
              <a:gd name="T21" fmla="*/ 9764 h 10000"/>
              <a:gd name="T22" fmla="*/ 7908 w 7908"/>
              <a:gd name="T23" fmla="*/ 5258 h 10000"/>
              <a:gd name="T24" fmla="*/ 7908 w 7908"/>
              <a:gd name="T25" fmla="*/ 4694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75748EC-D61E-2235-AEF2-BCF4CD356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FF5D8A7-506C-15F8-5FA0-1538F154F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44C2279-ABB2-DE7C-907B-8DEA856DC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FC4BCD-EB3D-4F3A-B6B3-0EE888A4F458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1441921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:a16="http://schemas.microsoft.com/office/drawing/2014/main" id="{1C7B01B6-D2AC-6D04-ED6D-52E3B673546A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7908 w 7908"/>
              <a:gd name="T1" fmla="*/ 4694 h 10000"/>
              <a:gd name="T2" fmla="*/ 6575 w 7908"/>
              <a:gd name="T3" fmla="*/ 188 h 10000"/>
              <a:gd name="T4" fmla="*/ 6546 w 7908"/>
              <a:gd name="T5" fmla="*/ 94 h 10000"/>
              <a:gd name="T6" fmla="*/ 6463 w 7908"/>
              <a:gd name="T7" fmla="*/ 0 h 10000"/>
              <a:gd name="T8" fmla="*/ 5935 w 7908"/>
              <a:gd name="T9" fmla="*/ 0 h 10000"/>
              <a:gd name="T10" fmla="*/ 0 w 7908"/>
              <a:gd name="T11" fmla="*/ 62 h 10000"/>
              <a:gd name="T12" fmla="*/ 0 w 7908"/>
              <a:gd name="T13" fmla="*/ 10000 h 10000"/>
              <a:gd name="T14" fmla="*/ 5935 w 7908"/>
              <a:gd name="T15" fmla="*/ 9952 h 10000"/>
              <a:gd name="T16" fmla="*/ 6463 w 7908"/>
              <a:gd name="T17" fmla="*/ 9952 h 10000"/>
              <a:gd name="T18" fmla="*/ 6546 w 7908"/>
              <a:gd name="T19" fmla="*/ 9859 h 10000"/>
              <a:gd name="T20" fmla="*/ 6575 w 7908"/>
              <a:gd name="T21" fmla="*/ 9764 h 10000"/>
              <a:gd name="T22" fmla="*/ 7908 w 7908"/>
              <a:gd name="T23" fmla="*/ 5258 h 10000"/>
              <a:gd name="T24" fmla="*/ 7908 w 7908"/>
              <a:gd name="T25" fmla="*/ 4694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74073E6-4B8B-DAC5-4CC3-FCF9F3CAD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1490251-336A-DD6C-CCC0-39877A505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FC838E3-E10F-EB8F-0CDE-A98335797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BAE1C2-43AC-4D6A-B4FC-169C7CED8FE7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93548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35">
            <a:extLst>
              <a:ext uri="{FF2B5EF4-FFF2-40B4-BE49-F238E27FC236}">
                <a16:creationId xmlns:a16="http://schemas.microsoft.com/office/drawing/2014/main" id="{0E6A04B2-315E-CE04-0987-2E8DD1890EDE}"/>
              </a:ext>
            </a:extLst>
          </p:cNvPr>
          <p:cNvGrpSpPr>
            <a:grpSpLocks/>
          </p:cNvGrpSpPr>
          <p:nvPr/>
        </p:nvGrpSpPr>
        <p:grpSpPr bwMode="auto">
          <a:xfrm>
            <a:off x="0" y="228600"/>
            <a:ext cx="1981200" cy="6638925"/>
            <a:chOff x="2487613" y="285750"/>
            <a:chExt cx="2428875" cy="5654676"/>
          </a:xfrm>
        </p:grpSpPr>
        <p:sp>
          <p:nvSpPr>
            <p:cNvPr id="1046" name="Freeform 11">
              <a:extLst>
                <a:ext uri="{FF2B5EF4-FFF2-40B4-BE49-F238E27FC236}">
                  <a16:creationId xmlns:a16="http://schemas.microsoft.com/office/drawing/2014/main" id="{3328EC2C-E35D-3EF2-C9FD-4138BFE5A12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>
                <a:gd name="T0" fmla="*/ 22 w 22"/>
                <a:gd name="T1" fmla="*/ 136 h 136"/>
                <a:gd name="T2" fmla="*/ 17 w 22"/>
                <a:gd name="T3" fmla="*/ 80 h 136"/>
                <a:gd name="T4" fmla="*/ 0 w 22"/>
                <a:gd name="T5" fmla="*/ 0 h 136"/>
                <a:gd name="T6" fmla="*/ 0 w 22"/>
                <a:gd name="T7" fmla="*/ 35 h 136"/>
                <a:gd name="T8" fmla="*/ 20 w 22"/>
                <a:gd name="T9" fmla="*/ 124 h 136"/>
                <a:gd name="T10" fmla="*/ 22 w 22"/>
                <a:gd name="T11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47" name="Freeform 12">
              <a:extLst>
                <a:ext uri="{FF2B5EF4-FFF2-40B4-BE49-F238E27FC236}">
                  <a16:creationId xmlns:a16="http://schemas.microsoft.com/office/drawing/2014/main" id="{B5543DAB-A957-9CDE-2F04-B86CFD9DD1C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>
                <a:gd name="T0" fmla="*/ 86 w 140"/>
                <a:gd name="T1" fmla="*/ 350 h 504"/>
                <a:gd name="T2" fmla="*/ 139 w 140"/>
                <a:gd name="T3" fmla="*/ 504 h 504"/>
                <a:gd name="T4" fmla="*/ 140 w 140"/>
                <a:gd name="T5" fmla="*/ 478 h 504"/>
                <a:gd name="T6" fmla="*/ 95 w 140"/>
                <a:gd name="T7" fmla="*/ 347 h 504"/>
                <a:gd name="T8" fmla="*/ 0 w 140"/>
                <a:gd name="T9" fmla="*/ 0 h 504"/>
                <a:gd name="T10" fmla="*/ 6 w 140"/>
                <a:gd name="T11" fmla="*/ 61 h 504"/>
                <a:gd name="T12" fmla="*/ 86 w 140"/>
                <a:gd name="T13" fmla="*/ 350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48" name="Freeform 13">
              <a:extLst>
                <a:ext uri="{FF2B5EF4-FFF2-40B4-BE49-F238E27FC236}">
                  <a16:creationId xmlns:a16="http://schemas.microsoft.com/office/drawing/2014/main" id="{64D27E41-57E5-D965-EB17-3F2BCF6CD34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>
                <a:gd name="T0" fmla="*/ 8 w 132"/>
                <a:gd name="T1" fmla="*/ 22 h 308"/>
                <a:gd name="T2" fmla="*/ 0 w 132"/>
                <a:gd name="T3" fmla="*/ 0 h 308"/>
                <a:gd name="T4" fmla="*/ 0 w 132"/>
                <a:gd name="T5" fmla="*/ 29 h 308"/>
                <a:gd name="T6" fmla="*/ 68 w 132"/>
                <a:gd name="T7" fmla="*/ 194 h 308"/>
                <a:gd name="T8" fmla="*/ 123 w 132"/>
                <a:gd name="T9" fmla="*/ 308 h 308"/>
                <a:gd name="T10" fmla="*/ 132 w 132"/>
                <a:gd name="T11" fmla="*/ 308 h 308"/>
                <a:gd name="T12" fmla="*/ 77 w 132"/>
                <a:gd name="T13" fmla="*/ 190 h 308"/>
                <a:gd name="T14" fmla="*/ 8 w 132"/>
                <a:gd name="T15" fmla="*/ 22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49" name="Freeform 14">
              <a:extLst>
                <a:ext uri="{FF2B5EF4-FFF2-40B4-BE49-F238E27FC236}">
                  <a16:creationId xmlns:a16="http://schemas.microsoft.com/office/drawing/2014/main" id="{C763AD2C-F437-AEB9-E1FB-C9640944F4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>
                <a:gd name="T0" fmla="*/ 28 w 37"/>
                <a:gd name="T1" fmla="*/ 79 h 79"/>
                <a:gd name="T2" fmla="*/ 37 w 37"/>
                <a:gd name="T3" fmla="*/ 79 h 79"/>
                <a:gd name="T4" fmla="*/ 0 w 37"/>
                <a:gd name="T5" fmla="*/ 0 h 79"/>
                <a:gd name="T6" fmla="*/ 28 w 37"/>
                <a:gd name="T7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50" name="Freeform 15">
              <a:extLst>
                <a:ext uri="{FF2B5EF4-FFF2-40B4-BE49-F238E27FC236}">
                  <a16:creationId xmlns:a16="http://schemas.microsoft.com/office/drawing/2014/main" id="{BD705144-1066-DC6C-5F6B-EECE3167DBE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>
                <a:gd name="T0" fmla="*/ 162 w 178"/>
                <a:gd name="T1" fmla="*/ 660 h 722"/>
                <a:gd name="T2" fmla="*/ 116 w 178"/>
                <a:gd name="T3" fmla="*/ 534 h 722"/>
                <a:gd name="T4" fmla="*/ 40 w 178"/>
                <a:gd name="T5" fmla="*/ 236 h 722"/>
                <a:gd name="T6" fmla="*/ 12 w 178"/>
                <a:gd name="T7" fmla="*/ 51 h 722"/>
                <a:gd name="T8" fmla="*/ 0 w 178"/>
                <a:gd name="T9" fmla="*/ 0 h 722"/>
                <a:gd name="T10" fmla="*/ 33 w 178"/>
                <a:gd name="T11" fmla="*/ 237 h 722"/>
                <a:gd name="T12" fmla="*/ 107 w 178"/>
                <a:gd name="T13" fmla="*/ 537 h 722"/>
                <a:gd name="T14" fmla="*/ 160 w 178"/>
                <a:gd name="T15" fmla="*/ 681 h 722"/>
                <a:gd name="T16" fmla="*/ 178 w 178"/>
                <a:gd name="T17" fmla="*/ 722 h 722"/>
                <a:gd name="T18" fmla="*/ 174 w 178"/>
                <a:gd name="T19" fmla="*/ 708 h 722"/>
                <a:gd name="T20" fmla="*/ 162 w 178"/>
                <a:gd name="T21" fmla="*/ 660 h 7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51" name="Freeform 16">
              <a:extLst>
                <a:ext uri="{FF2B5EF4-FFF2-40B4-BE49-F238E27FC236}">
                  <a16:creationId xmlns:a16="http://schemas.microsoft.com/office/drawing/2014/main" id="{A8E24705-BFCD-99CE-6DCD-AE1FD938FF6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>
                <a:gd name="T0" fmla="*/ 11 w 23"/>
                <a:gd name="T1" fmla="*/ 577 h 635"/>
                <a:gd name="T2" fmla="*/ 12 w 23"/>
                <a:gd name="T3" fmla="*/ 589 h 635"/>
                <a:gd name="T4" fmla="*/ 22 w 23"/>
                <a:gd name="T5" fmla="*/ 632 h 635"/>
                <a:gd name="T6" fmla="*/ 23 w 23"/>
                <a:gd name="T7" fmla="*/ 635 h 635"/>
                <a:gd name="T8" fmla="*/ 17 w 23"/>
                <a:gd name="T9" fmla="*/ 576 h 635"/>
                <a:gd name="T10" fmla="*/ 5 w 23"/>
                <a:gd name="T11" fmla="*/ 269 h 635"/>
                <a:gd name="T12" fmla="*/ 15 w 23"/>
                <a:gd name="T13" fmla="*/ 0 h 635"/>
                <a:gd name="T14" fmla="*/ 12 w 23"/>
                <a:gd name="T15" fmla="*/ 0 h 635"/>
                <a:gd name="T16" fmla="*/ 1 w 23"/>
                <a:gd name="T17" fmla="*/ 269 h 635"/>
                <a:gd name="T18" fmla="*/ 11 w 23"/>
                <a:gd name="T19" fmla="*/ 577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52" name="Freeform 17">
              <a:extLst>
                <a:ext uri="{FF2B5EF4-FFF2-40B4-BE49-F238E27FC236}">
                  <a16:creationId xmlns:a16="http://schemas.microsoft.com/office/drawing/2014/main" id="{BC94AAE7-DD5B-D39F-8BA2-5CFEF0460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>
                <a:gd name="T0" fmla="*/ 0 w 17"/>
                <a:gd name="T1" fmla="*/ 0 h 107"/>
                <a:gd name="T2" fmla="*/ 5 w 17"/>
                <a:gd name="T3" fmla="*/ 56 h 107"/>
                <a:gd name="T4" fmla="*/ 17 w 17"/>
                <a:gd name="T5" fmla="*/ 107 h 107"/>
                <a:gd name="T6" fmla="*/ 11 w 17"/>
                <a:gd name="T7" fmla="*/ 46 h 107"/>
                <a:gd name="T8" fmla="*/ 10 w 17"/>
                <a:gd name="T9" fmla="*/ 43 h 107"/>
                <a:gd name="T10" fmla="*/ 0 w 17"/>
                <a:gd name="T11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53" name="Freeform 18">
              <a:extLst>
                <a:ext uri="{FF2B5EF4-FFF2-40B4-BE49-F238E27FC236}">
                  <a16:creationId xmlns:a16="http://schemas.microsoft.com/office/drawing/2014/main" id="{D25BC55F-9E05-53C2-C09E-CAB6EC0C2DD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>
                <a:gd name="T0" fmla="*/ 0 w 41"/>
                <a:gd name="T1" fmla="*/ 0 h 222"/>
                <a:gd name="T2" fmla="*/ 5 w 41"/>
                <a:gd name="T3" fmla="*/ 93 h 222"/>
                <a:gd name="T4" fmla="*/ 17 w 41"/>
                <a:gd name="T5" fmla="*/ 166 h 222"/>
                <a:gd name="T6" fmla="*/ 24 w 41"/>
                <a:gd name="T7" fmla="*/ 184 h 222"/>
                <a:gd name="T8" fmla="*/ 41 w 41"/>
                <a:gd name="T9" fmla="*/ 222 h 222"/>
                <a:gd name="T10" fmla="*/ 38 w 41"/>
                <a:gd name="T11" fmla="*/ 212 h 222"/>
                <a:gd name="T12" fmla="*/ 13 w 41"/>
                <a:gd name="T13" fmla="*/ 92 h 222"/>
                <a:gd name="T14" fmla="*/ 8 w 41"/>
                <a:gd name="T15" fmla="*/ 22 h 222"/>
                <a:gd name="T16" fmla="*/ 7 w 41"/>
                <a:gd name="T17" fmla="*/ 18 h 222"/>
                <a:gd name="T18" fmla="*/ 0 w 41"/>
                <a:gd name="T19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54" name="Freeform 19">
              <a:extLst>
                <a:ext uri="{FF2B5EF4-FFF2-40B4-BE49-F238E27FC236}">
                  <a16:creationId xmlns:a16="http://schemas.microsoft.com/office/drawing/2014/main" id="{A82AB4D6-BED2-866D-DD5F-93960F023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>
                <a:gd name="T0" fmla="*/ 7 w 450"/>
                <a:gd name="T1" fmla="*/ 854 h 878"/>
                <a:gd name="T2" fmla="*/ 50 w 450"/>
                <a:gd name="T3" fmla="*/ 613 h 878"/>
                <a:gd name="T4" fmla="*/ 149 w 450"/>
                <a:gd name="T5" fmla="*/ 388 h 878"/>
                <a:gd name="T6" fmla="*/ 285 w 450"/>
                <a:gd name="T7" fmla="*/ 183 h 878"/>
                <a:gd name="T8" fmla="*/ 364 w 450"/>
                <a:gd name="T9" fmla="*/ 89 h 878"/>
                <a:gd name="T10" fmla="*/ 406 w 450"/>
                <a:gd name="T11" fmla="*/ 44 h 878"/>
                <a:gd name="T12" fmla="*/ 450 w 450"/>
                <a:gd name="T13" fmla="*/ 1 h 878"/>
                <a:gd name="T14" fmla="*/ 450 w 450"/>
                <a:gd name="T15" fmla="*/ 0 h 878"/>
                <a:gd name="T16" fmla="*/ 405 w 450"/>
                <a:gd name="T17" fmla="*/ 43 h 878"/>
                <a:gd name="T18" fmla="*/ 363 w 450"/>
                <a:gd name="T19" fmla="*/ 88 h 878"/>
                <a:gd name="T20" fmla="*/ 283 w 450"/>
                <a:gd name="T21" fmla="*/ 181 h 878"/>
                <a:gd name="T22" fmla="*/ 145 w 450"/>
                <a:gd name="T23" fmla="*/ 386 h 878"/>
                <a:gd name="T24" fmla="*/ 45 w 450"/>
                <a:gd name="T25" fmla="*/ 611 h 878"/>
                <a:gd name="T26" fmla="*/ 0 w 450"/>
                <a:gd name="T27" fmla="*/ 854 h 878"/>
                <a:gd name="T28" fmla="*/ 0 w 450"/>
                <a:gd name="T29" fmla="*/ 859 h 878"/>
                <a:gd name="T30" fmla="*/ 7 w 450"/>
                <a:gd name="T31" fmla="*/ 878 h 878"/>
                <a:gd name="T32" fmla="*/ 7 w 450"/>
                <a:gd name="T33" fmla="*/ 854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55" name="Freeform 20">
              <a:extLst>
                <a:ext uri="{FF2B5EF4-FFF2-40B4-BE49-F238E27FC236}">
                  <a16:creationId xmlns:a16="http://schemas.microsoft.com/office/drawing/2014/main" id="{52B3C9E5-7543-7E2E-217E-11A9AA8CDB5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>
                <a:gd name="T0" fmla="*/ 0 w 35"/>
                <a:gd name="T1" fmla="*/ 0 h 73"/>
                <a:gd name="T2" fmla="*/ 26 w 35"/>
                <a:gd name="T3" fmla="*/ 73 h 73"/>
                <a:gd name="T4" fmla="*/ 35 w 35"/>
                <a:gd name="T5" fmla="*/ 73 h 73"/>
                <a:gd name="T6" fmla="*/ 0 w 35"/>
                <a:gd name="T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56" name="Freeform 21">
              <a:extLst>
                <a:ext uri="{FF2B5EF4-FFF2-40B4-BE49-F238E27FC236}">
                  <a16:creationId xmlns:a16="http://schemas.microsoft.com/office/drawing/2014/main" id="{48E38726-8436-D202-9E4D-6A2081623D3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>
                <a:gd name="T0" fmla="*/ 7 w 8"/>
                <a:gd name="T1" fmla="*/ 44 h 48"/>
                <a:gd name="T2" fmla="*/ 8 w 8"/>
                <a:gd name="T3" fmla="*/ 48 h 48"/>
                <a:gd name="T4" fmla="*/ 8 w 8"/>
                <a:gd name="T5" fmla="*/ 19 h 48"/>
                <a:gd name="T6" fmla="*/ 1 w 8"/>
                <a:gd name="T7" fmla="*/ 0 h 48"/>
                <a:gd name="T8" fmla="*/ 0 w 8"/>
                <a:gd name="T9" fmla="*/ 26 h 48"/>
                <a:gd name="T10" fmla="*/ 7 w 8"/>
                <a:gd name="T11" fmla="*/ 4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57" name="Freeform 22">
              <a:extLst>
                <a:ext uri="{FF2B5EF4-FFF2-40B4-BE49-F238E27FC236}">
                  <a16:creationId xmlns:a16="http://schemas.microsoft.com/office/drawing/2014/main" id="{E53776AC-DF30-8234-BA6B-66DF6109AED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>
                <a:gd name="T0" fmla="*/ 7 w 52"/>
                <a:gd name="T1" fmla="*/ 18 h 135"/>
                <a:gd name="T2" fmla="*/ 0 w 52"/>
                <a:gd name="T3" fmla="*/ 0 h 135"/>
                <a:gd name="T4" fmla="*/ 12 w 52"/>
                <a:gd name="T5" fmla="*/ 48 h 135"/>
                <a:gd name="T6" fmla="*/ 16 w 52"/>
                <a:gd name="T7" fmla="*/ 62 h 135"/>
                <a:gd name="T8" fmla="*/ 51 w 52"/>
                <a:gd name="T9" fmla="*/ 135 h 135"/>
                <a:gd name="T10" fmla="*/ 52 w 52"/>
                <a:gd name="T11" fmla="*/ 135 h 135"/>
                <a:gd name="T12" fmla="*/ 24 w 52"/>
                <a:gd name="T13" fmla="*/ 56 h 135"/>
                <a:gd name="T14" fmla="*/ 7 w 52"/>
                <a:gd name="T15" fmla="*/ 18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</p:grpSp>
      <p:grpSp>
        <p:nvGrpSpPr>
          <p:cNvPr id="1027" name="Group 48">
            <a:extLst>
              <a:ext uri="{FF2B5EF4-FFF2-40B4-BE49-F238E27FC236}">
                <a16:creationId xmlns:a16="http://schemas.microsoft.com/office/drawing/2014/main" id="{091DFE0A-2594-1BBE-F85E-3D735662B0C7}"/>
              </a:ext>
            </a:extLst>
          </p:cNvPr>
          <p:cNvGrpSpPr>
            <a:grpSpLocks/>
          </p:cNvGrpSpPr>
          <p:nvPr/>
        </p:nvGrpSpPr>
        <p:grpSpPr bwMode="auto">
          <a:xfrm>
            <a:off x="20638" y="0"/>
            <a:ext cx="1952625" cy="6853238"/>
            <a:chOff x="6627813" y="195717"/>
            <a:chExt cx="1952625" cy="5678034"/>
          </a:xfrm>
        </p:grpSpPr>
        <p:sp>
          <p:nvSpPr>
            <p:cNvPr id="1034" name="Freeform 27">
              <a:extLst>
                <a:ext uri="{FF2B5EF4-FFF2-40B4-BE49-F238E27FC236}">
                  <a16:creationId xmlns:a16="http://schemas.microsoft.com/office/drawing/2014/main" id="{5CE1575E-59DA-9F5B-6CC0-AD71C7BE8F3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>
                <a:gd name="T0" fmla="*/ 7 w 103"/>
                <a:gd name="T1" fmla="*/ 210 h 920"/>
                <a:gd name="T2" fmla="*/ 26 w 103"/>
                <a:gd name="T3" fmla="*/ 445 h 920"/>
                <a:gd name="T4" fmla="*/ 57 w 103"/>
                <a:gd name="T5" fmla="*/ 679 h 920"/>
                <a:gd name="T6" fmla="*/ 101 w 103"/>
                <a:gd name="T7" fmla="*/ 911 h 920"/>
                <a:gd name="T8" fmla="*/ 103 w 103"/>
                <a:gd name="T9" fmla="*/ 920 h 920"/>
                <a:gd name="T10" fmla="*/ 99 w 103"/>
                <a:gd name="T11" fmla="*/ 874 h 920"/>
                <a:gd name="T12" fmla="*/ 99 w 103"/>
                <a:gd name="T13" fmla="*/ 866 h 920"/>
                <a:gd name="T14" fmla="*/ 63 w 103"/>
                <a:gd name="T15" fmla="*/ 678 h 920"/>
                <a:gd name="T16" fmla="*/ 30 w 103"/>
                <a:gd name="T17" fmla="*/ 444 h 920"/>
                <a:gd name="T18" fmla="*/ 9 w 103"/>
                <a:gd name="T19" fmla="*/ 209 h 920"/>
                <a:gd name="T20" fmla="*/ 3 w 103"/>
                <a:gd name="T21" fmla="*/ 92 h 920"/>
                <a:gd name="T22" fmla="*/ 1 w 103"/>
                <a:gd name="T23" fmla="*/ 0 h 920"/>
                <a:gd name="T24" fmla="*/ 0 w 103"/>
                <a:gd name="T25" fmla="*/ 0 h 920"/>
                <a:gd name="T26" fmla="*/ 1 w 103"/>
                <a:gd name="T27" fmla="*/ 92 h 920"/>
                <a:gd name="T28" fmla="*/ 7 w 103"/>
                <a:gd name="T29" fmla="*/ 210 h 9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35" name="Freeform 28">
              <a:extLst>
                <a:ext uri="{FF2B5EF4-FFF2-40B4-BE49-F238E27FC236}">
                  <a16:creationId xmlns:a16="http://schemas.microsoft.com/office/drawing/2014/main" id="{90E2E61A-01CF-77E7-782A-863AE0690DE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>
                <a:gd name="T0" fmla="*/ 53 w 88"/>
                <a:gd name="T1" fmla="*/ 229 h 330"/>
                <a:gd name="T2" fmla="*/ 88 w 88"/>
                <a:gd name="T3" fmla="*/ 330 h 330"/>
                <a:gd name="T4" fmla="*/ 88 w 88"/>
                <a:gd name="T5" fmla="*/ 308 h 330"/>
                <a:gd name="T6" fmla="*/ 88 w 88"/>
                <a:gd name="T7" fmla="*/ 304 h 330"/>
                <a:gd name="T8" fmla="*/ 62 w 88"/>
                <a:gd name="T9" fmla="*/ 226 h 330"/>
                <a:gd name="T10" fmla="*/ 0 w 88"/>
                <a:gd name="T11" fmla="*/ 0 h 330"/>
                <a:gd name="T12" fmla="*/ 7 w 88"/>
                <a:gd name="T13" fmla="*/ 63 h 330"/>
                <a:gd name="T14" fmla="*/ 53 w 88"/>
                <a:gd name="T15" fmla="*/ 229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36" name="Freeform 29">
              <a:extLst>
                <a:ext uri="{FF2B5EF4-FFF2-40B4-BE49-F238E27FC236}">
                  <a16:creationId xmlns:a16="http://schemas.microsoft.com/office/drawing/2014/main" id="{D72A6EF8-30FF-E881-5694-5083EF815A6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>
                <a:gd name="T0" fmla="*/ 6 w 90"/>
                <a:gd name="T1" fmla="*/ 15 h 207"/>
                <a:gd name="T2" fmla="*/ 0 w 90"/>
                <a:gd name="T3" fmla="*/ 0 h 207"/>
                <a:gd name="T4" fmla="*/ 1 w 90"/>
                <a:gd name="T5" fmla="*/ 29 h 207"/>
                <a:gd name="T6" fmla="*/ 42 w 90"/>
                <a:gd name="T7" fmla="*/ 127 h 207"/>
                <a:gd name="T8" fmla="*/ 80 w 90"/>
                <a:gd name="T9" fmla="*/ 207 h 207"/>
                <a:gd name="T10" fmla="*/ 90 w 90"/>
                <a:gd name="T11" fmla="*/ 207 h 207"/>
                <a:gd name="T12" fmla="*/ 50 w 90"/>
                <a:gd name="T13" fmla="*/ 123 h 207"/>
                <a:gd name="T14" fmla="*/ 6 w 90"/>
                <a:gd name="T15" fmla="*/ 15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37" name="Freeform 30">
              <a:extLst>
                <a:ext uri="{FF2B5EF4-FFF2-40B4-BE49-F238E27FC236}">
                  <a16:creationId xmlns:a16="http://schemas.microsoft.com/office/drawing/2014/main" id="{C4A706E4-AB04-A298-9937-435E0CE5BC05}"/>
                </a:ext>
              </a:extLst>
            </p:cNvPr>
            <p:cNvSpPr>
              <a:spLocks/>
            </p:cNvSpPr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>
                <a:gd name="T0" fmla="*/ 101 w 115"/>
                <a:gd name="T1" fmla="*/ 409 h 467"/>
                <a:gd name="T2" fmla="*/ 78 w 115"/>
                <a:gd name="T3" fmla="*/ 344 h 467"/>
                <a:gd name="T4" fmla="*/ 29 w 115"/>
                <a:gd name="T5" fmla="*/ 151 h 467"/>
                <a:gd name="T6" fmla="*/ 13 w 115"/>
                <a:gd name="T7" fmla="*/ 53 h 467"/>
                <a:gd name="T8" fmla="*/ 0 w 115"/>
                <a:gd name="T9" fmla="*/ 0 h 467"/>
                <a:gd name="T10" fmla="*/ 21 w 115"/>
                <a:gd name="T11" fmla="*/ 152 h 467"/>
                <a:gd name="T12" fmla="*/ 69 w 115"/>
                <a:gd name="T13" fmla="*/ 347 h 467"/>
                <a:gd name="T14" fmla="*/ 103 w 115"/>
                <a:gd name="T15" fmla="*/ 441 h 467"/>
                <a:gd name="T16" fmla="*/ 115 w 115"/>
                <a:gd name="T17" fmla="*/ 467 h 467"/>
                <a:gd name="T18" fmla="*/ 112 w 115"/>
                <a:gd name="T19" fmla="*/ 458 h 467"/>
                <a:gd name="T20" fmla="*/ 101 w 115"/>
                <a:gd name="T21" fmla="*/ 409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38" name="Freeform 31">
              <a:extLst>
                <a:ext uri="{FF2B5EF4-FFF2-40B4-BE49-F238E27FC236}">
                  <a16:creationId xmlns:a16="http://schemas.microsoft.com/office/drawing/2014/main" id="{B0725414-EF00-6561-55C8-1A9AC21C9A4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>
                <a:gd name="T0" fmla="*/ 17 w 36"/>
                <a:gd name="T1" fmla="*/ 633 h 633"/>
                <a:gd name="T2" fmla="*/ 13 w 36"/>
                <a:gd name="T3" fmla="*/ 597 h 633"/>
                <a:gd name="T4" fmla="*/ 5 w 36"/>
                <a:gd name="T5" fmla="*/ 398 h 633"/>
                <a:gd name="T6" fmla="*/ 13 w 36"/>
                <a:gd name="T7" fmla="*/ 198 h 633"/>
                <a:gd name="T8" fmla="*/ 22 w 36"/>
                <a:gd name="T9" fmla="*/ 99 h 633"/>
                <a:gd name="T10" fmla="*/ 36 w 36"/>
                <a:gd name="T11" fmla="*/ 0 h 633"/>
                <a:gd name="T12" fmla="*/ 35 w 36"/>
                <a:gd name="T13" fmla="*/ 0 h 633"/>
                <a:gd name="T14" fmla="*/ 20 w 36"/>
                <a:gd name="T15" fmla="*/ 99 h 633"/>
                <a:gd name="T16" fmla="*/ 10 w 36"/>
                <a:gd name="T17" fmla="*/ 198 h 633"/>
                <a:gd name="T18" fmla="*/ 1 w 36"/>
                <a:gd name="T19" fmla="*/ 398 h 633"/>
                <a:gd name="T20" fmla="*/ 7 w 36"/>
                <a:gd name="T21" fmla="*/ 589 h 633"/>
                <a:gd name="T22" fmla="*/ 16 w 36"/>
                <a:gd name="T23" fmla="*/ 632 h 633"/>
                <a:gd name="T24" fmla="*/ 17 w 36"/>
                <a:gd name="T25" fmla="*/ 633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39" name="Freeform 32">
              <a:extLst>
                <a:ext uri="{FF2B5EF4-FFF2-40B4-BE49-F238E27FC236}">
                  <a16:creationId xmlns:a16="http://schemas.microsoft.com/office/drawing/2014/main" id="{1708444D-AC53-1DD4-333F-468E87BBBFFC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>
                <a:gd name="T0" fmla="*/ 22 w 28"/>
                <a:gd name="T1" fmla="*/ 59 h 59"/>
                <a:gd name="T2" fmla="*/ 28 w 28"/>
                <a:gd name="T3" fmla="*/ 59 h 59"/>
                <a:gd name="T4" fmla="*/ 0 w 28"/>
                <a:gd name="T5" fmla="*/ 0 h 59"/>
                <a:gd name="T6" fmla="*/ 22 w 28"/>
                <a:gd name="T7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40" name="Freeform 33">
              <a:extLst>
                <a:ext uri="{FF2B5EF4-FFF2-40B4-BE49-F238E27FC236}">
                  <a16:creationId xmlns:a16="http://schemas.microsoft.com/office/drawing/2014/main" id="{597B4FE0-D14F-8FCE-4E39-DC464D867A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>
                <a:gd name="T0" fmla="*/ 4 w 17"/>
                <a:gd name="T1" fmla="*/ 54 h 107"/>
                <a:gd name="T2" fmla="*/ 17 w 17"/>
                <a:gd name="T3" fmla="*/ 107 h 107"/>
                <a:gd name="T4" fmla="*/ 10 w 17"/>
                <a:gd name="T5" fmla="*/ 44 h 107"/>
                <a:gd name="T6" fmla="*/ 9 w 17"/>
                <a:gd name="T7" fmla="*/ 43 h 107"/>
                <a:gd name="T8" fmla="*/ 0 w 17"/>
                <a:gd name="T9" fmla="*/ 0 h 107"/>
                <a:gd name="T10" fmla="*/ 0 w 17"/>
                <a:gd name="T11" fmla="*/ 8 h 107"/>
                <a:gd name="T12" fmla="*/ 4 w 17"/>
                <a:gd name="T13" fmla="*/ 54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41" name="Freeform 34">
              <a:extLst>
                <a:ext uri="{FF2B5EF4-FFF2-40B4-BE49-F238E27FC236}">
                  <a16:creationId xmlns:a16="http://schemas.microsoft.com/office/drawing/2014/main" id="{13B5CECB-596C-19AA-2870-4C2DD6E37288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>
                <a:gd name="T0" fmla="*/ 8 w 294"/>
                <a:gd name="T1" fmla="*/ 553 h 568"/>
                <a:gd name="T2" fmla="*/ 35 w 294"/>
                <a:gd name="T3" fmla="*/ 397 h 568"/>
                <a:gd name="T4" fmla="*/ 99 w 294"/>
                <a:gd name="T5" fmla="*/ 252 h 568"/>
                <a:gd name="T6" fmla="*/ 187 w 294"/>
                <a:gd name="T7" fmla="*/ 119 h 568"/>
                <a:gd name="T8" fmla="*/ 238 w 294"/>
                <a:gd name="T9" fmla="*/ 58 h 568"/>
                <a:gd name="T10" fmla="*/ 265 w 294"/>
                <a:gd name="T11" fmla="*/ 28 h 568"/>
                <a:gd name="T12" fmla="*/ 294 w 294"/>
                <a:gd name="T13" fmla="*/ 0 h 568"/>
                <a:gd name="T14" fmla="*/ 293 w 294"/>
                <a:gd name="T15" fmla="*/ 0 h 568"/>
                <a:gd name="T16" fmla="*/ 264 w 294"/>
                <a:gd name="T17" fmla="*/ 27 h 568"/>
                <a:gd name="T18" fmla="*/ 237 w 294"/>
                <a:gd name="T19" fmla="*/ 56 h 568"/>
                <a:gd name="T20" fmla="*/ 185 w 294"/>
                <a:gd name="T21" fmla="*/ 117 h 568"/>
                <a:gd name="T22" fmla="*/ 95 w 294"/>
                <a:gd name="T23" fmla="*/ 249 h 568"/>
                <a:gd name="T24" fmla="*/ 30 w 294"/>
                <a:gd name="T25" fmla="*/ 396 h 568"/>
                <a:gd name="T26" fmla="*/ 0 w 294"/>
                <a:gd name="T27" fmla="*/ 549 h 568"/>
                <a:gd name="T28" fmla="*/ 7 w 294"/>
                <a:gd name="T29" fmla="*/ 568 h 568"/>
                <a:gd name="T30" fmla="*/ 8 w 294"/>
                <a:gd name="T31" fmla="*/ 553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42" name="Freeform 35">
              <a:extLst>
                <a:ext uri="{FF2B5EF4-FFF2-40B4-BE49-F238E27FC236}">
                  <a16:creationId xmlns:a16="http://schemas.microsoft.com/office/drawing/2014/main" id="{CFF3815D-3ED5-F49C-C2BC-6AE19A495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>
                <a:gd name="T0" fmla="*/ 0 w 25"/>
                <a:gd name="T1" fmla="*/ 0 h 53"/>
                <a:gd name="T2" fmla="*/ 19 w 25"/>
                <a:gd name="T3" fmla="*/ 53 h 53"/>
                <a:gd name="T4" fmla="*/ 25 w 25"/>
                <a:gd name="T5" fmla="*/ 53 h 53"/>
                <a:gd name="T6" fmla="*/ 0 w 25"/>
                <a:gd name="T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43" name="Freeform 36">
              <a:extLst>
                <a:ext uri="{FF2B5EF4-FFF2-40B4-BE49-F238E27FC236}">
                  <a16:creationId xmlns:a16="http://schemas.microsoft.com/office/drawing/2014/main" id="{E5F7D71E-3AA3-E553-F98A-8E73D8D6C336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>
                <a:gd name="T0" fmla="*/ 0 w 29"/>
                <a:gd name="T1" fmla="*/ 0 h 141"/>
                <a:gd name="T2" fmla="*/ 7 w 29"/>
                <a:gd name="T3" fmla="*/ 89 h 141"/>
                <a:gd name="T4" fmla="*/ 18 w 29"/>
                <a:gd name="T5" fmla="*/ 117 h 141"/>
                <a:gd name="T6" fmla="*/ 29 w 29"/>
                <a:gd name="T7" fmla="*/ 141 h 141"/>
                <a:gd name="T8" fmla="*/ 27 w 29"/>
                <a:gd name="T9" fmla="*/ 135 h 141"/>
                <a:gd name="T10" fmla="*/ 8 w 29"/>
                <a:gd name="T11" fmla="*/ 22 h 141"/>
                <a:gd name="T12" fmla="*/ 4 w 29"/>
                <a:gd name="T13" fmla="*/ 11 h 141"/>
                <a:gd name="T14" fmla="*/ 0 w 29"/>
                <a:gd name="T15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44" name="Freeform 37">
              <a:extLst>
                <a:ext uri="{FF2B5EF4-FFF2-40B4-BE49-F238E27FC236}">
                  <a16:creationId xmlns:a16="http://schemas.microsoft.com/office/drawing/2014/main" id="{9E80228D-FE24-9086-0C3E-F01A5A32B7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>
                <a:gd name="T0" fmla="*/ 0 w 8"/>
                <a:gd name="T1" fmla="*/ 26 h 48"/>
                <a:gd name="T2" fmla="*/ 4 w 8"/>
                <a:gd name="T3" fmla="*/ 37 h 48"/>
                <a:gd name="T4" fmla="*/ 8 w 8"/>
                <a:gd name="T5" fmla="*/ 48 h 48"/>
                <a:gd name="T6" fmla="*/ 7 w 8"/>
                <a:gd name="T7" fmla="*/ 19 h 48"/>
                <a:gd name="T8" fmla="*/ 0 w 8"/>
                <a:gd name="T9" fmla="*/ 0 h 48"/>
                <a:gd name="T10" fmla="*/ 0 w 8"/>
                <a:gd name="T11" fmla="*/ 4 h 48"/>
                <a:gd name="T12" fmla="*/ 0 w 8"/>
                <a:gd name="T13" fmla="*/ 2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45" name="Freeform 38">
              <a:extLst>
                <a:ext uri="{FF2B5EF4-FFF2-40B4-BE49-F238E27FC236}">
                  <a16:creationId xmlns:a16="http://schemas.microsoft.com/office/drawing/2014/main" id="{59A28867-E187-A06D-9B70-C021C7C1DB9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>
                <a:gd name="T0" fmla="*/ 11 w 44"/>
                <a:gd name="T1" fmla="*/ 28 h 111"/>
                <a:gd name="T2" fmla="*/ 0 w 44"/>
                <a:gd name="T3" fmla="*/ 0 h 111"/>
                <a:gd name="T4" fmla="*/ 11 w 44"/>
                <a:gd name="T5" fmla="*/ 49 h 111"/>
                <a:gd name="T6" fmla="*/ 14 w 44"/>
                <a:gd name="T7" fmla="*/ 58 h 111"/>
                <a:gd name="T8" fmla="*/ 39 w 44"/>
                <a:gd name="T9" fmla="*/ 111 h 111"/>
                <a:gd name="T10" fmla="*/ 44 w 44"/>
                <a:gd name="T11" fmla="*/ 111 h 111"/>
                <a:gd name="T12" fmla="*/ 22 w 44"/>
                <a:gd name="T13" fmla="*/ 52 h 111"/>
                <a:gd name="T14" fmla="*/ 11 w 44"/>
                <a:gd name="T15" fmla="*/ 28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</p:grpSp>
      <p:sp>
        <p:nvSpPr>
          <p:cNvPr id="62" name="Rectangle 61">
            <a:extLst>
              <a:ext uri="{FF2B5EF4-FFF2-40B4-BE49-F238E27FC236}">
                <a16:creationId xmlns:a16="http://schemas.microsoft.com/office/drawing/2014/main" id="{808069BB-1544-A94E-36CB-F818A2B38BCC}"/>
              </a:ext>
            </a:extLst>
          </p:cNvPr>
          <p:cNvSpPr/>
          <p:nvPr/>
        </p:nvSpPr>
        <p:spPr>
          <a:xfrm>
            <a:off x="0" y="0"/>
            <a:ext cx="182563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9" name="Title Placeholder 1">
            <a:extLst>
              <a:ext uri="{FF2B5EF4-FFF2-40B4-BE49-F238E27FC236}">
                <a16:creationId xmlns:a16="http://schemas.microsoft.com/office/drawing/2014/main" id="{E9C250B6-2260-AB73-1A15-264E8C9353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944688" y="623888"/>
            <a:ext cx="6589712" cy="1281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Kliknutím lze upravit styl.</a:t>
            </a:r>
            <a:endParaRPr lang="en-US" altLang="cs-CZ"/>
          </a:p>
        </p:txBody>
      </p:sp>
      <p:sp>
        <p:nvSpPr>
          <p:cNvPr id="1030" name="Text Placeholder 2">
            <a:extLst>
              <a:ext uri="{FF2B5EF4-FFF2-40B4-BE49-F238E27FC236}">
                <a16:creationId xmlns:a16="http://schemas.microsoft.com/office/drawing/2014/main" id="{39EDB200-749E-40D4-CBDC-C202E77D60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943100" y="2133600"/>
            <a:ext cx="65913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Po kliknutí můžete upravovat styly textu v předloze.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  <a:endParaRPr lang="en-US" altLang="cs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4C1F96-C4FF-5894-69FA-9000254E28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772400" y="6135688"/>
            <a:ext cx="766763" cy="3698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2F99F7-D12A-B13C-F685-752D02ABB7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43100" y="6135688"/>
            <a:ext cx="57165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2BB60E-E078-60E9-3242-E5C4FB08E3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511175" y="787400"/>
            <a:ext cx="5857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2000" smtClean="0">
                <a:solidFill>
                  <a:srgbClr val="FEFFFF"/>
                </a:solidFill>
                <a:latin typeface="+mn-lt"/>
              </a:defRPr>
            </a:lvl1pPr>
          </a:lstStyle>
          <a:p>
            <a:pPr>
              <a:defRPr/>
            </a:pPr>
            <a:fld id="{7C927566-DA46-4F04-9203-17AF07F6B14D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707" r:id="rId15"/>
    <p:sldLayoutId id="2147483708" r:id="rId16"/>
  </p:sldLayoutIdLst>
  <p:txStyles>
    <p:titleStyle>
      <a:lvl1pPr algn="l" defTabSz="457200" rtl="0" fontAlgn="base">
        <a:spcBef>
          <a:spcPct val="0"/>
        </a:spcBef>
        <a:spcAft>
          <a:spcPct val="0"/>
        </a:spcAft>
        <a:defRPr sz="3600" kern="1200">
          <a:solidFill>
            <a:srgbClr val="262626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Obsah obrázku text, snímek obrazovky, Písmo&#10;&#10;Popis byl vytvořen automaticky">
            <a:extLst>
              <a:ext uri="{FF2B5EF4-FFF2-40B4-BE49-F238E27FC236}">
                <a16:creationId xmlns:a16="http://schemas.microsoft.com/office/drawing/2014/main" id="{AA21E10A-23EF-3FBD-11BB-AD9782C1AD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620688"/>
            <a:ext cx="7464778" cy="545320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Nadpis 1">
            <a:extLst>
              <a:ext uri="{FF2B5EF4-FFF2-40B4-BE49-F238E27FC236}">
                <a16:creationId xmlns:a16="http://schemas.microsoft.com/office/drawing/2014/main" id="{B073EA9A-B206-87A5-8A0A-8A136420CC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35150" y="623888"/>
            <a:ext cx="6303963" cy="1281112"/>
          </a:xfrm>
        </p:spPr>
        <p:txBody>
          <a:bodyPr/>
          <a:lstStyle/>
          <a:p>
            <a:pPr algn="ctr"/>
            <a:r>
              <a:rPr lang="cs-CZ" altLang="cs-CZ">
                <a:latin typeface="Calibri" panose="020F0502020204030204" pitchFamily="34" charset="0"/>
                <a:cs typeface="Calibri" panose="020F0502020204030204" pitchFamily="34" charset="0"/>
              </a:rPr>
              <a:t>Dotazník výkonové motivace žáka pro učitele</a:t>
            </a:r>
          </a:p>
        </p:txBody>
      </p:sp>
      <p:sp>
        <p:nvSpPr>
          <p:cNvPr id="3075" name="Zástupný obsah 2">
            <a:extLst>
              <a:ext uri="{FF2B5EF4-FFF2-40B4-BE49-F238E27FC236}">
                <a16:creationId xmlns:a16="http://schemas.microsoft.com/office/drawing/2014/main" id="{FD74634B-8109-5EEA-9384-00500D1A492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58888" y="2060575"/>
            <a:ext cx="7275512" cy="3851275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Tx/>
              <a:buNone/>
              <a:defRPr/>
            </a:pPr>
            <a:r>
              <a:rPr lang="cs-CZ" altLang="cs-CZ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Dobré známky pro mě mají.</a:t>
            </a:r>
          </a:p>
          <a:p>
            <a:pPr marL="457200" indent="-457200" fontAlgn="auto">
              <a:spcAft>
                <a:spcPts val="0"/>
              </a:spcAft>
              <a:buFont typeface="+mj-lt"/>
              <a:buAutoNum type="alphaLcParenR"/>
              <a:defRPr/>
            </a:pPr>
            <a:r>
              <a:rPr lang="cs-CZ" alt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Velmi vysokou hodnotu.</a:t>
            </a:r>
          </a:p>
          <a:p>
            <a:pPr marL="457200" indent="-457200" fontAlgn="auto">
              <a:spcAft>
                <a:spcPts val="0"/>
              </a:spcAft>
              <a:buFont typeface="+mj-lt"/>
              <a:buAutoNum type="alphaLcParenR"/>
              <a:defRPr/>
            </a:pPr>
            <a:r>
              <a:rPr lang="cs-CZ" alt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Vysokou hodnotu.</a:t>
            </a:r>
          </a:p>
          <a:p>
            <a:pPr marL="457200" indent="-457200" fontAlgn="auto">
              <a:spcAft>
                <a:spcPts val="0"/>
              </a:spcAft>
              <a:buFont typeface="+mj-lt"/>
              <a:buAutoNum type="alphaLcParenR"/>
              <a:defRPr/>
            </a:pPr>
            <a:r>
              <a:rPr lang="cs-CZ" alt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Někdy mají, někdy nemají vysokou hodnotu.</a:t>
            </a:r>
          </a:p>
          <a:p>
            <a:pPr marL="457200" indent="-457200" fontAlgn="auto">
              <a:spcAft>
                <a:spcPts val="0"/>
              </a:spcAft>
              <a:buFont typeface="+mj-lt"/>
              <a:buAutoNum type="alphaLcParenR"/>
              <a:defRPr/>
            </a:pPr>
            <a:r>
              <a:rPr lang="cs-CZ" alt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Nemají vysokou hodnotu.</a:t>
            </a:r>
          </a:p>
          <a:p>
            <a:pPr marL="457200" indent="-457200" fontAlgn="auto">
              <a:spcAft>
                <a:spcPts val="0"/>
              </a:spcAft>
              <a:buFont typeface="+mj-lt"/>
              <a:buAutoNum type="alphaLcParenR"/>
              <a:defRPr/>
            </a:pPr>
            <a:r>
              <a:rPr lang="cs-CZ" alt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Mají velmi malou hodnotu.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Zástupný obsah 2">
            <a:extLst>
              <a:ext uri="{FF2B5EF4-FFF2-40B4-BE49-F238E27FC236}">
                <a16:creationId xmlns:a16="http://schemas.microsoft.com/office/drawing/2014/main" id="{E84285CB-AEE5-9167-7A05-374983F8C8F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331913" y="1700213"/>
            <a:ext cx="7058025" cy="3778250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Tx/>
              <a:buNone/>
              <a:defRPr/>
            </a:pPr>
            <a:r>
              <a:rPr lang="cs-CZ" altLang="cs-CZ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Při učení se mi daří soustředit. </a:t>
            </a:r>
          </a:p>
          <a:p>
            <a:pPr marL="457200" indent="-457200" fontAlgn="auto">
              <a:spcAft>
                <a:spcPts val="0"/>
              </a:spcAft>
              <a:buFont typeface="+mj-lt"/>
              <a:buAutoNum type="alphaLcParenR"/>
              <a:defRPr/>
            </a:pPr>
            <a:r>
              <a:rPr lang="cs-CZ" alt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Téměř vždy.</a:t>
            </a:r>
          </a:p>
          <a:p>
            <a:pPr marL="457200" indent="-457200" fontAlgn="auto">
              <a:spcAft>
                <a:spcPts val="0"/>
              </a:spcAft>
              <a:buFont typeface="+mj-lt"/>
              <a:buAutoNum type="alphaLcParenR"/>
              <a:defRPr/>
            </a:pPr>
            <a:r>
              <a:rPr lang="cs-CZ" alt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Často.</a:t>
            </a:r>
          </a:p>
          <a:p>
            <a:pPr marL="457200" indent="-457200" fontAlgn="auto">
              <a:spcAft>
                <a:spcPts val="0"/>
              </a:spcAft>
              <a:buFont typeface="+mj-lt"/>
              <a:buAutoNum type="alphaLcParenR"/>
              <a:defRPr/>
            </a:pPr>
            <a:r>
              <a:rPr lang="cs-CZ" alt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Někdy.</a:t>
            </a:r>
          </a:p>
          <a:p>
            <a:pPr marL="457200" indent="-457200" fontAlgn="auto">
              <a:spcAft>
                <a:spcPts val="0"/>
              </a:spcAft>
              <a:buFont typeface="+mj-lt"/>
              <a:buAutoNum type="alphaLcParenR"/>
              <a:defRPr/>
            </a:pPr>
            <a:r>
              <a:rPr lang="cs-CZ" alt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Většinou ne. </a:t>
            </a:r>
          </a:p>
          <a:p>
            <a:pPr marL="457200" indent="-457200" fontAlgn="auto">
              <a:spcAft>
                <a:spcPts val="0"/>
              </a:spcAft>
              <a:buFont typeface="+mj-lt"/>
              <a:buAutoNum type="alphaLcParenR"/>
              <a:defRPr/>
            </a:pPr>
            <a:r>
              <a:rPr lang="cs-CZ" alt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Téměř nikdy.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Nadpis 1">
            <a:extLst>
              <a:ext uri="{FF2B5EF4-FFF2-40B4-BE49-F238E27FC236}">
                <a16:creationId xmlns:a16="http://schemas.microsoft.com/office/drawing/2014/main" id="{8121F9BF-F705-98F0-CBB3-D76969D69F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31913" y="623888"/>
            <a:ext cx="7416800" cy="1281112"/>
          </a:xfrm>
        </p:spPr>
        <p:txBody>
          <a:bodyPr/>
          <a:lstStyle/>
          <a:p>
            <a:pPr algn="ctr"/>
            <a:r>
              <a:rPr lang="cs-CZ" altLang="cs-CZ" sz="3400">
                <a:latin typeface="Calibri" panose="020F0502020204030204" pitchFamily="34" charset="0"/>
                <a:cs typeface="Calibri" panose="020F0502020204030204" pitchFamily="34" charset="0"/>
              </a:rPr>
              <a:t>Výsledky učitelova hodnocení a posuzování žáků. </a:t>
            </a:r>
            <a:br>
              <a:rPr lang="cs-CZ" altLang="cs-CZ" sz="340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cs-CZ" altLang="cs-CZ" sz="340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cs-CZ" altLang="cs-CZ" sz="34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99" name="Zástupný obsah 2">
            <a:extLst>
              <a:ext uri="{FF2B5EF4-FFF2-40B4-BE49-F238E27FC236}">
                <a16:creationId xmlns:a16="http://schemas.microsoft.com/office/drawing/2014/main" id="{7792C638-E178-BFEF-56DB-385E28E56AF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00113" y="2133600"/>
            <a:ext cx="7559675" cy="4308475"/>
          </a:xfrm>
        </p:spPr>
        <p:txBody>
          <a:bodyPr rtlCol="0">
            <a:normAutofit fontScale="85000" lnSpcReduction="20000"/>
          </a:bodyPr>
          <a:lstStyle/>
          <a:p>
            <a:pPr marL="0" indent="0" fontAlgn="auto">
              <a:spcAft>
                <a:spcPts val="0"/>
              </a:spcAft>
              <a:buFontTx/>
              <a:buNone/>
              <a:defRPr/>
            </a:pPr>
            <a:r>
              <a:rPr lang="cs-CZ" altLang="cs-CZ" sz="3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Jak souvisí s výsledky výkonové motivace? </a:t>
            </a:r>
          </a:p>
          <a:p>
            <a:pPr marL="0" indent="0" fontAlgn="auto">
              <a:spcAft>
                <a:spcPts val="0"/>
              </a:spcAft>
              <a:buFontTx/>
              <a:buNone/>
              <a:defRPr/>
            </a:pPr>
            <a:r>
              <a:rPr lang="cs-CZ" altLang="cs-CZ" sz="3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Námět pro diskusi.</a:t>
            </a:r>
          </a:p>
          <a:p>
            <a:pPr marL="0" indent="0" fontAlgn="auto">
              <a:spcAft>
                <a:spcPts val="0"/>
              </a:spcAft>
              <a:buFontTx/>
              <a:buNone/>
              <a:defRPr/>
            </a:pPr>
            <a:endParaRPr lang="cs-CZ" altLang="cs-CZ" sz="2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fontAlgn="auto">
              <a:spcAft>
                <a:spcPts val="0"/>
              </a:spcAft>
              <a:buFontTx/>
              <a:buNone/>
              <a:defRPr/>
            </a:pPr>
            <a:r>
              <a:rPr lang="cs-CZ" altLang="cs-CZ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Hodnocení a posuzování žáků reprezentují především. </a:t>
            </a:r>
          </a:p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altLang="cs-CZ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Učitelovu představu (pojetí) úspěšného žáka. </a:t>
            </a:r>
          </a:p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altLang="cs-CZ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Obraz, který si o jednotlivých žácích utvořil. </a:t>
            </a:r>
          </a:p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endParaRPr lang="cs-CZ" altLang="cs-CZ" sz="2800" b="1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cs-CZ" altLang="cs-CZ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Nezbytná:</a:t>
            </a:r>
          </a:p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altLang="cs-CZ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Diagnostika žáka. </a:t>
            </a:r>
          </a:p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altLang="cs-CZ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Formulace kritérií pro hodnocení.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Zástupný obsah 2">
            <a:extLst>
              <a:ext uri="{FF2B5EF4-FFF2-40B4-BE49-F238E27FC236}">
                <a16:creationId xmlns:a16="http://schemas.microsoft.com/office/drawing/2014/main" id="{5F422905-15EC-9FB2-8980-BC2519F8F77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43608" y="2708920"/>
            <a:ext cx="7418387" cy="4067175"/>
          </a:xfrm>
        </p:spPr>
        <p:txBody>
          <a:bodyPr/>
          <a:lstStyle/>
          <a:p>
            <a:pPr marL="0" indent="0">
              <a:buNone/>
            </a:pP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Zdroje:</a:t>
            </a:r>
          </a:p>
          <a:p>
            <a:endParaRPr lang="cs-CZ" altLang="cs-CZ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HRABAL, V. Jaký jsem učitel? Praha: SPN, 1998. </a:t>
            </a:r>
          </a:p>
          <a:p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Kalhous, Z.; Obst, O. (</a:t>
            </a:r>
            <a:r>
              <a:rPr lang="cs-CZ" altLang="cs-CZ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ed</a:t>
            </a: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). Školní didaktika. Praha: Portál, 2002. ISBN 80- 7178-253-X.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ébla">
  <a:themeElements>
    <a:clrScheme name="Stébla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Stébla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tébla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2094</TotalTime>
  <Words>154</Words>
  <Application>Microsoft Office PowerPoint</Application>
  <PresentationFormat>Předvádění na obrazovce (4:3)</PresentationFormat>
  <Paragraphs>28</Paragraphs>
  <Slides>5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5</vt:i4>
      </vt:variant>
    </vt:vector>
  </HeadingPairs>
  <TitlesOfParts>
    <vt:vector size="10" baseType="lpstr">
      <vt:lpstr>Arial</vt:lpstr>
      <vt:lpstr>Calibri</vt:lpstr>
      <vt:lpstr>Century Gothic</vt:lpstr>
      <vt:lpstr>Wingdings 3</vt:lpstr>
      <vt:lpstr>Stébla</vt:lpstr>
      <vt:lpstr>Prezentace aplikace PowerPoint</vt:lpstr>
      <vt:lpstr>Dotazník výkonové motivace žáka pro učitele</vt:lpstr>
      <vt:lpstr>Prezentace aplikace PowerPoint</vt:lpstr>
      <vt:lpstr>Výsledky učitelova hodnocení a posuzování žáků.   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OEM</dc:creator>
  <cp:lastModifiedBy>Jan Topinka</cp:lastModifiedBy>
  <cp:revision>169</cp:revision>
  <dcterms:created xsi:type="dcterms:W3CDTF">2010-06-05T07:29:32Z</dcterms:created>
  <dcterms:modified xsi:type="dcterms:W3CDTF">2023-07-10T09:24:17Z</dcterms:modified>
</cp:coreProperties>
</file>