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8" r:id="rId2"/>
    <p:sldId id="338" r:id="rId3"/>
    <p:sldId id="329" r:id="rId4"/>
    <p:sldId id="331" r:id="rId5"/>
    <p:sldId id="336" r:id="rId6"/>
    <p:sldId id="337" r:id="rId7"/>
    <p:sldId id="339" r:id="rId8"/>
  </p:sldIdLst>
  <p:sldSz cx="9144000" cy="6858000" type="screen4x3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5" d="100"/>
          <a:sy n="95" d="100"/>
        </p:scale>
        <p:origin x="15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8FFE2775-B8CC-C596-45B6-292EF011625F}"/>
              </a:ext>
            </a:extLst>
          </p:cNvPr>
          <p:cNvSpPr>
            <a:spLocks/>
          </p:cNvSpPr>
          <p:nvPr/>
        </p:nvSpPr>
        <p:spPr bwMode="auto">
          <a:xfrm>
            <a:off x="-31750" y="4321175"/>
            <a:ext cx="1395413" cy="781050"/>
          </a:xfrm>
          <a:custGeom>
            <a:avLst/>
            <a:gdLst>
              <a:gd name="T0" fmla="*/ 1006217 w 8042"/>
              <a:gd name="T1" fmla="*/ 781050 h 10000"/>
              <a:gd name="T2" fmla="*/ 1034327 w 8042"/>
              <a:gd name="T3" fmla="*/ 771677 h 10000"/>
              <a:gd name="T4" fmla="*/ 1039012 w 8042"/>
              <a:gd name="T5" fmla="*/ 766991 h 10000"/>
              <a:gd name="T6" fmla="*/ 1395413 w 8042"/>
              <a:gd name="T7" fmla="*/ 410832 h 10000"/>
              <a:gd name="T8" fmla="*/ 1395413 w 8042"/>
              <a:gd name="T9" fmla="*/ 368734 h 10000"/>
              <a:gd name="T10" fmla="*/ 1039012 w 8042"/>
              <a:gd name="T11" fmla="*/ 17261 h 10000"/>
              <a:gd name="T12" fmla="*/ 1034327 w 8042"/>
              <a:gd name="T13" fmla="*/ 12497 h 10000"/>
              <a:gd name="T14" fmla="*/ 1006217 w 8042"/>
              <a:gd name="T15" fmla="*/ 3202 h 10000"/>
              <a:gd name="T16" fmla="*/ 3123 w 8042"/>
              <a:gd name="T17" fmla="*/ 0 h 10000"/>
              <a:gd name="T18" fmla="*/ 0 w 8042"/>
              <a:gd name="T19" fmla="*/ 780347 h 10000"/>
              <a:gd name="T20" fmla="*/ 1006217 w 8042"/>
              <a:gd name="T21" fmla="*/ 781050 h 1000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E0D18B6-B95B-D5C3-A388-4C89E38A73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15179F6-48B6-D1DC-2832-2B601571F9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32553E7-0BBD-1A42-B127-D69B679F0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23863" y="4529138"/>
            <a:ext cx="5842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01815B-4FA1-4944-864F-419B1EACE55F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7559688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>
            <a:extLst>
              <a:ext uri="{FF2B5EF4-FFF2-40B4-BE49-F238E27FC236}">
                <a16:creationId xmlns:a16="http://schemas.microsoft.com/office/drawing/2014/main" id="{E394D26A-4B88-73CF-AB1B-FEE7F08185FF}"/>
              </a:ext>
            </a:extLst>
          </p:cNvPr>
          <p:cNvSpPr>
            <a:spLocks/>
          </p:cNvSpPr>
          <p:nvPr/>
        </p:nvSpPr>
        <p:spPr bwMode="auto">
          <a:xfrm flipV="1">
            <a:off x="0" y="711200"/>
            <a:ext cx="1358900" cy="508000"/>
          </a:xfrm>
          <a:custGeom>
            <a:avLst/>
            <a:gdLst>
              <a:gd name="T0" fmla="*/ 1358900 w 7908"/>
              <a:gd name="T1" fmla="*/ 238455 h 10000"/>
              <a:gd name="T2" fmla="*/ 1129839 w 7908"/>
              <a:gd name="T3" fmla="*/ 9550 h 10000"/>
              <a:gd name="T4" fmla="*/ 1124856 w 7908"/>
              <a:gd name="T5" fmla="*/ 4775 h 10000"/>
              <a:gd name="T6" fmla="*/ 1110593 w 7908"/>
              <a:gd name="T7" fmla="*/ 0 h 10000"/>
              <a:gd name="T8" fmla="*/ 1019862 w 7908"/>
              <a:gd name="T9" fmla="*/ 0 h 10000"/>
              <a:gd name="T10" fmla="*/ 0 w 7908"/>
              <a:gd name="T11" fmla="*/ 3150 h 10000"/>
              <a:gd name="T12" fmla="*/ 0 w 7908"/>
              <a:gd name="T13" fmla="*/ 508000 h 10000"/>
              <a:gd name="T14" fmla="*/ 1019862 w 7908"/>
              <a:gd name="T15" fmla="*/ 505562 h 10000"/>
              <a:gd name="T16" fmla="*/ 1110593 w 7908"/>
              <a:gd name="T17" fmla="*/ 505562 h 10000"/>
              <a:gd name="T18" fmla="*/ 1124856 w 7908"/>
              <a:gd name="T19" fmla="*/ 500837 h 10000"/>
              <a:gd name="T20" fmla="*/ 1129839 w 7908"/>
              <a:gd name="T21" fmla="*/ 496011 h 10000"/>
              <a:gd name="T22" fmla="*/ 1358900 w 7908"/>
              <a:gd name="T23" fmla="*/ 267106 h 10000"/>
              <a:gd name="T24" fmla="*/ 1358900 w 7908"/>
              <a:gd name="T25" fmla="*/ 238455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FA79330-CA79-DA5E-68BB-D24C051AF3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9512247-EB7E-1775-045F-7B162F9D50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A325DC-9A69-4957-0250-C823F18BFD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30201D-D583-44CB-B3F4-2503E13EA387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7352404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>
            <a:extLst>
              <a:ext uri="{FF2B5EF4-FFF2-40B4-BE49-F238E27FC236}">
                <a16:creationId xmlns:a16="http://schemas.microsoft.com/office/drawing/2014/main" id="{0D9B6F18-79D8-D798-4449-3D5E8C695856}"/>
              </a:ext>
            </a:extLst>
          </p:cNvPr>
          <p:cNvSpPr>
            <a:spLocks/>
          </p:cNvSpPr>
          <p:nvPr/>
        </p:nvSpPr>
        <p:spPr bwMode="auto">
          <a:xfrm flipV="1">
            <a:off x="0" y="3167063"/>
            <a:ext cx="1358900" cy="508000"/>
          </a:xfrm>
          <a:custGeom>
            <a:avLst/>
            <a:gdLst>
              <a:gd name="T0" fmla="*/ 1358900 w 7908"/>
              <a:gd name="T1" fmla="*/ 238455 h 10000"/>
              <a:gd name="T2" fmla="*/ 1129839 w 7908"/>
              <a:gd name="T3" fmla="*/ 9550 h 10000"/>
              <a:gd name="T4" fmla="*/ 1124856 w 7908"/>
              <a:gd name="T5" fmla="*/ 4775 h 10000"/>
              <a:gd name="T6" fmla="*/ 1110593 w 7908"/>
              <a:gd name="T7" fmla="*/ 0 h 10000"/>
              <a:gd name="T8" fmla="*/ 1019862 w 7908"/>
              <a:gd name="T9" fmla="*/ 0 h 10000"/>
              <a:gd name="T10" fmla="*/ 0 w 7908"/>
              <a:gd name="T11" fmla="*/ 3150 h 10000"/>
              <a:gd name="T12" fmla="*/ 0 w 7908"/>
              <a:gd name="T13" fmla="*/ 508000 h 10000"/>
              <a:gd name="T14" fmla="*/ 1019862 w 7908"/>
              <a:gd name="T15" fmla="*/ 505562 h 10000"/>
              <a:gd name="T16" fmla="*/ 1110593 w 7908"/>
              <a:gd name="T17" fmla="*/ 505562 h 10000"/>
              <a:gd name="T18" fmla="*/ 1124856 w 7908"/>
              <a:gd name="T19" fmla="*/ 500837 h 10000"/>
              <a:gd name="T20" fmla="*/ 1129839 w 7908"/>
              <a:gd name="T21" fmla="*/ 496011 h 10000"/>
              <a:gd name="T22" fmla="*/ 1358900 w 7908"/>
              <a:gd name="T23" fmla="*/ 267106 h 10000"/>
              <a:gd name="T24" fmla="*/ 1358900 w 7908"/>
              <a:gd name="T25" fmla="*/ 238455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9B19172-90A4-9E80-B709-99ECB513CF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1A83166-16CC-EB47-E20D-52BBF7F05B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D3F68E5-E59E-1A29-3DBC-9519533BA1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11175" y="3244850"/>
            <a:ext cx="58578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6B421C-11A1-473D-94B5-005D5FBE62A7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931930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1">
            <a:extLst>
              <a:ext uri="{FF2B5EF4-FFF2-40B4-BE49-F238E27FC236}">
                <a16:creationId xmlns:a16="http://schemas.microsoft.com/office/drawing/2014/main" id="{60F6F341-542F-E983-4F38-ADE6A0432118}"/>
              </a:ext>
            </a:extLst>
          </p:cNvPr>
          <p:cNvSpPr>
            <a:spLocks/>
          </p:cNvSpPr>
          <p:nvPr/>
        </p:nvSpPr>
        <p:spPr bwMode="auto">
          <a:xfrm flipV="1">
            <a:off x="0" y="711200"/>
            <a:ext cx="1358900" cy="508000"/>
          </a:xfrm>
          <a:custGeom>
            <a:avLst/>
            <a:gdLst>
              <a:gd name="T0" fmla="*/ 1358900 w 7908"/>
              <a:gd name="T1" fmla="*/ 238455 h 10000"/>
              <a:gd name="T2" fmla="*/ 1129839 w 7908"/>
              <a:gd name="T3" fmla="*/ 9550 h 10000"/>
              <a:gd name="T4" fmla="*/ 1124856 w 7908"/>
              <a:gd name="T5" fmla="*/ 4775 h 10000"/>
              <a:gd name="T6" fmla="*/ 1110593 w 7908"/>
              <a:gd name="T7" fmla="*/ 0 h 10000"/>
              <a:gd name="T8" fmla="*/ 1019862 w 7908"/>
              <a:gd name="T9" fmla="*/ 0 h 10000"/>
              <a:gd name="T10" fmla="*/ 0 w 7908"/>
              <a:gd name="T11" fmla="*/ 3150 h 10000"/>
              <a:gd name="T12" fmla="*/ 0 w 7908"/>
              <a:gd name="T13" fmla="*/ 508000 h 10000"/>
              <a:gd name="T14" fmla="*/ 1019862 w 7908"/>
              <a:gd name="T15" fmla="*/ 505562 h 10000"/>
              <a:gd name="T16" fmla="*/ 1110593 w 7908"/>
              <a:gd name="T17" fmla="*/ 505562 h 10000"/>
              <a:gd name="T18" fmla="*/ 1124856 w 7908"/>
              <a:gd name="T19" fmla="*/ 500837 h 10000"/>
              <a:gd name="T20" fmla="*/ 1129839 w 7908"/>
              <a:gd name="T21" fmla="*/ 496011 h 10000"/>
              <a:gd name="T22" fmla="*/ 1358900 w 7908"/>
              <a:gd name="T23" fmla="*/ 267106 h 10000"/>
              <a:gd name="T24" fmla="*/ 1358900 w 7908"/>
              <a:gd name="T25" fmla="*/ 238455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3B27BD-9B7F-BF2D-7373-7EF78177EC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0AE12A-CFB5-4F5A-0F24-324F9102E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4FC6943-DADF-E0DD-F7D2-336B0ABE9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CB7585-46C8-4896-90AF-242404167239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7747147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1">
            <a:extLst>
              <a:ext uri="{FF2B5EF4-FFF2-40B4-BE49-F238E27FC236}">
                <a16:creationId xmlns:a16="http://schemas.microsoft.com/office/drawing/2014/main" id="{D781D77C-D100-3B59-0C88-770177A0CE37}"/>
              </a:ext>
            </a:extLst>
          </p:cNvPr>
          <p:cNvSpPr>
            <a:spLocks/>
          </p:cNvSpPr>
          <p:nvPr/>
        </p:nvSpPr>
        <p:spPr bwMode="auto">
          <a:xfrm flipV="1">
            <a:off x="0" y="711200"/>
            <a:ext cx="1358900" cy="508000"/>
          </a:xfrm>
          <a:custGeom>
            <a:avLst/>
            <a:gdLst>
              <a:gd name="T0" fmla="*/ 1358900 w 7908"/>
              <a:gd name="T1" fmla="*/ 238455 h 10000"/>
              <a:gd name="T2" fmla="*/ 1129839 w 7908"/>
              <a:gd name="T3" fmla="*/ 9550 h 10000"/>
              <a:gd name="T4" fmla="*/ 1124856 w 7908"/>
              <a:gd name="T5" fmla="*/ 4775 h 10000"/>
              <a:gd name="T6" fmla="*/ 1110593 w 7908"/>
              <a:gd name="T7" fmla="*/ 0 h 10000"/>
              <a:gd name="T8" fmla="*/ 1019862 w 7908"/>
              <a:gd name="T9" fmla="*/ 0 h 10000"/>
              <a:gd name="T10" fmla="*/ 0 w 7908"/>
              <a:gd name="T11" fmla="*/ 3150 h 10000"/>
              <a:gd name="T12" fmla="*/ 0 w 7908"/>
              <a:gd name="T13" fmla="*/ 508000 h 10000"/>
              <a:gd name="T14" fmla="*/ 1019862 w 7908"/>
              <a:gd name="T15" fmla="*/ 505562 h 10000"/>
              <a:gd name="T16" fmla="*/ 1110593 w 7908"/>
              <a:gd name="T17" fmla="*/ 505562 h 10000"/>
              <a:gd name="T18" fmla="*/ 1124856 w 7908"/>
              <a:gd name="T19" fmla="*/ 500837 h 10000"/>
              <a:gd name="T20" fmla="*/ 1129839 w 7908"/>
              <a:gd name="T21" fmla="*/ 496011 h 10000"/>
              <a:gd name="T22" fmla="*/ 1358900 w 7908"/>
              <a:gd name="T23" fmla="*/ 267106 h 10000"/>
              <a:gd name="T24" fmla="*/ 1358900 w 7908"/>
              <a:gd name="T25" fmla="*/ 238455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590C764-2E19-3EAC-7894-FAD27499BD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839B01F-4617-E8B8-70A1-F10A841889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7663D4AC-16E8-588C-BC6B-BBEFB5883A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1B56DE-D37B-44E2-9514-6439F75DB7AF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5258056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11">
            <a:extLst>
              <a:ext uri="{FF2B5EF4-FFF2-40B4-BE49-F238E27FC236}">
                <a16:creationId xmlns:a16="http://schemas.microsoft.com/office/drawing/2014/main" id="{A9CD7760-82AC-C1AB-D1D1-6EEEE9D533F2}"/>
              </a:ext>
            </a:extLst>
          </p:cNvPr>
          <p:cNvSpPr>
            <a:spLocks/>
          </p:cNvSpPr>
          <p:nvPr/>
        </p:nvSpPr>
        <p:spPr bwMode="auto">
          <a:xfrm flipV="1">
            <a:off x="0" y="711200"/>
            <a:ext cx="1358900" cy="508000"/>
          </a:xfrm>
          <a:custGeom>
            <a:avLst/>
            <a:gdLst>
              <a:gd name="T0" fmla="*/ 1358900 w 7908"/>
              <a:gd name="T1" fmla="*/ 238455 h 10000"/>
              <a:gd name="T2" fmla="*/ 1129839 w 7908"/>
              <a:gd name="T3" fmla="*/ 9550 h 10000"/>
              <a:gd name="T4" fmla="*/ 1124856 w 7908"/>
              <a:gd name="T5" fmla="*/ 4775 h 10000"/>
              <a:gd name="T6" fmla="*/ 1110593 w 7908"/>
              <a:gd name="T7" fmla="*/ 0 h 10000"/>
              <a:gd name="T8" fmla="*/ 1019862 w 7908"/>
              <a:gd name="T9" fmla="*/ 0 h 10000"/>
              <a:gd name="T10" fmla="*/ 0 w 7908"/>
              <a:gd name="T11" fmla="*/ 3150 h 10000"/>
              <a:gd name="T12" fmla="*/ 0 w 7908"/>
              <a:gd name="T13" fmla="*/ 508000 h 10000"/>
              <a:gd name="T14" fmla="*/ 1019862 w 7908"/>
              <a:gd name="T15" fmla="*/ 505562 h 10000"/>
              <a:gd name="T16" fmla="*/ 1110593 w 7908"/>
              <a:gd name="T17" fmla="*/ 505562 h 10000"/>
              <a:gd name="T18" fmla="*/ 1124856 w 7908"/>
              <a:gd name="T19" fmla="*/ 500837 h 10000"/>
              <a:gd name="T20" fmla="*/ 1129839 w 7908"/>
              <a:gd name="T21" fmla="*/ 496011 h 10000"/>
              <a:gd name="T22" fmla="*/ 1358900 w 7908"/>
              <a:gd name="T23" fmla="*/ 267106 h 10000"/>
              <a:gd name="T24" fmla="*/ 1358900 w 7908"/>
              <a:gd name="T25" fmla="*/ 238455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02B626C4-FD10-08E0-0A41-D73214C199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126CE5CA-AC24-4FB6-B727-4EDA9305F1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6A44C7BB-AB55-72F2-56FD-1F4B85ED4B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06F04F-38C1-4572-AA5D-EA55749C2F7A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2800903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1">
            <a:extLst>
              <a:ext uri="{FF2B5EF4-FFF2-40B4-BE49-F238E27FC236}">
                <a16:creationId xmlns:a16="http://schemas.microsoft.com/office/drawing/2014/main" id="{222117EE-2B69-4E26-9467-8CCD59BCA8B6}"/>
              </a:ext>
            </a:extLst>
          </p:cNvPr>
          <p:cNvSpPr>
            <a:spLocks/>
          </p:cNvSpPr>
          <p:nvPr/>
        </p:nvSpPr>
        <p:spPr bwMode="auto">
          <a:xfrm flipV="1">
            <a:off x="0" y="711200"/>
            <a:ext cx="1358900" cy="508000"/>
          </a:xfrm>
          <a:custGeom>
            <a:avLst/>
            <a:gdLst>
              <a:gd name="T0" fmla="*/ 1358900 w 7908"/>
              <a:gd name="T1" fmla="*/ 238455 h 10000"/>
              <a:gd name="T2" fmla="*/ 1129839 w 7908"/>
              <a:gd name="T3" fmla="*/ 9550 h 10000"/>
              <a:gd name="T4" fmla="*/ 1124856 w 7908"/>
              <a:gd name="T5" fmla="*/ 4775 h 10000"/>
              <a:gd name="T6" fmla="*/ 1110593 w 7908"/>
              <a:gd name="T7" fmla="*/ 0 h 10000"/>
              <a:gd name="T8" fmla="*/ 1019862 w 7908"/>
              <a:gd name="T9" fmla="*/ 0 h 10000"/>
              <a:gd name="T10" fmla="*/ 0 w 7908"/>
              <a:gd name="T11" fmla="*/ 3150 h 10000"/>
              <a:gd name="T12" fmla="*/ 0 w 7908"/>
              <a:gd name="T13" fmla="*/ 508000 h 10000"/>
              <a:gd name="T14" fmla="*/ 1019862 w 7908"/>
              <a:gd name="T15" fmla="*/ 505562 h 10000"/>
              <a:gd name="T16" fmla="*/ 1110593 w 7908"/>
              <a:gd name="T17" fmla="*/ 505562 h 10000"/>
              <a:gd name="T18" fmla="*/ 1124856 w 7908"/>
              <a:gd name="T19" fmla="*/ 500837 h 10000"/>
              <a:gd name="T20" fmla="*/ 1129839 w 7908"/>
              <a:gd name="T21" fmla="*/ 496011 h 10000"/>
              <a:gd name="T22" fmla="*/ 1358900 w 7908"/>
              <a:gd name="T23" fmla="*/ 267106 h 10000"/>
              <a:gd name="T24" fmla="*/ 1358900 w 7908"/>
              <a:gd name="T25" fmla="*/ 238455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3" name="Date Placeholder 1">
            <a:extLst>
              <a:ext uri="{FF2B5EF4-FFF2-40B4-BE49-F238E27FC236}">
                <a16:creationId xmlns:a16="http://schemas.microsoft.com/office/drawing/2014/main" id="{452F4F43-018C-9D17-6371-C2008DF91E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6BEDA4FC-7B0B-D74A-A0FC-2C672A0EB1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FD81CD20-3516-2D31-E83E-8781B4B29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0FE1C1-4804-4D2E-883F-64339828C9B6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6588298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>
            <a:extLst>
              <a:ext uri="{FF2B5EF4-FFF2-40B4-BE49-F238E27FC236}">
                <a16:creationId xmlns:a16="http://schemas.microsoft.com/office/drawing/2014/main" id="{2DB2C7C0-66C1-B68D-DAF2-A035122E520C}"/>
              </a:ext>
            </a:extLst>
          </p:cNvPr>
          <p:cNvSpPr>
            <a:spLocks/>
          </p:cNvSpPr>
          <p:nvPr/>
        </p:nvSpPr>
        <p:spPr bwMode="auto">
          <a:xfrm flipV="1">
            <a:off x="0" y="711200"/>
            <a:ext cx="1358900" cy="508000"/>
          </a:xfrm>
          <a:custGeom>
            <a:avLst/>
            <a:gdLst>
              <a:gd name="T0" fmla="*/ 1358900 w 7908"/>
              <a:gd name="T1" fmla="*/ 238455 h 10000"/>
              <a:gd name="T2" fmla="*/ 1129839 w 7908"/>
              <a:gd name="T3" fmla="*/ 9550 h 10000"/>
              <a:gd name="T4" fmla="*/ 1124856 w 7908"/>
              <a:gd name="T5" fmla="*/ 4775 h 10000"/>
              <a:gd name="T6" fmla="*/ 1110593 w 7908"/>
              <a:gd name="T7" fmla="*/ 0 h 10000"/>
              <a:gd name="T8" fmla="*/ 1019862 w 7908"/>
              <a:gd name="T9" fmla="*/ 0 h 10000"/>
              <a:gd name="T10" fmla="*/ 0 w 7908"/>
              <a:gd name="T11" fmla="*/ 3150 h 10000"/>
              <a:gd name="T12" fmla="*/ 0 w 7908"/>
              <a:gd name="T13" fmla="*/ 508000 h 10000"/>
              <a:gd name="T14" fmla="*/ 1019862 w 7908"/>
              <a:gd name="T15" fmla="*/ 505562 h 10000"/>
              <a:gd name="T16" fmla="*/ 1110593 w 7908"/>
              <a:gd name="T17" fmla="*/ 505562 h 10000"/>
              <a:gd name="T18" fmla="*/ 1124856 w 7908"/>
              <a:gd name="T19" fmla="*/ 500837 h 10000"/>
              <a:gd name="T20" fmla="*/ 1129839 w 7908"/>
              <a:gd name="T21" fmla="*/ 496011 h 10000"/>
              <a:gd name="T22" fmla="*/ 1358900 w 7908"/>
              <a:gd name="T23" fmla="*/ 267106 h 10000"/>
              <a:gd name="T24" fmla="*/ 1358900 w 7908"/>
              <a:gd name="T25" fmla="*/ 238455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5FD6DA52-8D9A-F7F6-1DB9-18E547B804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5085E4DF-3632-EFB7-F136-156102BF4C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98E1AD08-FBFE-2C27-7166-19A8055E0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03532-9E39-48E3-9193-956579AD5DBF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42178948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>
            <a:extLst>
              <a:ext uri="{FF2B5EF4-FFF2-40B4-BE49-F238E27FC236}">
                <a16:creationId xmlns:a16="http://schemas.microsoft.com/office/drawing/2014/main" id="{EBAA616E-149F-ECDE-5FB0-18FED09AC2BD}"/>
              </a:ext>
            </a:extLst>
          </p:cNvPr>
          <p:cNvSpPr>
            <a:spLocks/>
          </p:cNvSpPr>
          <p:nvPr/>
        </p:nvSpPr>
        <p:spPr bwMode="auto">
          <a:xfrm flipV="1">
            <a:off x="0" y="4910138"/>
            <a:ext cx="1358900" cy="508000"/>
          </a:xfrm>
          <a:custGeom>
            <a:avLst/>
            <a:gdLst>
              <a:gd name="T0" fmla="*/ 1358900 w 7908"/>
              <a:gd name="T1" fmla="*/ 238455 h 10000"/>
              <a:gd name="T2" fmla="*/ 1129839 w 7908"/>
              <a:gd name="T3" fmla="*/ 9550 h 10000"/>
              <a:gd name="T4" fmla="*/ 1124856 w 7908"/>
              <a:gd name="T5" fmla="*/ 4775 h 10000"/>
              <a:gd name="T6" fmla="*/ 1110593 w 7908"/>
              <a:gd name="T7" fmla="*/ 0 h 10000"/>
              <a:gd name="T8" fmla="*/ 1019862 w 7908"/>
              <a:gd name="T9" fmla="*/ 0 h 10000"/>
              <a:gd name="T10" fmla="*/ 0 w 7908"/>
              <a:gd name="T11" fmla="*/ 3150 h 10000"/>
              <a:gd name="T12" fmla="*/ 0 w 7908"/>
              <a:gd name="T13" fmla="*/ 508000 h 10000"/>
              <a:gd name="T14" fmla="*/ 1019862 w 7908"/>
              <a:gd name="T15" fmla="*/ 505562 h 10000"/>
              <a:gd name="T16" fmla="*/ 1110593 w 7908"/>
              <a:gd name="T17" fmla="*/ 505562 h 10000"/>
              <a:gd name="T18" fmla="*/ 1124856 w 7908"/>
              <a:gd name="T19" fmla="*/ 500837 h 10000"/>
              <a:gd name="T20" fmla="*/ 1129839 w 7908"/>
              <a:gd name="T21" fmla="*/ 496011 h 10000"/>
              <a:gd name="T22" fmla="*/ 1358900 w 7908"/>
              <a:gd name="T23" fmla="*/ 267106 h 10000"/>
              <a:gd name="T24" fmla="*/ 1358900 w 7908"/>
              <a:gd name="T25" fmla="*/ 238455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cs-CZ" noProof="0"/>
              <a:t>Kliknutím na ikonu přidáte obrázek.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B5B7C689-B63E-782B-5CC1-B72EDE1CFC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827A2C52-ECBF-FB38-E207-7428BEE4CA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D5A28C8D-8B88-A040-FE11-A06E14C348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11175" y="4983163"/>
            <a:ext cx="58578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7EAB46-51A3-4AE5-807A-CB7E580A8EAF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9114557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>
            <a:extLst>
              <a:ext uri="{FF2B5EF4-FFF2-40B4-BE49-F238E27FC236}">
                <a16:creationId xmlns:a16="http://schemas.microsoft.com/office/drawing/2014/main" id="{2972E7E0-131F-B2C9-71C6-0B0D75B78995}"/>
              </a:ext>
            </a:extLst>
          </p:cNvPr>
          <p:cNvSpPr>
            <a:spLocks/>
          </p:cNvSpPr>
          <p:nvPr/>
        </p:nvSpPr>
        <p:spPr bwMode="auto">
          <a:xfrm flipV="1">
            <a:off x="0" y="3167063"/>
            <a:ext cx="1358900" cy="508000"/>
          </a:xfrm>
          <a:custGeom>
            <a:avLst/>
            <a:gdLst>
              <a:gd name="T0" fmla="*/ 1358900 w 7908"/>
              <a:gd name="T1" fmla="*/ 238455 h 10000"/>
              <a:gd name="T2" fmla="*/ 1129839 w 7908"/>
              <a:gd name="T3" fmla="*/ 9550 h 10000"/>
              <a:gd name="T4" fmla="*/ 1124856 w 7908"/>
              <a:gd name="T5" fmla="*/ 4775 h 10000"/>
              <a:gd name="T6" fmla="*/ 1110593 w 7908"/>
              <a:gd name="T7" fmla="*/ 0 h 10000"/>
              <a:gd name="T8" fmla="*/ 1019862 w 7908"/>
              <a:gd name="T9" fmla="*/ 0 h 10000"/>
              <a:gd name="T10" fmla="*/ 0 w 7908"/>
              <a:gd name="T11" fmla="*/ 3150 h 10000"/>
              <a:gd name="T12" fmla="*/ 0 w 7908"/>
              <a:gd name="T13" fmla="*/ 508000 h 10000"/>
              <a:gd name="T14" fmla="*/ 1019862 w 7908"/>
              <a:gd name="T15" fmla="*/ 505562 h 10000"/>
              <a:gd name="T16" fmla="*/ 1110593 w 7908"/>
              <a:gd name="T17" fmla="*/ 505562 h 10000"/>
              <a:gd name="T18" fmla="*/ 1124856 w 7908"/>
              <a:gd name="T19" fmla="*/ 500837 h 10000"/>
              <a:gd name="T20" fmla="*/ 1129839 w 7908"/>
              <a:gd name="T21" fmla="*/ 496011 h 10000"/>
              <a:gd name="T22" fmla="*/ 1358900 w 7908"/>
              <a:gd name="T23" fmla="*/ 267106 h 10000"/>
              <a:gd name="T24" fmla="*/ 1358900 w 7908"/>
              <a:gd name="T25" fmla="*/ 238455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073ED35-749B-1B0B-76F6-ED23ABB63D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DD464C2-6508-F4E6-6B33-2DF30A00A9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C90D408-2BBF-BA94-25C9-F3516B86C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11175" y="3244850"/>
            <a:ext cx="58578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3E4027-E3E0-4B22-9A56-E82C45B58C31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7212480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>
            <a:extLst>
              <a:ext uri="{FF2B5EF4-FFF2-40B4-BE49-F238E27FC236}">
                <a16:creationId xmlns:a16="http://schemas.microsoft.com/office/drawing/2014/main" id="{53A70257-AEBB-4F93-1E2C-3D40D5A8409B}"/>
              </a:ext>
            </a:extLst>
          </p:cNvPr>
          <p:cNvSpPr>
            <a:spLocks/>
          </p:cNvSpPr>
          <p:nvPr/>
        </p:nvSpPr>
        <p:spPr bwMode="auto">
          <a:xfrm flipV="1">
            <a:off x="0" y="3167063"/>
            <a:ext cx="1358900" cy="508000"/>
          </a:xfrm>
          <a:custGeom>
            <a:avLst/>
            <a:gdLst>
              <a:gd name="T0" fmla="*/ 1358900 w 7908"/>
              <a:gd name="T1" fmla="*/ 238455 h 10000"/>
              <a:gd name="T2" fmla="*/ 1129839 w 7908"/>
              <a:gd name="T3" fmla="*/ 9550 h 10000"/>
              <a:gd name="T4" fmla="*/ 1124856 w 7908"/>
              <a:gd name="T5" fmla="*/ 4775 h 10000"/>
              <a:gd name="T6" fmla="*/ 1110593 w 7908"/>
              <a:gd name="T7" fmla="*/ 0 h 10000"/>
              <a:gd name="T8" fmla="*/ 1019862 w 7908"/>
              <a:gd name="T9" fmla="*/ 0 h 10000"/>
              <a:gd name="T10" fmla="*/ 0 w 7908"/>
              <a:gd name="T11" fmla="*/ 3150 h 10000"/>
              <a:gd name="T12" fmla="*/ 0 w 7908"/>
              <a:gd name="T13" fmla="*/ 508000 h 10000"/>
              <a:gd name="T14" fmla="*/ 1019862 w 7908"/>
              <a:gd name="T15" fmla="*/ 505562 h 10000"/>
              <a:gd name="T16" fmla="*/ 1110593 w 7908"/>
              <a:gd name="T17" fmla="*/ 505562 h 10000"/>
              <a:gd name="T18" fmla="*/ 1124856 w 7908"/>
              <a:gd name="T19" fmla="*/ 500837 h 10000"/>
              <a:gd name="T20" fmla="*/ 1129839 w 7908"/>
              <a:gd name="T21" fmla="*/ 496011 h 10000"/>
              <a:gd name="T22" fmla="*/ 1358900 w 7908"/>
              <a:gd name="T23" fmla="*/ 267106 h 10000"/>
              <a:gd name="T24" fmla="*/ 1358900 w 7908"/>
              <a:gd name="T25" fmla="*/ 238455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5" name="TextBox 13">
            <a:extLst>
              <a:ext uri="{FF2B5EF4-FFF2-40B4-BE49-F238E27FC236}">
                <a16:creationId xmlns:a16="http://schemas.microsoft.com/office/drawing/2014/main" id="{3C873DAA-D43C-76A5-F125-EAA40222AA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8163" y="647700"/>
            <a:ext cx="457200" cy="585788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cs-CZ" sz="8000">
                <a:solidFill>
                  <a:schemeClr val="accent1"/>
                </a:solidFill>
                <a:latin typeface="Arial" panose="020B0604020202020204" pitchFamily="34" charset="0"/>
              </a:rPr>
              <a:t>“</a:t>
            </a:r>
          </a:p>
        </p:txBody>
      </p:sp>
      <p:sp>
        <p:nvSpPr>
          <p:cNvPr id="6" name="TextBox 14">
            <a:extLst>
              <a:ext uri="{FF2B5EF4-FFF2-40B4-BE49-F238E27FC236}">
                <a16:creationId xmlns:a16="http://schemas.microsoft.com/office/drawing/2014/main" id="{F1739EA5-BDCE-C1DC-E0F8-440A53B446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69275" y="2905125"/>
            <a:ext cx="457200" cy="5842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cs-CZ" sz="8000">
                <a:solidFill>
                  <a:schemeClr val="accent1"/>
                </a:solidFill>
                <a:latin typeface="Arial" panose="020B0604020202020204" pitchFamily="34" charset="0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5FF059D9-24C6-6C5D-A6FB-DFFCE3AEB93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6C2F95C7-836C-541E-7029-0C763222FC6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DD55822-402F-7C0F-B705-D02CDA78B0D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511175" y="3244850"/>
            <a:ext cx="58578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9CED49-AF5B-42FC-AFEB-194E73204782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1252187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11">
            <a:extLst>
              <a:ext uri="{FF2B5EF4-FFF2-40B4-BE49-F238E27FC236}">
                <a16:creationId xmlns:a16="http://schemas.microsoft.com/office/drawing/2014/main" id="{D87B2B5B-6C66-9B64-364C-4E24EA3C6C49}"/>
              </a:ext>
            </a:extLst>
          </p:cNvPr>
          <p:cNvSpPr>
            <a:spLocks/>
          </p:cNvSpPr>
          <p:nvPr/>
        </p:nvSpPr>
        <p:spPr bwMode="auto">
          <a:xfrm flipV="1">
            <a:off x="0" y="4910138"/>
            <a:ext cx="1358900" cy="508000"/>
          </a:xfrm>
          <a:custGeom>
            <a:avLst/>
            <a:gdLst>
              <a:gd name="T0" fmla="*/ 1358900 w 7908"/>
              <a:gd name="T1" fmla="*/ 238455 h 10000"/>
              <a:gd name="T2" fmla="*/ 1129839 w 7908"/>
              <a:gd name="T3" fmla="*/ 9550 h 10000"/>
              <a:gd name="T4" fmla="*/ 1124856 w 7908"/>
              <a:gd name="T5" fmla="*/ 4775 h 10000"/>
              <a:gd name="T6" fmla="*/ 1110593 w 7908"/>
              <a:gd name="T7" fmla="*/ 0 h 10000"/>
              <a:gd name="T8" fmla="*/ 1019862 w 7908"/>
              <a:gd name="T9" fmla="*/ 0 h 10000"/>
              <a:gd name="T10" fmla="*/ 0 w 7908"/>
              <a:gd name="T11" fmla="*/ 3150 h 10000"/>
              <a:gd name="T12" fmla="*/ 0 w 7908"/>
              <a:gd name="T13" fmla="*/ 508000 h 10000"/>
              <a:gd name="T14" fmla="*/ 1019862 w 7908"/>
              <a:gd name="T15" fmla="*/ 505562 h 10000"/>
              <a:gd name="T16" fmla="*/ 1110593 w 7908"/>
              <a:gd name="T17" fmla="*/ 505562 h 10000"/>
              <a:gd name="T18" fmla="*/ 1124856 w 7908"/>
              <a:gd name="T19" fmla="*/ 500837 h 10000"/>
              <a:gd name="T20" fmla="*/ 1129839 w 7908"/>
              <a:gd name="T21" fmla="*/ 496011 h 10000"/>
              <a:gd name="T22" fmla="*/ 1358900 w 7908"/>
              <a:gd name="T23" fmla="*/ 267106 h 10000"/>
              <a:gd name="T24" fmla="*/ 1358900 w 7908"/>
              <a:gd name="T25" fmla="*/ 238455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379C5C-C48D-D1CB-15E4-C6222FD96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EB3F23-A51F-4A89-080B-3FCE90D6BA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452885-8960-5607-4A6B-B95F5C671C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11175" y="4983163"/>
            <a:ext cx="58578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7FAA08-383E-4509-9268-5F52FA3A12B1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9794052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1">
            <a:extLst>
              <a:ext uri="{FF2B5EF4-FFF2-40B4-BE49-F238E27FC236}">
                <a16:creationId xmlns:a16="http://schemas.microsoft.com/office/drawing/2014/main" id="{8C6A3046-F872-08B0-3FB6-C8BEAF23B836}"/>
              </a:ext>
            </a:extLst>
          </p:cNvPr>
          <p:cNvSpPr>
            <a:spLocks/>
          </p:cNvSpPr>
          <p:nvPr/>
        </p:nvSpPr>
        <p:spPr bwMode="auto">
          <a:xfrm flipV="1">
            <a:off x="0" y="4910138"/>
            <a:ext cx="1358900" cy="508000"/>
          </a:xfrm>
          <a:custGeom>
            <a:avLst/>
            <a:gdLst>
              <a:gd name="T0" fmla="*/ 1358900 w 7908"/>
              <a:gd name="T1" fmla="*/ 238455 h 10000"/>
              <a:gd name="T2" fmla="*/ 1129839 w 7908"/>
              <a:gd name="T3" fmla="*/ 9550 h 10000"/>
              <a:gd name="T4" fmla="*/ 1124856 w 7908"/>
              <a:gd name="T5" fmla="*/ 4775 h 10000"/>
              <a:gd name="T6" fmla="*/ 1110593 w 7908"/>
              <a:gd name="T7" fmla="*/ 0 h 10000"/>
              <a:gd name="T8" fmla="*/ 1019862 w 7908"/>
              <a:gd name="T9" fmla="*/ 0 h 10000"/>
              <a:gd name="T10" fmla="*/ 0 w 7908"/>
              <a:gd name="T11" fmla="*/ 3150 h 10000"/>
              <a:gd name="T12" fmla="*/ 0 w 7908"/>
              <a:gd name="T13" fmla="*/ 508000 h 10000"/>
              <a:gd name="T14" fmla="*/ 1019862 w 7908"/>
              <a:gd name="T15" fmla="*/ 505562 h 10000"/>
              <a:gd name="T16" fmla="*/ 1110593 w 7908"/>
              <a:gd name="T17" fmla="*/ 505562 h 10000"/>
              <a:gd name="T18" fmla="*/ 1124856 w 7908"/>
              <a:gd name="T19" fmla="*/ 500837 h 10000"/>
              <a:gd name="T20" fmla="*/ 1129839 w 7908"/>
              <a:gd name="T21" fmla="*/ 496011 h 10000"/>
              <a:gd name="T22" fmla="*/ 1358900 w 7908"/>
              <a:gd name="T23" fmla="*/ 267106 h 10000"/>
              <a:gd name="T24" fmla="*/ 1358900 w 7908"/>
              <a:gd name="T25" fmla="*/ 238455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3" name="TextBox 10">
            <a:extLst>
              <a:ext uri="{FF2B5EF4-FFF2-40B4-BE49-F238E27FC236}">
                <a16:creationId xmlns:a16="http://schemas.microsoft.com/office/drawing/2014/main" id="{9AD2E50C-4634-E76E-5D76-CDF1BB00D4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8163" y="647700"/>
            <a:ext cx="457200" cy="585788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cs-CZ" sz="8000">
                <a:solidFill>
                  <a:schemeClr val="accent1"/>
                </a:solidFill>
                <a:latin typeface="Arial" panose="020B0604020202020204" pitchFamily="34" charset="0"/>
              </a:rPr>
              <a:t>“</a:t>
            </a:r>
          </a:p>
        </p:txBody>
      </p:sp>
      <p:sp>
        <p:nvSpPr>
          <p:cNvPr id="5" name="TextBox 11">
            <a:extLst>
              <a:ext uri="{FF2B5EF4-FFF2-40B4-BE49-F238E27FC236}">
                <a16:creationId xmlns:a16="http://schemas.microsoft.com/office/drawing/2014/main" id="{B321D678-D1E7-4F7F-B18B-12D722BDAE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69275" y="2905125"/>
            <a:ext cx="457200" cy="5842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cs-CZ" sz="8000">
                <a:solidFill>
                  <a:schemeClr val="accent1"/>
                </a:solidFill>
                <a:latin typeface="Arial" panose="020B0604020202020204" pitchFamily="34" charset="0"/>
              </a:rPr>
              <a:t>”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7662BBA8-3615-ABE7-ADFF-082B210E004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2D798E48-BEEA-E069-EE36-A3781626B59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5E720B92-A64D-4AF3-E93C-70215E17DFC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511175" y="4983163"/>
            <a:ext cx="58578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4DE57E-CC89-44C0-8ED6-3F90F3C179FE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6641565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11">
            <a:extLst>
              <a:ext uri="{FF2B5EF4-FFF2-40B4-BE49-F238E27FC236}">
                <a16:creationId xmlns:a16="http://schemas.microsoft.com/office/drawing/2014/main" id="{8DD51262-751F-02F1-7DBA-F735DB23BD2D}"/>
              </a:ext>
            </a:extLst>
          </p:cNvPr>
          <p:cNvSpPr>
            <a:spLocks/>
          </p:cNvSpPr>
          <p:nvPr/>
        </p:nvSpPr>
        <p:spPr bwMode="auto">
          <a:xfrm flipV="1">
            <a:off x="0" y="4910138"/>
            <a:ext cx="1358900" cy="508000"/>
          </a:xfrm>
          <a:custGeom>
            <a:avLst/>
            <a:gdLst>
              <a:gd name="T0" fmla="*/ 1358900 w 7908"/>
              <a:gd name="T1" fmla="*/ 238455 h 10000"/>
              <a:gd name="T2" fmla="*/ 1129839 w 7908"/>
              <a:gd name="T3" fmla="*/ 9550 h 10000"/>
              <a:gd name="T4" fmla="*/ 1124856 w 7908"/>
              <a:gd name="T5" fmla="*/ 4775 h 10000"/>
              <a:gd name="T6" fmla="*/ 1110593 w 7908"/>
              <a:gd name="T7" fmla="*/ 0 h 10000"/>
              <a:gd name="T8" fmla="*/ 1019862 w 7908"/>
              <a:gd name="T9" fmla="*/ 0 h 10000"/>
              <a:gd name="T10" fmla="*/ 0 w 7908"/>
              <a:gd name="T11" fmla="*/ 3150 h 10000"/>
              <a:gd name="T12" fmla="*/ 0 w 7908"/>
              <a:gd name="T13" fmla="*/ 508000 h 10000"/>
              <a:gd name="T14" fmla="*/ 1019862 w 7908"/>
              <a:gd name="T15" fmla="*/ 505562 h 10000"/>
              <a:gd name="T16" fmla="*/ 1110593 w 7908"/>
              <a:gd name="T17" fmla="*/ 505562 h 10000"/>
              <a:gd name="T18" fmla="*/ 1124856 w 7908"/>
              <a:gd name="T19" fmla="*/ 500837 h 10000"/>
              <a:gd name="T20" fmla="*/ 1129839 w 7908"/>
              <a:gd name="T21" fmla="*/ 496011 h 10000"/>
              <a:gd name="T22" fmla="*/ 1358900 w 7908"/>
              <a:gd name="T23" fmla="*/ 267106 h 10000"/>
              <a:gd name="T24" fmla="*/ 1358900 w 7908"/>
              <a:gd name="T25" fmla="*/ 238455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8E283B-B93A-BF25-6919-29C15FED674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FCA22C-70D9-CE66-6C68-EC6AF0AD79C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2D5D8D-C8D8-0ED5-F557-676D88F1505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511175" y="4983163"/>
            <a:ext cx="58578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8FC75C-C0F8-4B6C-91E1-5979D972CFA6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7174917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>
            <a:extLst>
              <a:ext uri="{FF2B5EF4-FFF2-40B4-BE49-F238E27FC236}">
                <a16:creationId xmlns:a16="http://schemas.microsoft.com/office/drawing/2014/main" id="{8B92A590-7BEC-1359-D4E3-6952A7E0188C}"/>
              </a:ext>
            </a:extLst>
          </p:cNvPr>
          <p:cNvSpPr>
            <a:spLocks/>
          </p:cNvSpPr>
          <p:nvPr/>
        </p:nvSpPr>
        <p:spPr bwMode="auto">
          <a:xfrm flipV="1">
            <a:off x="0" y="711200"/>
            <a:ext cx="1358900" cy="508000"/>
          </a:xfrm>
          <a:custGeom>
            <a:avLst/>
            <a:gdLst>
              <a:gd name="T0" fmla="*/ 1358900 w 7908"/>
              <a:gd name="T1" fmla="*/ 238455 h 10000"/>
              <a:gd name="T2" fmla="*/ 1129839 w 7908"/>
              <a:gd name="T3" fmla="*/ 9550 h 10000"/>
              <a:gd name="T4" fmla="*/ 1124856 w 7908"/>
              <a:gd name="T5" fmla="*/ 4775 h 10000"/>
              <a:gd name="T6" fmla="*/ 1110593 w 7908"/>
              <a:gd name="T7" fmla="*/ 0 h 10000"/>
              <a:gd name="T8" fmla="*/ 1019862 w 7908"/>
              <a:gd name="T9" fmla="*/ 0 h 10000"/>
              <a:gd name="T10" fmla="*/ 0 w 7908"/>
              <a:gd name="T11" fmla="*/ 3150 h 10000"/>
              <a:gd name="T12" fmla="*/ 0 w 7908"/>
              <a:gd name="T13" fmla="*/ 508000 h 10000"/>
              <a:gd name="T14" fmla="*/ 1019862 w 7908"/>
              <a:gd name="T15" fmla="*/ 505562 h 10000"/>
              <a:gd name="T16" fmla="*/ 1110593 w 7908"/>
              <a:gd name="T17" fmla="*/ 505562 h 10000"/>
              <a:gd name="T18" fmla="*/ 1124856 w 7908"/>
              <a:gd name="T19" fmla="*/ 500837 h 10000"/>
              <a:gd name="T20" fmla="*/ 1129839 w 7908"/>
              <a:gd name="T21" fmla="*/ 496011 h 10000"/>
              <a:gd name="T22" fmla="*/ 1358900 w 7908"/>
              <a:gd name="T23" fmla="*/ 267106 h 10000"/>
              <a:gd name="T24" fmla="*/ 1358900 w 7908"/>
              <a:gd name="T25" fmla="*/ 238455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3DDF4AA-220F-5842-1454-AEDA59E76D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3CA5A496-B688-49C2-71FE-AB8A4EEBA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0041995-7831-CC48-D625-09C02ECEC6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9EB767-1274-4341-AD23-3764AC7C867F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9600041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>
            <a:extLst>
              <a:ext uri="{FF2B5EF4-FFF2-40B4-BE49-F238E27FC236}">
                <a16:creationId xmlns:a16="http://schemas.microsoft.com/office/drawing/2014/main" id="{21300FE8-0C42-8014-8528-F6D9C29C15D3}"/>
              </a:ext>
            </a:extLst>
          </p:cNvPr>
          <p:cNvSpPr>
            <a:spLocks/>
          </p:cNvSpPr>
          <p:nvPr/>
        </p:nvSpPr>
        <p:spPr bwMode="auto">
          <a:xfrm flipV="1">
            <a:off x="0" y="711200"/>
            <a:ext cx="1358900" cy="508000"/>
          </a:xfrm>
          <a:custGeom>
            <a:avLst/>
            <a:gdLst>
              <a:gd name="T0" fmla="*/ 1358900 w 7908"/>
              <a:gd name="T1" fmla="*/ 238455 h 10000"/>
              <a:gd name="T2" fmla="*/ 1129839 w 7908"/>
              <a:gd name="T3" fmla="*/ 9550 h 10000"/>
              <a:gd name="T4" fmla="*/ 1124856 w 7908"/>
              <a:gd name="T5" fmla="*/ 4775 h 10000"/>
              <a:gd name="T6" fmla="*/ 1110593 w 7908"/>
              <a:gd name="T7" fmla="*/ 0 h 10000"/>
              <a:gd name="T8" fmla="*/ 1019862 w 7908"/>
              <a:gd name="T9" fmla="*/ 0 h 10000"/>
              <a:gd name="T10" fmla="*/ 0 w 7908"/>
              <a:gd name="T11" fmla="*/ 3150 h 10000"/>
              <a:gd name="T12" fmla="*/ 0 w 7908"/>
              <a:gd name="T13" fmla="*/ 508000 h 10000"/>
              <a:gd name="T14" fmla="*/ 1019862 w 7908"/>
              <a:gd name="T15" fmla="*/ 505562 h 10000"/>
              <a:gd name="T16" fmla="*/ 1110593 w 7908"/>
              <a:gd name="T17" fmla="*/ 505562 h 10000"/>
              <a:gd name="T18" fmla="*/ 1124856 w 7908"/>
              <a:gd name="T19" fmla="*/ 500837 h 10000"/>
              <a:gd name="T20" fmla="*/ 1129839 w 7908"/>
              <a:gd name="T21" fmla="*/ 496011 h 10000"/>
              <a:gd name="T22" fmla="*/ 1358900 w 7908"/>
              <a:gd name="T23" fmla="*/ 267106 h 10000"/>
              <a:gd name="T24" fmla="*/ 1358900 w 7908"/>
              <a:gd name="T25" fmla="*/ 238455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90FEC17-363C-7FD6-FD66-903AD597CE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F15A891-29ED-C305-3551-37B679C1B9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8213166-6060-997C-CE19-F26AA015B1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08AA06-3B10-4A7A-80EF-9401735EB331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3373677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8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35">
            <a:extLst>
              <a:ext uri="{FF2B5EF4-FFF2-40B4-BE49-F238E27FC236}">
                <a16:creationId xmlns:a16="http://schemas.microsoft.com/office/drawing/2014/main" id="{C70D42C8-2C34-6EBB-7EED-95D9226229C9}"/>
              </a:ext>
            </a:extLst>
          </p:cNvPr>
          <p:cNvGrpSpPr>
            <a:grpSpLocks/>
          </p:cNvGrpSpPr>
          <p:nvPr/>
        </p:nvGrpSpPr>
        <p:grpSpPr bwMode="auto">
          <a:xfrm>
            <a:off x="0" y="228600"/>
            <a:ext cx="1981200" cy="6638925"/>
            <a:chOff x="2487613" y="285750"/>
            <a:chExt cx="2428875" cy="5654676"/>
          </a:xfrm>
        </p:grpSpPr>
        <p:sp>
          <p:nvSpPr>
            <p:cNvPr id="1046" name="Freeform 11">
              <a:extLst>
                <a:ext uri="{FF2B5EF4-FFF2-40B4-BE49-F238E27FC236}">
                  <a16:creationId xmlns:a16="http://schemas.microsoft.com/office/drawing/2014/main" id="{590F4C8B-73CF-68C5-71CA-27C2EB194C0A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>
                <a:gd name="T0" fmla="*/ 85725 w 22"/>
                <a:gd name="T1" fmla="*/ 533400 h 136"/>
                <a:gd name="T2" fmla="*/ 66242 w 22"/>
                <a:gd name="T3" fmla="*/ 313765 h 136"/>
                <a:gd name="T4" fmla="*/ 0 w 22"/>
                <a:gd name="T5" fmla="*/ 0 h 136"/>
                <a:gd name="T6" fmla="*/ 0 w 22"/>
                <a:gd name="T7" fmla="*/ 137272 h 136"/>
                <a:gd name="T8" fmla="*/ 77932 w 22"/>
                <a:gd name="T9" fmla="*/ 486335 h 136"/>
                <a:gd name="T10" fmla="*/ 85725 w 22"/>
                <a:gd name="T11" fmla="*/ 533400 h 13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47" name="Freeform 12">
              <a:extLst>
                <a:ext uri="{FF2B5EF4-FFF2-40B4-BE49-F238E27FC236}">
                  <a16:creationId xmlns:a16="http://schemas.microsoft.com/office/drawing/2014/main" id="{9FFC330C-9F33-9749-4F2E-0CE251D70248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>
                <a:gd name="T0" fmla="*/ 338387 w 140"/>
                <a:gd name="T1" fmla="*/ 1373628 h 504"/>
                <a:gd name="T2" fmla="*/ 546928 w 140"/>
                <a:gd name="T3" fmla="*/ 1978025 h 504"/>
                <a:gd name="T4" fmla="*/ 550863 w 140"/>
                <a:gd name="T5" fmla="*/ 1875984 h 504"/>
                <a:gd name="T6" fmla="*/ 373800 w 140"/>
                <a:gd name="T7" fmla="*/ 1361855 h 504"/>
                <a:gd name="T8" fmla="*/ 0 w 140"/>
                <a:gd name="T9" fmla="*/ 0 h 504"/>
                <a:gd name="T10" fmla="*/ 23608 w 140"/>
                <a:gd name="T11" fmla="*/ 239404 h 504"/>
                <a:gd name="T12" fmla="*/ 338387 w 140"/>
                <a:gd name="T13" fmla="*/ 1373628 h 50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48" name="Freeform 13">
              <a:extLst>
                <a:ext uri="{FF2B5EF4-FFF2-40B4-BE49-F238E27FC236}">
                  <a16:creationId xmlns:a16="http://schemas.microsoft.com/office/drawing/2014/main" id="{26394717-C1DF-0C97-442C-17E4AE5DE0AE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>
                <a:gd name="T0" fmla="*/ 31461 w 132"/>
                <a:gd name="T1" fmla="*/ 86405 h 308"/>
                <a:gd name="T2" fmla="*/ 0 w 132"/>
                <a:gd name="T3" fmla="*/ 0 h 308"/>
                <a:gd name="T4" fmla="*/ 0 w 132"/>
                <a:gd name="T5" fmla="*/ 113898 h 308"/>
                <a:gd name="T6" fmla="*/ 267422 w 132"/>
                <a:gd name="T7" fmla="*/ 761938 h 308"/>
                <a:gd name="T8" fmla="*/ 483719 w 132"/>
                <a:gd name="T9" fmla="*/ 1209675 h 308"/>
                <a:gd name="T10" fmla="*/ 519113 w 132"/>
                <a:gd name="T11" fmla="*/ 1209675 h 308"/>
                <a:gd name="T12" fmla="*/ 302816 w 132"/>
                <a:gd name="T13" fmla="*/ 746228 h 308"/>
                <a:gd name="T14" fmla="*/ 31461 w 132"/>
                <a:gd name="T15" fmla="*/ 86405 h 30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49" name="Freeform 14">
              <a:extLst>
                <a:ext uri="{FF2B5EF4-FFF2-40B4-BE49-F238E27FC236}">
                  <a16:creationId xmlns:a16="http://schemas.microsoft.com/office/drawing/2014/main" id="{A526E40A-E372-959E-C16C-712A0D0E6AAC}"/>
                </a:ext>
              </a:extLst>
            </p:cNvPr>
            <p:cNvSpPr>
              <a:spLocks/>
            </p:cNvSpPr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>
                <a:gd name="T0" fmla="*/ 110524 w 37"/>
                <a:gd name="T1" fmla="*/ 309563 h 79"/>
                <a:gd name="T2" fmla="*/ 146050 w 37"/>
                <a:gd name="T3" fmla="*/ 309563 h 79"/>
                <a:gd name="T4" fmla="*/ 0 w 37"/>
                <a:gd name="T5" fmla="*/ 0 h 79"/>
                <a:gd name="T6" fmla="*/ 110524 w 37"/>
                <a:gd name="T7" fmla="*/ 309563 h 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50" name="Freeform 15">
              <a:extLst>
                <a:ext uri="{FF2B5EF4-FFF2-40B4-BE49-F238E27FC236}">
                  <a16:creationId xmlns:a16="http://schemas.microsoft.com/office/drawing/2014/main" id="{9D32EE15-2FAA-E10F-7385-AE76FD8519A0}"/>
                </a:ext>
              </a:extLst>
            </p:cNvPr>
            <p:cNvSpPr>
              <a:spLocks/>
            </p:cNvSpPr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>
                <a:gd name="T0" fmla="*/ 637159 w 178"/>
                <a:gd name="T1" fmla="*/ 2591803 h 722"/>
                <a:gd name="T2" fmla="*/ 456237 w 178"/>
                <a:gd name="T3" fmla="*/ 2097004 h 722"/>
                <a:gd name="T4" fmla="*/ 157323 w 178"/>
                <a:gd name="T5" fmla="*/ 926766 h 722"/>
                <a:gd name="T6" fmla="*/ 47197 w 178"/>
                <a:gd name="T7" fmla="*/ 200276 h 722"/>
                <a:gd name="T8" fmla="*/ 0 w 178"/>
                <a:gd name="T9" fmla="*/ 0 h 722"/>
                <a:gd name="T10" fmla="*/ 129792 w 178"/>
                <a:gd name="T11" fmla="*/ 930693 h 722"/>
                <a:gd name="T12" fmla="*/ 420839 w 178"/>
                <a:gd name="T13" fmla="*/ 2108785 h 722"/>
                <a:gd name="T14" fmla="*/ 629293 w 178"/>
                <a:gd name="T15" fmla="*/ 2674269 h 722"/>
                <a:gd name="T16" fmla="*/ 700088 w 178"/>
                <a:gd name="T17" fmla="*/ 2835275 h 722"/>
                <a:gd name="T18" fmla="*/ 684356 w 178"/>
                <a:gd name="T19" fmla="*/ 2780297 h 722"/>
                <a:gd name="T20" fmla="*/ 637159 w 178"/>
                <a:gd name="T21" fmla="*/ 2591803 h 72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51" name="Freeform 16">
              <a:extLst>
                <a:ext uri="{FF2B5EF4-FFF2-40B4-BE49-F238E27FC236}">
                  <a16:creationId xmlns:a16="http://schemas.microsoft.com/office/drawing/2014/main" id="{CC8D7960-EE25-04A6-F23F-F5E5A699DE6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>
                <a:gd name="T0" fmla="*/ 43277 w 23"/>
                <a:gd name="T1" fmla="*/ 2266168 h 635"/>
                <a:gd name="T2" fmla="*/ 47211 w 23"/>
                <a:gd name="T3" fmla="*/ 2313298 h 635"/>
                <a:gd name="T4" fmla="*/ 86554 w 23"/>
                <a:gd name="T5" fmla="*/ 2482180 h 635"/>
                <a:gd name="T6" fmla="*/ 90488 w 23"/>
                <a:gd name="T7" fmla="*/ 2493963 h 635"/>
                <a:gd name="T8" fmla="*/ 66882 w 23"/>
                <a:gd name="T9" fmla="*/ 2262240 h 635"/>
                <a:gd name="T10" fmla="*/ 19671 w 23"/>
                <a:gd name="T11" fmla="*/ 1056498 h 635"/>
                <a:gd name="T12" fmla="*/ 59014 w 23"/>
                <a:gd name="T13" fmla="*/ 0 h 635"/>
                <a:gd name="T14" fmla="*/ 47211 w 23"/>
                <a:gd name="T15" fmla="*/ 0 h 635"/>
                <a:gd name="T16" fmla="*/ 3934 w 23"/>
                <a:gd name="T17" fmla="*/ 1056498 h 635"/>
                <a:gd name="T18" fmla="*/ 43277 w 23"/>
                <a:gd name="T19" fmla="*/ 2266168 h 63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52" name="Freeform 17">
              <a:extLst>
                <a:ext uri="{FF2B5EF4-FFF2-40B4-BE49-F238E27FC236}">
                  <a16:creationId xmlns:a16="http://schemas.microsoft.com/office/drawing/2014/main" id="{A2B27206-72C1-4ED7-C560-51B35B565E9B}"/>
                </a:ext>
              </a:extLst>
            </p:cNvPr>
            <p:cNvSpPr>
              <a:spLocks/>
            </p:cNvSpPr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>
                <a:gd name="T0" fmla="*/ 0 w 17"/>
                <a:gd name="T1" fmla="*/ 0 h 107"/>
                <a:gd name="T2" fmla="*/ 19610 w 17"/>
                <a:gd name="T3" fmla="*/ 220173 h 107"/>
                <a:gd name="T4" fmla="*/ 66675 w 17"/>
                <a:gd name="T5" fmla="*/ 420688 h 107"/>
                <a:gd name="T6" fmla="*/ 43143 w 17"/>
                <a:gd name="T7" fmla="*/ 180857 h 107"/>
                <a:gd name="T8" fmla="*/ 39221 w 17"/>
                <a:gd name="T9" fmla="*/ 169062 h 107"/>
                <a:gd name="T10" fmla="*/ 0 w 17"/>
                <a:gd name="T11" fmla="*/ 0 h 10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53" name="Freeform 18">
              <a:extLst>
                <a:ext uri="{FF2B5EF4-FFF2-40B4-BE49-F238E27FC236}">
                  <a16:creationId xmlns:a16="http://schemas.microsoft.com/office/drawing/2014/main" id="{D51682BF-51E4-AF1E-0331-7A65A049BD46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>
                <a:gd name="T0" fmla="*/ 0 w 41"/>
                <a:gd name="T1" fmla="*/ 0 h 222"/>
                <a:gd name="T2" fmla="*/ 19747 w 41"/>
                <a:gd name="T3" fmla="*/ 365769 h 222"/>
                <a:gd name="T4" fmla="*/ 67140 w 41"/>
                <a:gd name="T5" fmla="*/ 652877 h 222"/>
                <a:gd name="T6" fmla="*/ 94785 w 41"/>
                <a:gd name="T7" fmla="*/ 723671 h 222"/>
                <a:gd name="T8" fmla="*/ 161925 w 41"/>
                <a:gd name="T9" fmla="*/ 873125 h 222"/>
                <a:gd name="T10" fmla="*/ 150077 w 41"/>
                <a:gd name="T11" fmla="*/ 833795 h 222"/>
                <a:gd name="T12" fmla="*/ 51342 w 41"/>
                <a:gd name="T13" fmla="*/ 361836 h 222"/>
                <a:gd name="T14" fmla="*/ 31595 w 41"/>
                <a:gd name="T15" fmla="*/ 86526 h 222"/>
                <a:gd name="T16" fmla="*/ 27646 w 41"/>
                <a:gd name="T17" fmla="*/ 70794 h 222"/>
                <a:gd name="T18" fmla="*/ 0 w 41"/>
                <a:gd name="T19" fmla="*/ 0 h 22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54" name="Freeform 19">
              <a:extLst>
                <a:ext uri="{FF2B5EF4-FFF2-40B4-BE49-F238E27FC236}">
                  <a16:creationId xmlns:a16="http://schemas.microsoft.com/office/drawing/2014/main" id="{2EFCC4A0-03D6-90A4-5076-B104FF04991E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>
                <a:gd name="T0" fmla="*/ 27510 w 450"/>
                <a:gd name="T1" fmla="*/ 3353798 h 878"/>
                <a:gd name="T2" fmla="*/ 196497 w 450"/>
                <a:gd name="T3" fmla="*/ 2407352 h 878"/>
                <a:gd name="T4" fmla="*/ 585562 w 450"/>
                <a:gd name="T5" fmla="*/ 1523740 h 878"/>
                <a:gd name="T6" fmla="*/ 1120034 w 450"/>
                <a:gd name="T7" fmla="*/ 718671 h 878"/>
                <a:gd name="T8" fmla="*/ 1430500 w 450"/>
                <a:gd name="T9" fmla="*/ 349518 h 878"/>
                <a:gd name="T10" fmla="*/ 1595557 w 450"/>
                <a:gd name="T11" fmla="*/ 172795 h 878"/>
                <a:gd name="T12" fmla="*/ 1768475 w 450"/>
                <a:gd name="T13" fmla="*/ 3927 h 878"/>
                <a:gd name="T14" fmla="*/ 1768475 w 450"/>
                <a:gd name="T15" fmla="*/ 0 h 878"/>
                <a:gd name="T16" fmla="*/ 1591628 w 450"/>
                <a:gd name="T17" fmla="*/ 168868 h 878"/>
                <a:gd name="T18" fmla="*/ 1426570 w 450"/>
                <a:gd name="T19" fmla="*/ 345590 h 878"/>
                <a:gd name="T20" fmla="*/ 1112174 w 450"/>
                <a:gd name="T21" fmla="*/ 710817 h 878"/>
                <a:gd name="T22" fmla="*/ 569842 w 450"/>
                <a:gd name="T23" fmla="*/ 1515885 h 878"/>
                <a:gd name="T24" fmla="*/ 176848 w 450"/>
                <a:gd name="T25" fmla="*/ 2399497 h 878"/>
                <a:gd name="T26" fmla="*/ 0 w 450"/>
                <a:gd name="T27" fmla="*/ 3353798 h 878"/>
                <a:gd name="T28" fmla="*/ 0 w 450"/>
                <a:gd name="T29" fmla="*/ 3373434 h 878"/>
                <a:gd name="T30" fmla="*/ 27510 w 450"/>
                <a:gd name="T31" fmla="*/ 3448050 h 878"/>
                <a:gd name="T32" fmla="*/ 27510 w 450"/>
                <a:gd name="T33" fmla="*/ 3353798 h 87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55" name="Freeform 20">
              <a:extLst>
                <a:ext uri="{FF2B5EF4-FFF2-40B4-BE49-F238E27FC236}">
                  <a16:creationId xmlns:a16="http://schemas.microsoft.com/office/drawing/2014/main" id="{D8B7FE8A-E760-29E6-56A3-FDCCF0051DA3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>
                <a:gd name="T0" fmla="*/ 0 w 35"/>
                <a:gd name="T1" fmla="*/ 0 h 73"/>
                <a:gd name="T2" fmla="*/ 102598 w 35"/>
                <a:gd name="T3" fmla="*/ 287338 h 73"/>
                <a:gd name="T4" fmla="*/ 138113 w 35"/>
                <a:gd name="T5" fmla="*/ 287338 h 73"/>
                <a:gd name="T6" fmla="*/ 0 w 35"/>
                <a:gd name="T7" fmla="*/ 0 h 7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56" name="Freeform 21">
              <a:extLst>
                <a:ext uri="{FF2B5EF4-FFF2-40B4-BE49-F238E27FC236}">
                  <a16:creationId xmlns:a16="http://schemas.microsoft.com/office/drawing/2014/main" id="{B22F20B9-1D56-DE2D-D0CF-AFEFBB68B86D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>
                <a:gd name="T0" fmla="*/ 27781 w 8"/>
                <a:gd name="T1" fmla="*/ 173170 h 48"/>
                <a:gd name="T2" fmla="*/ 31750 w 8"/>
                <a:gd name="T3" fmla="*/ 188913 h 48"/>
                <a:gd name="T4" fmla="*/ 31750 w 8"/>
                <a:gd name="T5" fmla="*/ 74778 h 48"/>
                <a:gd name="T6" fmla="*/ 3969 w 8"/>
                <a:gd name="T7" fmla="*/ 0 h 48"/>
                <a:gd name="T8" fmla="*/ 0 w 8"/>
                <a:gd name="T9" fmla="*/ 102328 h 48"/>
                <a:gd name="T10" fmla="*/ 27781 w 8"/>
                <a:gd name="T11" fmla="*/ 173170 h 4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57" name="Freeform 22">
              <a:extLst>
                <a:ext uri="{FF2B5EF4-FFF2-40B4-BE49-F238E27FC236}">
                  <a16:creationId xmlns:a16="http://schemas.microsoft.com/office/drawing/2014/main" id="{C162194A-7219-1C47-EB5A-B7525ACB4908}"/>
                </a:ext>
              </a:extLst>
            </p:cNvPr>
            <p:cNvSpPr>
              <a:spLocks/>
            </p:cNvSpPr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>
                <a:gd name="T0" fmla="*/ 27354 w 52"/>
                <a:gd name="T1" fmla="*/ 70697 h 135"/>
                <a:gd name="T2" fmla="*/ 0 w 52"/>
                <a:gd name="T3" fmla="*/ 0 h 135"/>
                <a:gd name="T4" fmla="*/ 46892 w 52"/>
                <a:gd name="T5" fmla="*/ 188524 h 135"/>
                <a:gd name="T6" fmla="*/ 62523 w 52"/>
                <a:gd name="T7" fmla="*/ 243511 h 135"/>
                <a:gd name="T8" fmla="*/ 199292 w 52"/>
                <a:gd name="T9" fmla="*/ 530225 h 135"/>
                <a:gd name="T10" fmla="*/ 203200 w 52"/>
                <a:gd name="T11" fmla="*/ 530225 h 135"/>
                <a:gd name="T12" fmla="*/ 93785 w 52"/>
                <a:gd name="T13" fmla="*/ 219945 h 135"/>
                <a:gd name="T14" fmla="*/ 27354 w 52"/>
                <a:gd name="T15" fmla="*/ 70697 h 13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</p:grpSp>
      <p:grpSp>
        <p:nvGrpSpPr>
          <p:cNvPr id="1027" name="Group 48">
            <a:extLst>
              <a:ext uri="{FF2B5EF4-FFF2-40B4-BE49-F238E27FC236}">
                <a16:creationId xmlns:a16="http://schemas.microsoft.com/office/drawing/2014/main" id="{2D66D4EF-DACA-7021-B0BE-5FA0A16273C1}"/>
              </a:ext>
            </a:extLst>
          </p:cNvPr>
          <p:cNvGrpSpPr>
            <a:grpSpLocks/>
          </p:cNvGrpSpPr>
          <p:nvPr/>
        </p:nvGrpSpPr>
        <p:grpSpPr bwMode="auto">
          <a:xfrm>
            <a:off x="20638" y="0"/>
            <a:ext cx="1952625" cy="6853238"/>
            <a:chOff x="6627813" y="195717"/>
            <a:chExt cx="1952625" cy="5678034"/>
          </a:xfrm>
        </p:grpSpPr>
        <p:sp>
          <p:nvSpPr>
            <p:cNvPr id="1034" name="Freeform 27">
              <a:extLst>
                <a:ext uri="{FF2B5EF4-FFF2-40B4-BE49-F238E27FC236}">
                  <a16:creationId xmlns:a16="http://schemas.microsoft.com/office/drawing/2014/main" id="{F55801C9-C561-1985-4CED-3BE2A3DA39FA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>
                <a:gd name="T0" fmla="*/ 27835 w 103"/>
                <a:gd name="T1" fmla="*/ 832351 h 920"/>
                <a:gd name="T2" fmla="*/ 103388 w 103"/>
                <a:gd name="T3" fmla="*/ 1763790 h 920"/>
                <a:gd name="T4" fmla="*/ 226658 w 103"/>
                <a:gd name="T5" fmla="*/ 2691267 h 920"/>
                <a:gd name="T6" fmla="*/ 401622 w 103"/>
                <a:gd name="T7" fmla="*/ 3610816 h 920"/>
                <a:gd name="T8" fmla="*/ 409575 w 103"/>
                <a:gd name="T9" fmla="*/ 3646488 h 920"/>
                <a:gd name="T10" fmla="*/ 393669 w 103"/>
                <a:gd name="T11" fmla="*/ 3464164 h 920"/>
                <a:gd name="T12" fmla="*/ 393669 w 103"/>
                <a:gd name="T13" fmla="*/ 3432455 h 920"/>
                <a:gd name="T14" fmla="*/ 250517 w 103"/>
                <a:gd name="T15" fmla="*/ 2687303 h 920"/>
                <a:gd name="T16" fmla="*/ 119294 w 103"/>
                <a:gd name="T17" fmla="*/ 1759827 h 920"/>
                <a:gd name="T18" fmla="*/ 35788 w 103"/>
                <a:gd name="T19" fmla="*/ 828387 h 920"/>
                <a:gd name="T20" fmla="*/ 11929 w 103"/>
                <a:gd name="T21" fmla="*/ 364649 h 920"/>
                <a:gd name="T22" fmla="*/ 3976 w 103"/>
                <a:gd name="T23" fmla="*/ 0 h 920"/>
                <a:gd name="T24" fmla="*/ 0 w 103"/>
                <a:gd name="T25" fmla="*/ 0 h 920"/>
                <a:gd name="T26" fmla="*/ 3976 w 103"/>
                <a:gd name="T27" fmla="*/ 364649 h 920"/>
                <a:gd name="T28" fmla="*/ 27835 w 103"/>
                <a:gd name="T29" fmla="*/ 832351 h 92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35" name="Freeform 28">
              <a:extLst>
                <a:ext uri="{FF2B5EF4-FFF2-40B4-BE49-F238E27FC236}">
                  <a16:creationId xmlns:a16="http://schemas.microsoft.com/office/drawing/2014/main" id="{910D78E4-C280-65F6-BA95-67407F3515DA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>
                <a:gd name="T0" fmla="*/ 211300 w 88"/>
                <a:gd name="T1" fmla="*/ 908844 h 330"/>
                <a:gd name="T2" fmla="*/ 350838 w 88"/>
                <a:gd name="T3" fmla="*/ 1309688 h 330"/>
                <a:gd name="T4" fmla="*/ 350838 w 88"/>
                <a:gd name="T5" fmla="*/ 1222375 h 330"/>
                <a:gd name="T6" fmla="*/ 350838 w 88"/>
                <a:gd name="T7" fmla="*/ 1206500 h 330"/>
                <a:gd name="T8" fmla="*/ 247181 w 88"/>
                <a:gd name="T9" fmla="*/ 896938 h 330"/>
                <a:gd name="T10" fmla="*/ 0 w 88"/>
                <a:gd name="T11" fmla="*/ 0 h 330"/>
                <a:gd name="T12" fmla="*/ 27908 w 88"/>
                <a:gd name="T13" fmla="*/ 250031 h 330"/>
                <a:gd name="T14" fmla="*/ 211300 w 88"/>
                <a:gd name="T15" fmla="*/ 908844 h 33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36" name="Freeform 29">
              <a:extLst>
                <a:ext uri="{FF2B5EF4-FFF2-40B4-BE49-F238E27FC236}">
                  <a16:creationId xmlns:a16="http://schemas.microsoft.com/office/drawing/2014/main" id="{BAC7C220-EABF-D246-B4CB-C734E309CEFE}"/>
                </a:ext>
              </a:extLst>
            </p:cNvPr>
            <p:cNvSpPr>
              <a:spLocks/>
            </p:cNvSpPr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>
                <a:gd name="T0" fmla="*/ 23813 w 90"/>
                <a:gd name="T1" fmla="*/ 59474 h 207"/>
                <a:gd name="T2" fmla="*/ 0 w 90"/>
                <a:gd name="T3" fmla="*/ 0 h 207"/>
                <a:gd name="T4" fmla="*/ 3969 w 90"/>
                <a:gd name="T5" fmla="*/ 114983 h 207"/>
                <a:gd name="T6" fmla="*/ 166688 w 90"/>
                <a:gd name="T7" fmla="*/ 503545 h 207"/>
                <a:gd name="T8" fmla="*/ 317500 w 90"/>
                <a:gd name="T9" fmla="*/ 820738 h 207"/>
                <a:gd name="T10" fmla="*/ 357188 w 90"/>
                <a:gd name="T11" fmla="*/ 820738 h 207"/>
                <a:gd name="T12" fmla="*/ 198438 w 90"/>
                <a:gd name="T13" fmla="*/ 487685 h 207"/>
                <a:gd name="T14" fmla="*/ 23813 w 90"/>
                <a:gd name="T15" fmla="*/ 59474 h 20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37" name="Freeform 30">
              <a:extLst>
                <a:ext uri="{FF2B5EF4-FFF2-40B4-BE49-F238E27FC236}">
                  <a16:creationId xmlns:a16="http://schemas.microsoft.com/office/drawing/2014/main" id="{F0FF43B9-BA5A-D0CB-E004-A494C89D44D5}"/>
                </a:ext>
              </a:extLst>
            </p:cNvPr>
            <p:cNvSpPr>
              <a:spLocks/>
            </p:cNvSpPr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>
                <a:gd name="T0" fmla="*/ 401541 w 115"/>
                <a:gd name="T1" fmla="*/ 1622524 h 467"/>
                <a:gd name="T2" fmla="*/ 310101 w 115"/>
                <a:gd name="T3" fmla="*/ 1364666 h 467"/>
                <a:gd name="T4" fmla="*/ 115294 w 115"/>
                <a:gd name="T5" fmla="*/ 599025 h 467"/>
                <a:gd name="T6" fmla="*/ 51683 w 115"/>
                <a:gd name="T7" fmla="*/ 210254 h 467"/>
                <a:gd name="T8" fmla="*/ 0 w 115"/>
                <a:gd name="T9" fmla="*/ 0 h 467"/>
                <a:gd name="T10" fmla="*/ 83489 w 115"/>
                <a:gd name="T11" fmla="*/ 602992 h 467"/>
                <a:gd name="T12" fmla="*/ 274320 w 115"/>
                <a:gd name="T13" fmla="*/ 1376567 h 467"/>
                <a:gd name="T14" fmla="*/ 409492 w 115"/>
                <a:gd name="T15" fmla="*/ 1749470 h 467"/>
                <a:gd name="T16" fmla="*/ 457200 w 115"/>
                <a:gd name="T17" fmla="*/ 1852613 h 467"/>
                <a:gd name="T18" fmla="*/ 445273 w 115"/>
                <a:gd name="T19" fmla="*/ 1816910 h 467"/>
                <a:gd name="T20" fmla="*/ 401541 w 115"/>
                <a:gd name="T21" fmla="*/ 1622524 h 46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38" name="Freeform 31">
              <a:extLst>
                <a:ext uri="{FF2B5EF4-FFF2-40B4-BE49-F238E27FC236}">
                  <a16:creationId xmlns:a16="http://schemas.microsoft.com/office/drawing/2014/main" id="{44BDDB20-998B-F8A8-686F-B871E4026DB3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>
                <a:gd name="T0" fmla="*/ 68219 w 36"/>
                <a:gd name="T1" fmla="*/ 2508250 h 633"/>
                <a:gd name="T2" fmla="*/ 52167 w 36"/>
                <a:gd name="T3" fmla="*/ 2365601 h 633"/>
                <a:gd name="T4" fmla="*/ 20064 w 36"/>
                <a:gd name="T5" fmla="*/ 1577067 h 633"/>
                <a:gd name="T6" fmla="*/ 52167 w 36"/>
                <a:gd name="T7" fmla="*/ 784571 h 633"/>
                <a:gd name="T8" fmla="*/ 88283 w 36"/>
                <a:gd name="T9" fmla="*/ 392286 h 633"/>
                <a:gd name="T10" fmla="*/ 144463 w 36"/>
                <a:gd name="T11" fmla="*/ 0 h 633"/>
                <a:gd name="T12" fmla="*/ 140450 w 36"/>
                <a:gd name="T13" fmla="*/ 0 h 633"/>
                <a:gd name="T14" fmla="*/ 80257 w 36"/>
                <a:gd name="T15" fmla="*/ 392286 h 633"/>
                <a:gd name="T16" fmla="*/ 40129 w 36"/>
                <a:gd name="T17" fmla="*/ 784571 h 633"/>
                <a:gd name="T18" fmla="*/ 4013 w 36"/>
                <a:gd name="T19" fmla="*/ 1577067 h 633"/>
                <a:gd name="T20" fmla="*/ 28090 w 36"/>
                <a:gd name="T21" fmla="*/ 2333901 h 633"/>
                <a:gd name="T22" fmla="*/ 64206 w 36"/>
                <a:gd name="T23" fmla="*/ 2504288 h 633"/>
                <a:gd name="T24" fmla="*/ 68219 w 36"/>
                <a:gd name="T25" fmla="*/ 2508250 h 63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39" name="Freeform 32">
              <a:extLst>
                <a:ext uri="{FF2B5EF4-FFF2-40B4-BE49-F238E27FC236}">
                  <a16:creationId xmlns:a16="http://schemas.microsoft.com/office/drawing/2014/main" id="{F4640952-4457-FD4E-996A-FAB9A8A64A79}"/>
                </a:ext>
              </a:extLst>
            </p:cNvPr>
            <p:cNvSpPr>
              <a:spLocks/>
            </p:cNvSpPr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>
                <a:gd name="T0" fmla="*/ 87313 w 28"/>
                <a:gd name="T1" fmla="*/ 233363 h 59"/>
                <a:gd name="T2" fmla="*/ 111125 w 28"/>
                <a:gd name="T3" fmla="*/ 233363 h 59"/>
                <a:gd name="T4" fmla="*/ 0 w 28"/>
                <a:gd name="T5" fmla="*/ 0 h 59"/>
                <a:gd name="T6" fmla="*/ 87313 w 28"/>
                <a:gd name="T7" fmla="*/ 233363 h 5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40" name="Freeform 33">
              <a:extLst>
                <a:ext uri="{FF2B5EF4-FFF2-40B4-BE49-F238E27FC236}">
                  <a16:creationId xmlns:a16="http://schemas.microsoft.com/office/drawing/2014/main" id="{2B1417E4-CE72-C180-DA40-6E6856BC4778}"/>
                </a:ext>
              </a:extLst>
            </p:cNvPr>
            <p:cNvSpPr>
              <a:spLocks/>
            </p:cNvSpPr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>
                <a:gd name="T0" fmla="*/ 16062 w 17"/>
                <a:gd name="T1" fmla="*/ 213912 h 107"/>
                <a:gd name="T2" fmla="*/ 68263 w 17"/>
                <a:gd name="T3" fmla="*/ 423863 h 107"/>
                <a:gd name="T4" fmla="*/ 40155 w 17"/>
                <a:gd name="T5" fmla="*/ 174299 h 107"/>
                <a:gd name="T6" fmla="*/ 36139 w 17"/>
                <a:gd name="T7" fmla="*/ 170337 h 107"/>
                <a:gd name="T8" fmla="*/ 0 w 17"/>
                <a:gd name="T9" fmla="*/ 0 h 107"/>
                <a:gd name="T10" fmla="*/ 0 w 17"/>
                <a:gd name="T11" fmla="*/ 31691 h 107"/>
                <a:gd name="T12" fmla="*/ 16062 w 17"/>
                <a:gd name="T13" fmla="*/ 213912 h 10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41" name="Freeform 34">
              <a:extLst>
                <a:ext uri="{FF2B5EF4-FFF2-40B4-BE49-F238E27FC236}">
                  <a16:creationId xmlns:a16="http://schemas.microsoft.com/office/drawing/2014/main" id="{7945DBE1-E737-88FF-D043-ED9B961CA5A3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>
                <a:gd name="T0" fmla="*/ 31793 w 294"/>
                <a:gd name="T1" fmla="*/ 2191628 h 568"/>
                <a:gd name="T2" fmla="*/ 139095 w 294"/>
                <a:gd name="T3" fmla="*/ 1573375 h 568"/>
                <a:gd name="T4" fmla="*/ 393441 w 294"/>
                <a:gd name="T5" fmla="*/ 998716 h 568"/>
                <a:gd name="T6" fmla="*/ 743166 w 294"/>
                <a:gd name="T7" fmla="*/ 471616 h 568"/>
                <a:gd name="T8" fmla="*/ 945848 w 294"/>
                <a:gd name="T9" fmla="*/ 229863 h 568"/>
                <a:gd name="T10" fmla="*/ 1053150 w 294"/>
                <a:gd name="T11" fmla="*/ 110968 h 568"/>
                <a:gd name="T12" fmla="*/ 1168400 w 294"/>
                <a:gd name="T13" fmla="*/ 0 h 568"/>
                <a:gd name="T14" fmla="*/ 1164426 w 294"/>
                <a:gd name="T15" fmla="*/ 0 h 568"/>
                <a:gd name="T16" fmla="*/ 1049176 w 294"/>
                <a:gd name="T17" fmla="*/ 107005 h 568"/>
                <a:gd name="T18" fmla="*/ 941873 w 294"/>
                <a:gd name="T19" fmla="*/ 221937 h 568"/>
                <a:gd name="T20" fmla="*/ 735218 w 294"/>
                <a:gd name="T21" fmla="*/ 463690 h 568"/>
                <a:gd name="T22" fmla="*/ 377544 w 294"/>
                <a:gd name="T23" fmla="*/ 986827 h 568"/>
                <a:gd name="T24" fmla="*/ 119224 w 294"/>
                <a:gd name="T25" fmla="*/ 1569411 h 568"/>
                <a:gd name="T26" fmla="*/ 0 w 294"/>
                <a:gd name="T27" fmla="*/ 2175775 h 568"/>
                <a:gd name="T28" fmla="*/ 27819 w 294"/>
                <a:gd name="T29" fmla="*/ 2251075 h 568"/>
                <a:gd name="T30" fmla="*/ 31793 w 294"/>
                <a:gd name="T31" fmla="*/ 2191628 h 56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42" name="Freeform 35">
              <a:extLst>
                <a:ext uri="{FF2B5EF4-FFF2-40B4-BE49-F238E27FC236}">
                  <a16:creationId xmlns:a16="http://schemas.microsoft.com/office/drawing/2014/main" id="{1F4D3248-C61C-4A56-7E09-065C5F85E6BA}"/>
                </a:ext>
              </a:extLst>
            </p:cNvPr>
            <p:cNvSpPr>
              <a:spLocks/>
            </p:cNvSpPr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>
                <a:gd name="T0" fmla="*/ 0 w 25"/>
                <a:gd name="T1" fmla="*/ 0 h 53"/>
                <a:gd name="T2" fmla="*/ 76010 w 25"/>
                <a:gd name="T3" fmla="*/ 209550 h 53"/>
                <a:gd name="T4" fmla="*/ 100013 w 25"/>
                <a:gd name="T5" fmla="*/ 209550 h 53"/>
                <a:gd name="T6" fmla="*/ 0 w 25"/>
                <a:gd name="T7" fmla="*/ 0 h 5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43" name="Freeform 36">
              <a:extLst>
                <a:ext uri="{FF2B5EF4-FFF2-40B4-BE49-F238E27FC236}">
                  <a16:creationId xmlns:a16="http://schemas.microsoft.com/office/drawing/2014/main" id="{B02B112C-C78C-FD33-C356-243E5EB752CF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>
                <a:gd name="T0" fmla="*/ 0 w 29"/>
                <a:gd name="T1" fmla="*/ 0 h 141"/>
                <a:gd name="T2" fmla="*/ 27590 w 29"/>
                <a:gd name="T3" fmla="*/ 352718 h 141"/>
                <a:gd name="T4" fmla="*/ 70945 w 29"/>
                <a:gd name="T5" fmla="*/ 463685 h 141"/>
                <a:gd name="T6" fmla="*/ 114300 w 29"/>
                <a:gd name="T7" fmla="*/ 558800 h 141"/>
                <a:gd name="T8" fmla="*/ 106417 w 29"/>
                <a:gd name="T9" fmla="*/ 535021 h 141"/>
                <a:gd name="T10" fmla="*/ 31531 w 29"/>
                <a:gd name="T11" fmla="*/ 87189 h 141"/>
                <a:gd name="T12" fmla="*/ 15766 w 29"/>
                <a:gd name="T13" fmla="*/ 43594 h 141"/>
                <a:gd name="T14" fmla="*/ 0 w 29"/>
                <a:gd name="T15" fmla="*/ 0 h 14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44" name="Freeform 37">
              <a:extLst>
                <a:ext uri="{FF2B5EF4-FFF2-40B4-BE49-F238E27FC236}">
                  <a16:creationId xmlns:a16="http://schemas.microsoft.com/office/drawing/2014/main" id="{B566EDF1-3FDE-6C3B-8DEB-AAF5151A4C0E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>
                <a:gd name="T0" fmla="*/ 0 w 8"/>
                <a:gd name="T1" fmla="*/ 102328 h 48"/>
                <a:gd name="T2" fmla="*/ 15875 w 8"/>
                <a:gd name="T3" fmla="*/ 145620 h 48"/>
                <a:gd name="T4" fmla="*/ 31750 w 8"/>
                <a:gd name="T5" fmla="*/ 188913 h 48"/>
                <a:gd name="T6" fmla="*/ 27781 w 8"/>
                <a:gd name="T7" fmla="*/ 74778 h 48"/>
                <a:gd name="T8" fmla="*/ 0 w 8"/>
                <a:gd name="T9" fmla="*/ 0 h 48"/>
                <a:gd name="T10" fmla="*/ 0 w 8"/>
                <a:gd name="T11" fmla="*/ 15743 h 48"/>
                <a:gd name="T12" fmla="*/ 0 w 8"/>
                <a:gd name="T13" fmla="*/ 102328 h 4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45" name="Freeform 38">
              <a:extLst>
                <a:ext uri="{FF2B5EF4-FFF2-40B4-BE49-F238E27FC236}">
                  <a16:creationId xmlns:a16="http://schemas.microsoft.com/office/drawing/2014/main" id="{6AAC1D9A-7FB8-4954-A3EF-2554AB263959}"/>
                </a:ext>
              </a:extLst>
            </p:cNvPr>
            <p:cNvSpPr>
              <a:spLocks/>
            </p:cNvSpPr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>
                <a:gd name="T0" fmla="*/ 43656 w 44"/>
                <a:gd name="T1" fmla="*/ 110925 h 111"/>
                <a:gd name="T2" fmla="*/ 0 w 44"/>
                <a:gd name="T3" fmla="*/ 0 h 111"/>
                <a:gd name="T4" fmla="*/ 43656 w 44"/>
                <a:gd name="T5" fmla="*/ 194119 h 111"/>
                <a:gd name="T6" fmla="*/ 55563 w 44"/>
                <a:gd name="T7" fmla="*/ 229773 h 111"/>
                <a:gd name="T8" fmla="*/ 154781 w 44"/>
                <a:gd name="T9" fmla="*/ 439738 h 111"/>
                <a:gd name="T10" fmla="*/ 174625 w 44"/>
                <a:gd name="T11" fmla="*/ 439738 h 111"/>
                <a:gd name="T12" fmla="*/ 87313 w 44"/>
                <a:gd name="T13" fmla="*/ 206003 h 111"/>
                <a:gd name="T14" fmla="*/ 43656 w 44"/>
                <a:gd name="T15" fmla="*/ 110925 h 11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</p:grpSp>
      <p:sp>
        <p:nvSpPr>
          <p:cNvPr id="62" name="Rectangle 61">
            <a:extLst>
              <a:ext uri="{FF2B5EF4-FFF2-40B4-BE49-F238E27FC236}">
                <a16:creationId xmlns:a16="http://schemas.microsoft.com/office/drawing/2014/main" id="{FE6BF5AE-D4D5-D751-5785-452FE2EB2B48}"/>
              </a:ext>
            </a:extLst>
          </p:cNvPr>
          <p:cNvSpPr/>
          <p:nvPr/>
        </p:nvSpPr>
        <p:spPr>
          <a:xfrm>
            <a:off x="0" y="0"/>
            <a:ext cx="182563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29" name="Title Placeholder 1">
            <a:extLst>
              <a:ext uri="{FF2B5EF4-FFF2-40B4-BE49-F238E27FC236}">
                <a16:creationId xmlns:a16="http://schemas.microsoft.com/office/drawing/2014/main" id="{92112F1C-9EE5-5C6D-B45A-612CD060323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944688" y="623888"/>
            <a:ext cx="6589712" cy="1281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Kliknutím lze upravit styl.</a:t>
            </a:r>
            <a:endParaRPr lang="en-US" altLang="cs-CZ"/>
          </a:p>
        </p:txBody>
      </p:sp>
      <p:sp>
        <p:nvSpPr>
          <p:cNvPr id="1030" name="Text Placeholder 2">
            <a:extLst>
              <a:ext uri="{FF2B5EF4-FFF2-40B4-BE49-F238E27FC236}">
                <a16:creationId xmlns:a16="http://schemas.microsoft.com/office/drawing/2014/main" id="{400FC2E2-3747-0291-1BAD-0024A8EC009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943100" y="2133600"/>
            <a:ext cx="65913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Po kliknutí můžete upravovat styly textu v předloze.</a:t>
            </a:r>
          </a:p>
          <a:p>
            <a:pPr lvl="1"/>
            <a:r>
              <a:rPr lang="cs-CZ" altLang="cs-CZ"/>
              <a:t>Druhá úroveň</a:t>
            </a:r>
          </a:p>
          <a:p>
            <a:pPr lvl="2"/>
            <a:r>
              <a:rPr lang="cs-CZ" altLang="cs-CZ"/>
              <a:t>Třetí úroveň</a:t>
            </a:r>
          </a:p>
          <a:p>
            <a:pPr lvl="3"/>
            <a:r>
              <a:rPr lang="cs-CZ" altLang="cs-CZ"/>
              <a:t>Čtvrtá úroveň</a:t>
            </a:r>
          </a:p>
          <a:p>
            <a:pPr lvl="4"/>
            <a:r>
              <a:rPr lang="cs-CZ" altLang="cs-CZ"/>
              <a:t>Pátá úroveň</a:t>
            </a:r>
            <a:endParaRPr lang="en-US" altLang="cs-C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B1B378-9643-495A-732F-DEF4E37A09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772400" y="6135688"/>
            <a:ext cx="766763" cy="3698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B182E2-687F-E8B9-FB63-BC5E3C82AD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43100" y="6135688"/>
            <a:ext cx="57165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28F94F-7CAB-43F1-1D05-7883DA0189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511175" y="787400"/>
            <a:ext cx="5857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2000">
                <a:solidFill>
                  <a:srgbClr val="FEFFFF"/>
                </a:solidFill>
                <a:latin typeface="+mn-lt"/>
              </a:defRPr>
            </a:lvl1pPr>
          </a:lstStyle>
          <a:p>
            <a:pPr>
              <a:defRPr/>
            </a:pPr>
            <a:fld id="{770FEE7E-AF40-448F-87D4-55DAAC3DA80C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  <p:sldLayoutId id="2147483736" r:id="rId12"/>
    <p:sldLayoutId id="2147483737" r:id="rId13"/>
    <p:sldLayoutId id="2147483738" r:id="rId14"/>
    <p:sldLayoutId id="2147483739" r:id="rId15"/>
    <p:sldLayoutId id="2147483740" r:id="rId16"/>
  </p:sldLayoutIdLst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600" kern="1200">
          <a:solidFill>
            <a:srgbClr val="262626"/>
          </a:solidFill>
          <a:latin typeface="+mj-lt"/>
          <a:ea typeface="+mj-ea"/>
          <a:cs typeface="+mj-c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6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Podnadpis 2">
            <a:extLst>
              <a:ext uri="{FF2B5EF4-FFF2-40B4-BE49-F238E27FC236}">
                <a16:creationId xmlns:a16="http://schemas.microsoft.com/office/drawing/2014/main" id="{A374C3EC-943F-00F8-D530-EB753D667FDF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714375" y="5357813"/>
            <a:ext cx="7058025" cy="714375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pl-PL" altLang="cs-CZ"/>
          </a:p>
          <a:p>
            <a:pPr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cs-CZ" altLang="cs-CZ"/>
          </a:p>
        </p:txBody>
      </p:sp>
      <p:pic>
        <p:nvPicPr>
          <p:cNvPr id="3" name="Obrázek 2" descr="Obsah obrázku text, snímek obrazovky, Písmo">
            <a:extLst>
              <a:ext uri="{FF2B5EF4-FFF2-40B4-BE49-F238E27FC236}">
                <a16:creationId xmlns:a16="http://schemas.microsoft.com/office/drawing/2014/main" id="{D02213E7-6519-7694-D104-A717DCAFA1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332656"/>
            <a:ext cx="8190205" cy="598314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ovéPole 4">
            <a:extLst>
              <a:ext uri="{FF2B5EF4-FFF2-40B4-BE49-F238E27FC236}">
                <a16:creationId xmlns:a16="http://schemas.microsoft.com/office/drawing/2014/main" id="{5CF11E57-16DB-4431-37A4-D223BBAD56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4075" y="1844675"/>
            <a:ext cx="5238750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cs-CZ" altLang="cs-CZ" sz="54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Zjišťování postoje žáků k předmětu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Nadpis 1">
            <a:extLst>
              <a:ext uri="{FF2B5EF4-FFF2-40B4-BE49-F238E27FC236}">
                <a16:creationId xmlns:a16="http://schemas.microsoft.com/office/drawing/2014/main" id="{DD498ABB-27C8-A7F1-0FE2-1B9320E11E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411413" y="623888"/>
            <a:ext cx="4321175" cy="717550"/>
          </a:xfrm>
        </p:spPr>
        <p:txBody>
          <a:bodyPr/>
          <a:lstStyle/>
          <a:p>
            <a:pPr eaLnBrk="1" hangingPunct="1"/>
            <a:r>
              <a:rPr lang="cs-CZ" altLang="cs-CZ">
                <a:latin typeface="Calibri" panose="020F0502020204030204" pitchFamily="34" charset="0"/>
                <a:cs typeface="Calibri" panose="020F0502020204030204" pitchFamily="34" charset="0"/>
              </a:rPr>
              <a:t>Postoje k předmětu</a:t>
            </a:r>
          </a:p>
        </p:txBody>
      </p:sp>
      <p:sp>
        <p:nvSpPr>
          <p:cNvPr id="20483" name="Zástupný obsah 2">
            <a:extLst>
              <a:ext uri="{FF2B5EF4-FFF2-40B4-BE49-F238E27FC236}">
                <a16:creationId xmlns:a16="http://schemas.microsoft.com/office/drawing/2014/main" id="{AC124A79-B1E6-D68D-7AE1-1CEBB87A831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116013" y="1773238"/>
            <a:ext cx="7346950" cy="424815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Motivace žáků – jejich postoj k předmětu: „Jaký postoj (souhrnnou motivaci) učitel vytváří ke svému předmětu a jak lze postoje žáků zjišťovat?“.</a:t>
            </a:r>
          </a:p>
          <a:p>
            <a:pPr eaLnBrk="1" hangingPunct="1">
              <a:defRPr/>
            </a:pPr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Pozorování činnosti žáků. </a:t>
            </a:r>
          </a:p>
          <a:p>
            <a:pPr eaLnBrk="1" hangingPunct="1">
              <a:defRPr/>
            </a:pPr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Sledování výsledků žáků v průběhu. </a:t>
            </a:r>
          </a:p>
          <a:p>
            <a:pPr eaLnBrk="1" hangingPunct="1">
              <a:defRPr/>
            </a:pPr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Obsahová analýza prací žáků. </a:t>
            </a:r>
          </a:p>
          <a:p>
            <a:pPr eaLnBrk="1" hangingPunct="1">
              <a:defRPr/>
            </a:pPr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Dotazník postojů k předmětům jako metoda zjišťování motivačního působení učitele vznikl ve 70. letech. </a:t>
            </a:r>
          </a:p>
          <a:p>
            <a:pPr marL="0" indent="0" eaLnBrk="1" hangingPunct="1">
              <a:spcBef>
                <a:spcPts val="0"/>
              </a:spcBef>
              <a:buFont typeface="Wingdings 3" panose="05040102010807070707" pitchFamily="18" charset="2"/>
              <a:buNone/>
              <a:defRPr/>
            </a:pPr>
            <a:r>
              <a:rPr lang="cs-CZ" altLang="cs-CZ" sz="1600" dirty="0">
                <a:latin typeface="Calibri" panose="020F0502020204030204" pitchFamily="34" charset="0"/>
                <a:cs typeface="Calibri" panose="020F0502020204030204" pitchFamily="34" charset="0"/>
              </a:rPr>
              <a:t>        (Zdroj: Hrabal, Pavelková, 2010)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Nadpis 1">
            <a:extLst>
              <a:ext uri="{FF2B5EF4-FFF2-40B4-BE49-F238E27FC236}">
                <a16:creationId xmlns:a16="http://schemas.microsoft.com/office/drawing/2014/main" id="{7FE835ED-249D-02EF-C6B1-3D306F6EABA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44688" y="623888"/>
            <a:ext cx="6589712" cy="644525"/>
          </a:xfrm>
        </p:spPr>
        <p:txBody>
          <a:bodyPr/>
          <a:lstStyle/>
          <a:p>
            <a:pPr eaLnBrk="1" hangingPunct="1"/>
            <a:r>
              <a:rPr lang="cs-CZ" altLang="cs-CZ">
                <a:latin typeface="Calibri" panose="020F0502020204030204" pitchFamily="34" charset="0"/>
                <a:cs typeface="Calibri" panose="020F0502020204030204" pitchFamily="34" charset="0"/>
              </a:rPr>
              <a:t>Dotazník postojů žáků k předmětu</a:t>
            </a:r>
          </a:p>
        </p:txBody>
      </p:sp>
      <p:sp>
        <p:nvSpPr>
          <p:cNvPr id="4099" name="Zástupný obsah 2">
            <a:extLst>
              <a:ext uri="{FF2B5EF4-FFF2-40B4-BE49-F238E27FC236}">
                <a16:creationId xmlns:a16="http://schemas.microsoft.com/office/drawing/2014/main" id="{3FE2FFC1-F11C-C29C-4462-465CF2B21A7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120775" y="1844675"/>
            <a:ext cx="7419975" cy="3778250"/>
          </a:xfrm>
        </p:spPr>
        <p:txBody>
          <a:bodyPr rtlCol="0">
            <a:normAutofit fontScale="92500" lnSpcReduction="20000"/>
          </a:bodyPr>
          <a:lstStyle/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cs-CZ" altLang="cs-CZ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Dva (tři – pro SŠ) uzavřené dotazy, na něž žák odpovídá v pětistupňové škále ke všem předmětům</a:t>
            </a:r>
            <a:r>
              <a:rPr lang="cs-CZ" altLang="cs-CZ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endParaRPr lang="cs-CZ" altLang="cs-CZ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514350" indent="-514350" eaLnBrk="1" fontAlgn="auto" hangingPunct="1">
              <a:spcAft>
                <a:spcPts val="0"/>
              </a:spcAft>
              <a:buFontTx/>
              <a:buAutoNum type="alphaLcParenR"/>
              <a:defRPr/>
            </a:pPr>
            <a:r>
              <a:rPr lang="cs-CZ" altLang="cs-CZ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Dotaz na oblibu </a:t>
            </a:r>
            <a:r>
              <a:rPr lang="cs-CZ" altLang="cs-CZ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(osobní) předmětu.</a:t>
            </a:r>
          </a:p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cs-CZ" altLang="cs-CZ" sz="2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1 - velmi oblíbený předmět .</a:t>
            </a:r>
          </a:p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cs-CZ" altLang="cs-CZ" sz="2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2 – Oblíbený. </a:t>
            </a:r>
          </a:p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cs-CZ" altLang="cs-CZ" sz="2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3 - Ani oblíbený, ani neoblíbený. </a:t>
            </a:r>
          </a:p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cs-CZ" altLang="cs-CZ" sz="2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4 – Neoblíbený. </a:t>
            </a:r>
          </a:p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cs-CZ" altLang="cs-CZ" sz="2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5 - Velmi neoblíbený.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Nadpis 1">
            <a:extLst>
              <a:ext uri="{FF2B5EF4-FFF2-40B4-BE49-F238E27FC236}">
                <a16:creationId xmlns:a16="http://schemas.microsoft.com/office/drawing/2014/main" id="{F9E54E0D-78A2-8ADF-2804-147EF8D4E1C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44688" y="623888"/>
            <a:ext cx="6589712" cy="717550"/>
          </a:xfrm>
        </p:spPr>
        <p:txBody>
          <a:bodyPr/>
          <a:lstStyle/>
          <a:p>
            <a:pPr eaLnBrk="1" hangingPunct="1"/>
            <a:r>
              <a:rPr lang="cs-CZ" altLang="cs-CZ">
                <a:latin typeface="Calibri" panose="020F0502020204030204" pitchFamily="34" charset="0"/>
                <a:cs typeface="Calibri" panose="020F0502020204030204" pitchFamily="34" charset="0"/>
              </a:rPr>
              <a:t>Obtížnost předmětu</a:t>
            </a:r>
          </a:p>
        </p:txBody>
      </p:sp>
      <p:sp>
        <p:nvSpPr>
          <p:cNvPr id="22531" name="Zástupný obsah 2">
            <a:extLst>
              <a:ext uri="{FF2B5EF4-FFF2-40B4-BE49-F238E27FC236}">
                <a16:creationId xmlns:a16="http://schemas.microsoft.com/office/drawing/2014/main" id="{F332426D-814D-9D93-4181-BC8B2E62FD3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187450" y="2133600"/>
            <a:ext cx="7346950" cy="3778250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cs-CZ" altLang="cs-CZ" sz="2600" b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b) </a:t>
            </a:r>
            <a:r>
              <a:rPr lang="cs-CZ" altLang="cs-CZ" sz="26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</a:t>
            </a:r>
            <a:r>
              <a:rPr lang="cs-CZ" altLang="cs-CZ" sz="2600" b="1">
                <a:latin typeface="Calibri" panose="020F0502020204030204" pitchFamily="34" charset="0"/>
                <a:cs typeface="Calibri" panose="020F0502020204030204" pitchFamily="34" charset="0"/>
              </a:rPr>
              <a:t>taz na obtížnost předmětu.</a:t>
            </a:r>
          </a:p>
          <a:p>
            <a:pPr marL="0" indent="0" eaLnBrk="1" hangingPunct="1">
              <a:buFontTx/>
              <a:buNone/>
            </a:pPr>
            <a:r>
              <a:rPr lang="cs-CZ" altLang="cs-CZ" sz="2400">
                <a:latin typeface="Calibri" panose="020F0502020204030204" pitchFamily="34" charset="0"/>
                <a:cs typeface="Calibri" panose="020F0502020204030204" pitchFamily="34" charset="0"/>
              </a:rPr>
              <a:t>1 - velmi obtížný předmět </a:t>
            </a:r>
          </a:p>
          <a:p>
            <a:pPr marL="0" indent="0" eaLnBrk="1" hangingPunct="1">
              <a:buFontTx/>
              <a:buNone/>
            </a:pPr>
            <a:r>
              <a:rPr lang="cs-CZ" altLang="cs-CZ" sz="2400">
                <a:latin typeface="Calibri" panose="020F0502020204030204" pitchFamily="34" charset="0"/>
                <a:cs typeface="Calibri" panose="020F0502020204030204" pitchFamily="34" charset="0"/>
              </a:rPr>
              <a:t>2 - obtížný předmět </a:t>
            </a:r>
          </a:p>
          <a:p>
            <a:pPr marL="0" indent="0" eaLnBrk="1" hangingPunct="1">
              <a:buFontTx/>
              <a:buNone/>
            </a:pPr>
            <a:r>
              <a:rPr lang="cs-CZ" altLang="cs-CZ" sz="2400">
                <a:latin typeface="Calibri" panose="020F0502020204030204" pitchFamily="34" charset="0"/>
                <a:cs typeface="Calibri" panose="020F0502020204030204" pitchFamily="34" charset="0"/>
              </a:rPr>
              <a:t>3 - ani obtížný, ani snadný </a:t>
            </a:r>
          </a:p>
          <a:p>
            <a:pPr marL="0" indent="0" eaLnBrk="1" hangingPunct="1">
              <a:buFontTx/>
              <a:buNone/>
            </a:pPr>
            <a:r>
              <a:rPr lang="cs-CZ" altLang="cs-CZ" sz="2400">
                <a:latin typeface="Calibri" panose="020F0502020204030204" pitchFamily="34" charset="0"/>
                <a:cs typeface="Calibri" panose="020F0502020204030204" pitchFamily="34" charset="0"/>
              </a:rPr>
              <a:t>4 - snadný </a:t>
            </a:r>
          </a:p>
          <a:p>
            <a:pPr marL="0" indent="0" eaLnBrk="1" hangingPunct="1">
              <a:buFontTx/>
              <a:buNone/>
            </a:pPr>
            <a:r>
              <a:rPr lang="cs-CZ" altLang="cs-CZ" sz="2400">
                <a:latin typeface="Calibri" panose="020F0502020204030204" pitchFamily="34" charset="0"/>
                <a:cs typeface="Calibri" panose="020F0502020204030204" pitchFamily="34" charset="0"/>
              </a:rPr>
              <a:t>5 - velmi snadný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Nadpis 1">
            <a:extLst>
              <a:ext uri="{FF2B5EF4-FFF2-40B4-BE49-F238E27FC236}">
                <a16:creationId xmlns:a16="http://schemas.microsoft.com/office/drawing/2014/main" id="{45D79E1B-8F97-D5FA-75C0-3794BF78FF5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71550" y="1557338"/>
            <a:ext cx="8172450" cy="931862"/>
          </a:xfrm>
        </p:spPr>
        <p:txBody>
          <a:bodyPr/>
          <a:lstStyle/>
          <a:p>
            <a:pPr eaLnBrk="1" hangingPunct="1"/>
            <a:r>
              <a:rPr lang="cs-CZ" altLang="cs-CZ" sz="2800">
                <a:latin typeface="Calibri" panose="020F0502020204030204" pitchFamily="34" charset="0"/>
                <a:cs typeface="Calibri" panose="020F0502020204030204" pitchFamily="34" charset="0"/>
              </a:rPr>
              <a:t>Dotaz na významnost předmětu (na SŠ podle Pelikána).</a:t>
            </a:r>
          </a:p>
        </p:txBody>
      </p:sp>
      <p:sp>
        <p:nvSpPr>
          <p:cNvPr id="23555" name="Zástupný obsah 2">
            <a:extLst>
              <a:ext uri="{FF2B5EF4-FFF2-40B4-BE49-F238E27FC236}">
                <a16:creationId xmlns:a16="http://schemas.microsoft.com/office/drawing/2014/main" id="{148FEE64-7777-3429-D652-85A5C021529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258888" y="2205038"/>
            <a:ext cx="7275512" cy="3776662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cs-CZ" altLang="cs-CZ" sz="2600" b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c) </a:t>
            </a:r>
            <a:r>
              <a:rPr lang="cs-CZ" altLang="cs-CZ" sz="2600" b="1">
                <a:latin typeface="Calibri" panose="020F0502020204030204" pitchFamily="34" charset="0"/>
                <a:cs typeface="Calibri" panose="020F0502020204030204" pitchFamily="34" charset="0"/>
              </a:rPr>
              <a:t>Dotaz na význam předmětu.</a:t>
            </a:r>
          </a:p>
          <a:p>
            <a:pPr marL="0" indent="0" eaLnBrk="1" hangingPunct="1">
              <a:buFontTx/>
              <a:buNone/>
            </a:pPr>
            <a:r>
              <a:rPr lang="cs-CZ" altLang="cs-CZ" sz="2400">
                <a:latin typeface="Calibri" panose="020F0502020204030204" pitchFamily="34" charset="0"/>
                <a:cs typeface="Calibri" panose="020F0502020204030204" pitchFamily="34" charset="0"/>
              </a:rPr>
              <a:t>1 - Velmi významný předmět. </a:t>
            </a:r>
          </a:p>
          <a:p>
            <a:pPr marL="0" indent="0" eaLnBrk="1" hangingPunct="1">
              <a:buFontTx/>
              <a:buNone/>
            </a:pPr>
            <a:r>
              <a:rPr lang="cs-CZ" altLang="cs-CZ" sz="2400">
                <a:latin typeface="Calibri" panose="020F0502020204030204" pitchFamily="34" charset="0"/>
                <a:cs typeface="Calibri" panose="020F0502020204030204" pitchFamily="34" charset="0"/>
              </a:rPr>
              <a:t>2 – Významný.</a:t>
            </a:r>
          </a:p>
          <a:p>
            <a:pPr marL="0" indent="0" eaLnBrk="1" hangingPunct="1">
              <a:buFontTx/>
              <a:buNone/>
            </a:pPr>
            <a:r>
              <a:rPr lang="cs-CZ" altLang="cs-CZ" sz="2400">
                <a:latin typeface="Calibri" panose="020F0502020204030204" pitchFamily="34" charset="0"/>
                <a:cs typeface="Calibri" panose="020F0502020204030204" pitchFamily="34" charset="0"/>
              </a:rPr>
              <a:t>3 – Z části významný. </a:t>
            </a:r>
          </a:p>
          <a:p>
            <a:pPr marL="0" indent="0" eaLnBrk="1" hangingPunct="1">
              <a:buFontTx/>
              <a:buNone/>
            </a:pPr>
            <a:r>
              <a:rPr lang="cs-CZ" altLang="cs-CZ" sz="2400">
                <a:latin typeface="Calibri" panose="020F0502020204030204" pitchFamily="34" charset="0"/>
                <a:cs typeface="Calibri" panose="020F0502020204030204" pitchFamily="34" charset="0"/>
              </a:rPr>
              <a:t>4 - Málo významný. </a:t>
            </a:r>
          </a:p>
          <a:p>
            <a:pPr marL="0" indent="0" eaLnBrk="1" hangingPunct="1">
              <a:buFontTx/>
              <a:buNone/>
            </a:pPr>
            <a:r>
              <a:rPr lang="cs-CZ" altLang="cs-CZ" sz="2400">
                <a:latin typeface="Calibri" panose="020F0502020204030204" pitchFamily="34" charset="0"/>
                <a:cs typeface="Calibri" panose="020F0502020204030204" pitchFamily="34" charset="0"/>
              </a:rPr>
              <a:t>5 – Nevýznamný. </a:t>
            </a:r>
          </a:p>
          <a:p>
            <a:pPr marL="0" indent="0" eaLnBrk="1" hangingPunct="1">
              <a:buFontTx/>
              <a:buNone/>
            </a:pPr>
            <a:r>
              <a:rPr lang="cs-CZ" altLang="cs-CZ" sz="2400">
                <a:latin typeface="Calibri" panose="020F0502020204030204" pitchFamily="34" charset="0"/>
                <a:cs typeface="Calibri" panose="020F0502020204030204" pitchFamily="34" charset="0"/>
              </a:rPr>
              <a:t>Volné zdůvodnění vyjádřených postojů.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5B2609A-2A5D-2F90-2419-36D406923A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Literatura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BF53594-CBF5-962A-99D4-E5CF3625A8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Hrabal, Pavelková, I</a:t>
            </a:r>
            <a:r>
              <a:rPr lang="cs-CZ" sz="2000" i="1" dirty="0">
                <a:latin typeface="Calibri" panose="020F0502020204030204" pitchFamily="34" charset="0"/>
                <a:cs typeface="Calibri" panose="020F0502020204030204" pitchFamily="34" charset="0"/>
              </a:rPr>
              <a:t>. Jaký jsem učitel?  </a:t>
            </a:r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Praha: Portál, 2010. ISBN 978-80-7367-8</a:t>
            </a:r>
          </a:p>
        </p:txBody>
      </p:sp>
    </p:spTree>
    <p:extLst>
      <p:ext uri="{BB962C8B-B14F-4D97-AF65-F5344CB8AC3E}">
        <p14:creationId xmlns:p14="http://schemas.microsoft.com/office/powerpoint/2010/main" val="3782321186"/>
      </p:ext>
    </p:extLst>
  </p:cSld>
  <p:clrMapOvr>
    <a:masterClrMapping/>
  </p:clrMapOvr>
</p:sld>
</file>

<file path=ppt/theme/theme1.xml><?xml version="1.0" encoding="utf-8"?>
<a:theme xmlns:a="http://schemas.openxmlformats.org/drawingml/2006/main" name="Stébla">
  <a:themeElements>
    <a:clrScheme name="Stébla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Stébla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tébla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2094</TotalTime>
  <Words>240</Words>
  <Application>Microsoft Office PowerPoint</Application>
  <PresentationFormat>Předvádění na obrazovce (4:3)</PresentationFormat>
  <Paragraphs>34</Paragraphs>
  <Slides>7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7</vt:i4>
      </vt:variant>
    </vt:vector>
  </HeadingPairs>
  <TitlesOfParts>
    <vt:vector size="12" baseType="lpstr">
      <vt:lpstr>Arial</vt:lpstr>
      <vt:lpstr>Calibri</vt:lpstr>
      <vt:lpstr>Century Gothic</vt:lpstr>
      <vt:lpstr>Wingdings 3</vt:lpstr>
      <vt:lpstr>Stébla</vt:lpstr>
      <vt:lpstr>Prezentace aplikace PowerPoint</vt:lpstr>
      <vt:lpstr>Prezentace aplikace PowerPoint</vt:lpstr>
      <vt:lpstr>Postoje k předmětu</vt:lpstr>
      <vt:lpstr>Dotazník postojů žáků k předmětu</vt:lpstr>
      <vt:lpstr>Obtížnost předmětu</vt:lpstr>
      <vt:lpstr>Dotaz na významnost předmětu (na SŠ podle Pelikána).</vt:lpstr>
      <vt:lpstr>Literatura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OEM</dc:creator>
  <cp:lastModifiedBy>Jan Topinka</cp:lastModifiedBy>
  <cp:revision>167</cp:revision>
  <dcterms:created xsi:type="dcterms:W3CDTF">2010-06-05T07:29:32Z</dcterms:created>
  <dcterms:modified xsi:type="dcterms:W3CDTF">2023-07-13T09:03:44Z</dcterms:modified>
</cp:coreProperties>
</file>