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7" r:id="rId1"/>
  </p:sldMasterIdLst>
  <p:notesMasterIdLst>
    <p:notesMasterId r:id="rId16"/>
  </p:notesMasterIdLst>
  <p:sldIdLst>
    <p:sldId id="340" r:id="rId2"/>
    <p:sldId id="342" r:id="rId3"/>
    <p:sldId id="319" r:id="rId4"/>
    <p:sldId id="279" r:id="rId5"/>
    <p:sldId id="320" r:id="rId6"/>
    <p:sldId id="324" r:id="rId7"/>
    <p:sldId id="336" r:id="rId8"/>
    <p:sldId id="337" r:id="rId9"/>
    <p:sldId id="338" r:id="rId10"/>
    <p:sldId id="339" r:id="rId11"/>
    <p:sldId id="293" r:id="rId12"/>
    <p:sldId id="294" r:id="rId13"/>
    <p:sldId id="295" r:id="rId14"/>
    <p:sldId id="343" r:id="rId15"/>
  </p:sldIdLst>
  <p:sldSz cx="9144000" cy="6858000" type="screen4x3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4"/>
  </p:normalViewPr>
  <p:slideViewPr>
    <p:cSldViewPr>
      <p:cViewPr varScale="1">
        <p:scale>
          <a:sx n="95" d="100"/>
          <a:sy n="95" d="100"/>
        </p:scale>
        <p:origin x="1152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>
            <a:extLst>
              <a:ext uri="{FF2B5EF4-FFF2-40B4-BE49-F238E27FC236}">
                <a16:creationId xmlns:a16="http://schemas.microsoft.com/office/drawing/2014/main" id="{8277C55F-7790-78A7-D5FE-ED5587911AC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4B9064F4-121E-5BD5-52DF-C430DF7771F1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64DB7319-7967-4904-92CB-BF88058A3BDB}" type="datetimeFigureOut">
              <a:rPr lang="cs-CZ"/>
              <a:pPr>
                <a:defRPr/>
              </a:pPr>
              <a:t>29.08.2023</a:t>
            </a:fld>
            <a:endParaRPr lang="cs-CZ"/>
          </a:p>
        </p:txBody>
      </p:sp>
      <p:sp>
        <p:nvSpPr>
          <p:cNvPr id="4" name="Zástupný symbol pro obrázek snímku 3">
            <a:extLst>
              <a:ext uri="{FF2B5EF4-FFF2-40B4-BE49-F238E27FC236}">
                <a16:creationId xmlns:a16="http://schemas.microsoft.com/office/drawing/2014/main" id="{F96E784D-6F43-2DE7-19E3-123AB3608BB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cs-CZ" noProof="0"/>
          </a:p>
        </p:txBody>
      </p:sp>
      <p:sp>
        <p:nvSpPr>
          <p:cNvPr id="5" name="Zástupný symbol pro poznámky 4">
            <a:extLst>
              <a:ext uri="{FF2B5EF4-FFF2-40B4-BE49-F238E27FC236}">
                <a16:creationId xmlns:a16="http://schemas.microsoft.com/office/drawing/2014/main" id="{511A3C59-0F8F-0581-2E43-9461E22BD0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noProof="0"/>
              <a:t>Po kliknutí můžete upravovat styly textu v předloze.</a:t>
            </a:r>
          </a:p>
          <a:p>
            <a:pPr lvl="1"/>
            <a:r>
              <a:rPr lang="cs-CZ" noProof="0"/>
              <a:t>Druhá úroveň</a:t>
            </a:r>
          </a:p>
          <a:p>
            <a:pPr lvl="2"/>
            <a:r>
              <a:rPr lang="cs-CZ" noProof="0"/>
              <a:t>Třetí úroveň</a:t>
            </a:r>
          </a:p>
          <a:p>
            <a:pPr lvl="3"/>
            <a:r>
              <a:rPr lang="cs-CZ" noProof="0"/>
              <a:t>Čtvrtá úroveň</a:t>
            </a:r>
          </a:p>
          <a:p>
            <a:pPr lvl="4"/>
            <a:r>
              <a:rPr lang="cs-CZ" noProof="0"/>
              <a:t>Pátá úroveň</a:t>
            </a:r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3F4D547C-7731-89C7-BE63-22B3CECE358F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42F676DB-B746-6E1E-9C40-4B453802069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5EF68541-FA53-4B57-82AE-D433663E123B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Zástupný symbol pro obrázek snímku 1">
            <a:extLst>
              <a:ext uri="{FF2B5EF4-FFF2-40B4-BE49-F238E27FC236}">
                <a16:creationId xmlns:a16="http://schemas.microsoft.com/office/drawing/2014/main" id="{CE25B0D7-B338-0571-E452-78EC5B914AD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Zástupný symbol pro poznámky 2">
            <a:extLst>
              <a:ext uri="{FF2B5EF4-FFF2-40B4-BE49-F238E27FC236}">
                <a16:creationId xmlns:a16="http://schemas.microsoft.com/office/drawing/2014/main" id="{7B5E24A8-FEBD-D7CC-0E33-805A49C3F50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cs-CZ" altLang="cs-CZ"/>
          </a:p>
        </p:txBody>
      </p:sp>
      <p:sp>
        <p:nvSpPr>
          <p:cNvPr id="24580" name="Zástupný symbol pro číslo snímku 3">
            <a:extLst>
              <a:ext uri="{FF2B5EF4-FFF2-40B4-BE49-F238E27FC236}">
                <a16:creationId xmlns:a16="http://schemas.microsoft.com/office/drawing/2014/main" id="{BE00E20E-A677-0B8B-578F-9BD630C460D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70A6F6B-4661-4B2F-8D58-7A4A69EF6D05}" type="slidenum">
              <a:rPr lang="cs-CZ" altLang="cs-CZ" smtClean="0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cs-CZ" altLang="cs-CZ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Zástupný symbol pro obrázek snímku 1">
            <a:extLst>
              <a:ext uri="{FF2B5EF4-FFF2-40B4-BE49-F238E27FC236}">
                <a16:creationId xmlns:a16="http://schemas.microsoft.com/office/drawing/2014/main" id="{07F81E32-85EA-22A5-BD5E-41B61FEA2B8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Zástupný symbol pro poznámky 2">
            <a:extLst>
              <a:ext uri="{FF2B5EF4-FFF2-40B4-BE49-F238E27FC236}">
                <a16:creationId xmlns:a16="http://schemas.microsoft.com/office/drawing/2014/main" id="{472767EF-EFDC-F530-C5A7-8FB90C7EA5C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cs-CZ" altLang="cs-CZ"/>
          </a:p>
        </p:txBody>
      </p:sp>
      <p:sp>
        <p:nvSpPr>
          <p:cNvPr id="26628" name="Zástupný symbol pro číslo snímku 3">
            <a:extLst>
              <a:ext uri="{FF2B5EF4-FFF2-40B4-BE49-F238E27FC236}">
                <a16:creationId xmlns:a16="http://schemas.microsoft.com/office/drawing/2014/main" id="{169ADDBA-8A39-248C-21C4-4BA368841AC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94275DE-86DF-4102-8A60-9D7CD40FCA71}" type="slidenum">
              <a:rPr lang="cs-CZ" altLang="cs-CZ" smtClean="0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cs-CZ" altLang="cs-CZ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681DAFDF-35B0-EE3A-78E0-52C0AFA722B1}"/>
              </a:ext>
            </a:extLst>
          </p:cNvPr>
          <p:cNvSpPr>
            <a:spLocks/>
          </p:cNvSpPr>
          <p:nvPr/>
        </p:nvSpPr>
        <p:spPr bwMode="auto">
          <a:xfrm>
            <a:off x="-31750" y="4321175"/>
            <a:ext cx="1395413" cy="781050"/>
          </a:xfrm>
          <a:custGeom>
            <a:avLst/>
            <a:gdLst>
              <a:gd name="T0" fmla="*/ 1006217 w 8042"/>
              <a:gd name="T1" fmla="*/ 781050 h 10000"/>
              <a:gd name="T2" fmla="*/ 1034327 w 8042"/>
              <a:gd name="T3" fmla="*/ 771677 h 10000"/>
              <a:gd name="T4" fmla="*/ 1039012 w 8042"/>
              <a:gd name="T5" fmla="*/ 766991 h 10000"/>
              <a:gd name="T6" fmla="*/ 1395413 w 8042"/>
              <a:gd name="T7" fmla="*/ 410832 h 10000"/>
              <a:gd name="T8" fmla="*/ 1395413 w 8042"/>
              <a:gd name="T9" fmla="*/ 368734 h 10000"/>
              <a:gd name="T10" fmla="*/ 1039012 w 8042"/>
              <a:gd name="T11" fmla="*/ 17261 h 10000"/>
              <a:gd name="T12" fmla="*/ 1034327 w 8042"/>
              <a:gd name="T13" fmla="*/ 12497 h 10000"/>
              <a:gd name="T14" fmla="*/ 1006217 w 8042"/>
              <a:gd name="T15" fmla="*/ 3202 h 10000"/>
              <a:gd name="T16" fmla="*/ 3123 w 8042"/>
              <a:gd name="T17" fmla="*/ 0 h 10000"/>
              <a:gd name="T18" fmla="*/ 0 w 8042"/>
              <a:gd name="T19" fmla="*/ 780347 h 10000"/>
              <a:gd name="T20" fmla="*/ 1006217 w 8042"/>
              <a:gd name="T21" fmla="*/ 781050 h 1000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7510D2C1-0BB2-8A8E-A4AF-918EED4F13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0D7ED477-A310-3FE5-70C3-DDB0ABD843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0AE7022-DF8D-6FC7-18E6-596D89071E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23863" y="4529138"/>
            <a:ext cx="5842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F2EFEE-33A5-4FFC-B2B8-E045D3D6067A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7520438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>
            <a:extLst>
              <a:ext uri="{FF2B5EF4-FFF2-40B4-BE49-F238E27FC236}">
                <a16:creationId xmlns:a16="http://schemas.microsoft.com/office/drawing/2014/main" id="{772CE9FD-DC1A-1D0E-094B-F7BE75F8D444}"/>
              </a:ext>
            </a:extLst>
          </p:cNvPr>
          <p:cNvSpPr>
            <a:spLocks/>
          </p:cNvSpPr>
          <p:nvPr/>
        </p:nvSpPr>
        <p:spPr bwMode="auto">
          <a:xfrm flipV="1">
            <a:off x="0" y="711200"/>
            <a:ext cx="1358900" cy="508000"/>
          </a:xfrm>
          <a:custGeom>
            <a:avLst/>
            <a:gdLst>
              <a:gd name="T0" fmla="*/ 1358900 w 7908"/>
              <a:gd name="T1" fmla="*/ 238455 h 10000"/>
              <a:gd name="T2" fmla="*/ 1129839 w 7908"/>
              <a:gd name="T3" fmla="*/ 9550 h 10000"/>
              <a:gd name="T4" fmla="*/ 1124856 w 7908"/>
              <a:gd name="T5" fmla="*/ 4775 h 10000"/>
              <a:gd name="T6" fmla="*/ 1110593 w 7908"/>
              <a:gd name="T7" fmla="*/ 0 h 10000"/>
              <a:gd name="T8" fmla="*/ 1019862 w 7908"/>
              <a:gd name="T9" fmla="*/ 0 h 10000"/>
              <a:gd name="T10" fmla="*/ 0 w 7908"/>
              <a:gd name="T11" fmla="*/ 3150 h 10000"/>
              <a:gd name="T12" fmla="*/ 0 w 7908"/>
              <a:gd name="T13" fmla="*/ 508000 h 10000"/>
              <a:gd name="T14" fmla="*/ 1019862 w 7908"/>
              <a:gd name="T15" fmla="*/ 505562 h 10000"/>
              <a:gd name="T16" fmla="*/ 1110593 w 7908"/>
              <a:gd name="T17" fmla="*/ 505562 h 10000"/>
              <a:gd name="T18" fmla="*/ 1124856 w 7908"/>
              <a:gd name="T19" fmla="*/ 500837 h 10000"/>
              <a:gd name="T20" fmla="*/ 1129839 w 7908"/>
              <a:gd name="T21" fmla="*/ 496011 h 10000"/>
              <a:gd name="T22" fmla="*/ 1358900 w 7908"/>
              <a:gd name="T23" fmla="*/ 267106 h 10000"/>
              <a:gd name="T24" fmla="*/ 1358900 w 7908"/>
              <a:gd name="T25" fmla="*/ 238455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9369E164-28A9-7C13-5A72-654B026461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38FCF46-F099-7E2F-C7F1-AAAD9C838E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B5B5300-F372-FA06-177E-1567A52EAE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FAE256-1E9A-479A-887A-E28E10A94603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7352475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>
            <a:extLst>
              <a:ext uri="{FF2B5EF4-FFF2-40B4-BE49-F238E27FC236}">
                <a16:creationId xmlns:a16="http://schemas.microsoft.com/office/drawing/2014/main" id="{443AA3E6-4275-4B4B-82A8-089B45E3EC5C}"/>
              </a:ext>
            </a:extLst>
          </p:cNvPr>
          <p:cNvSpPr>
            <a:spLocks/>
          </p:cNvSpPr>
          <p:nvPr/>
        </p:nvSpPr>
        <p:spPr bwMode="auto">
          <a:xfrm flipV="1">
            <a:off x="0" y="3167063"/>
            <a:ext cx="1358900" cy="508000"/>
          </a:xfrm>
          <a:custGeom>
            <a:avLst/>
            <a:gdLst>
              <a:gd name="T0" fmla="*/ 1358900 w 7908"/>
              <a:gd name="T1" fmla="*/ 238455 h 10000"/>
              <a:gd name="T2" fmla="*/ 1129839 w 7908"/>
              <a:gd name="T3" fmla="*/ 9550 h 10000"/>
              <a:gd name="T4" fmla="*/ 1124856 w 7908"/>
              <a:gd name="T5" fmla="*/ 4775 h 10000"/>
              <a:gd name="T6" fmla="*/ 1110593 w 7908"/>
              <a:gd name="T7" fmla="*/ 0 h 10000"/>
              <a:gd name="T8" fmla="*/ 1019862 w 7908"/>
              <a:gd name="T9" fmla="*/ 0 h 10000"/>
              <a:gd name="T10" fmla="*/ 0 w 7908"/>
              <a:gd name="T11" fmla="*/ 3150 h 10000"/>
              <a:gd name="T12" fmla="*/ 0 w 7908"/>
              <a:gd name="T13" fmla="*/ 508000 h 10000"/>
              <a:gd name="T14" fmla="*/ 1019862 w 7908"/>
              <a:gd name="T15" fmla="*/ 505562 h 10000"/>
              <a:gd name="T16" fmla="*/ 1110593 w 7908"/>
              <a:gd name="T17" fmla="*/ 505562 h 10000"/>
              <a:gd name="T18" fmla="*/ 1124856 w 7908"/>
              <a:gd name="T19" fmla="*/ 500837 h 10000"/>
              <a:gd name="T20" fmla="*/ 1129839 w 7908"/>
              <a:gd name="T21" fmla="*/ 496011 h 10000"/>
              <a:gd name="T22" fmla="*/ 1358900 w 7908"/>
              <a:gd name="T23" fmla="*/ 267106 h 10000"/>
              <a:gd name="T24" fmla="*/ 1358900 w 7908"/>
              <a:gd name="T25" fmla="*/ 238455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54F48CD-24FC-86E2-5DF1-316407172D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C29DB704-0896-B0A9-F6A1-1830D4459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EC32705-94DE-742A-7F5F-8CC68F79D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11175" y="3244850"/>
            <a:ext cx="58578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DDF37F-3260-438E-B72A-96FB236C9C7B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5412304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1">
            <a:extLst>
              <a:ext uri="{FF2B5EF4-FFF2-40B4-BE49-F238E27FC236}">
                <a16:creationId xmlns:a16="http://schemas.microsoft.com/office/drawing/2014/main" id="{DB4D3B1A-C315-809A-65B5-FC8B688DEA32}"/>
              </a:ext>
            </a:extLst>
          </p:cNvPr>
          <p:cNvSpPr>
            <a:spLocks/>
          </p:cNvSpPr>
          <p:nvPr/>
        </p:nvSpPr>
        <p:spPr bwMode="auto">
          <a:xfrm flipV="1">
            <a:off x="0" y="711200"/>
            <a:ext cx="1358900" cy="508000"/>
          </a:xfrm>
          <a:custGeom>
            <a:avLst/>
            <a:gdLst>
              <a:gd name="T0" fmla="*/ 1358900 w 7908"/>
              <a:gd name="T1" fmla="*/ 238455 h 10000"/>
              <a:gd name="T2" fmla="*/ 1129839 w 7908"/>
              <a:gd name="T3" fmla="*/ 9550 h 10000"/>
              <a:gd name="T4" fmla="*/ 1124856 w 7908"/>
              <a:gd name="T5" fmla="*/ 4775 h 10000"/>
              <a:gd name="T6" fmla="*/ 1110593 w 7908"/>
              <a:gd name="T7" fmla="*/ 0 h 10000"/>
              <a:gd name="T8" fmla="*/ 1019862 w 7908"/>
              <a:gd name="T9" fmla="*/ 0 h 10000"/>
              <a:gd name="T10" fmla="*/ 0 w 7908"/>
              <a:gd name="T11" fmla="*/ 3150 h 10000"/>
              <a:gd name="T12" fmla="*/ 0 w 7908"/>
              <a:gd name="T13" fmla="*/ 508000 h 10000"/>
              <a:gd name="T14" fmla="*/ 1019862 w 7908"/>
              <a:gd name="T15" fmla="*/ 505562 h 10000"/>
              <a:gd name="T16" fmla="*/ 1110593 w 7908"/>
              <a:gd name="T17" fmla="*/ 505562 h 10000"/>
              <a:gd name="T18" fmla="*/ 1124856 w 7908"/>
              <a:gd name="T19" fmla="*/ 500837 h 10000"/>
              <a:gd name="T20" fmla="*/ 1129839 w 7908"/>
              <a:gd name="T21" fmla="*/ 496011 h 10000"/>
              <a:gd name="T22" fmla="*/ 1358900 w 7908"/>
              <a:gd name="T23" fmla="*/ 267106 h 10000"/>
              <a:gd name="T24" fmla="*/ 1358900 w 7908"/>
              <a:gd name="T25" fmla="*/ 238455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21FE9C-9B89-E02C-ED42-2C77E9A59A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191C19-A91B-7622-CD08-E62DFF8C51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381D18C-2B19-2E6B-B4DE-EA517E3C59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0C0E94-9E7D-4485-B762-ADFCE8C49CA2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4969420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1">
            <a:extLst>
              <a:ext uri="{FF2B5EF4-FFF2-40B4-BE49-F238E27FC236}">
                <a16:creationId xmlns:a16="http://schemas.microsoft.com/office/drawing/2014/main" id="{1E3AB538-6B40-B386-766A-059E3F2DCF61}"/>
              </a:ext>
            </a:extLst>
          </p:cNvPr>
          <p:cNvSpPr>
            <a:spLocks/>
          </p:cNvSpPr>
          <p:nvPr/>
        </p:nvSpPr>
        <p:spPr bwMode="auto">
          <a:xfrm flipV="1">
            <a:off x="0" y="711200"/>
            <a:ext cx="1358900" cy="508000"/>
          </a:xfrm>
          <a:custGeom>
            <a:avLst/>
            <a:gdLst>
              <a:gd name="T0" fmla="*/ 1358900 w 7908"/>
              <a:gd name="T1" fmla="*/ 238455 h 10000"/>
              <a:gd name="T2" fmla="*/ 1129839 w 7908"/>
              <a:gd name="T3" fmla="*/ 9550 h 10000"/>
              <a:gd name="T4" fmla="*/ 1124856 w 7908"/>
              <a:gd name="T5" fmla="*/ 4775 h 10000"/>
              <a:gd name="T6" fmla="*/ 1110593 w 7908"/>
              <a:gd name="T7" fmla="*/ 0 h 10000"/>
              <a:gd name="T8" fmla="*/ 1019862 w 7908"/>
              <a:gd name="T9" fmla="*/ 0 h 10000"/>
              <a:gd name="T10" fmla="*/ 0 w 7908"/>
              <a:gd name="T11" fmla="*/ 3150 h 10000"/>
              <a:gd name="T12" fmla="*/ 0 w 7908"/>
              <a:gd name="T13" fmla="*/ 508000 h 10000"/>
              <a:gd name="T14" fmla="*/ 1019862 w 7908"/>
              <a:gd name="T15" fmla="*/ 505562 h 10000"/>
              <a:gd name="T16" fmla="*/ 1110593 w 7908"/>
              <a:gd name="T17" fmla="*/ 505562 h 10000"/>
              <a:gd name="T18" fmla="*/ 1124856 w 7908"/>
              <a:gd name="T19" fmla="*/ 500837 h 10000"/>
              <a:gd name="T20" fmla="*/ 1129839 w 7908"/>
              <a:gd name="T21" fmla="*/ 496011 h 10000"/>
              <a:gd name="T22" fmla="*/ 1358900 w 7908"/>
              <a:gd name="T23" fmla="*/ 267106 h 10000"/>
              <a:gd name="T24" fmla="*/ 1358900 w 7908"/>
              <a:gd name="T25" fmla="*/ 238455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D1D6E6A-05CB-6F18-9629-711601D869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881AE26-EF8D-3BE3-E4DF-0F77E283E4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502D9FA-2218-7B7C-6061-E3EBAB4E1C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A8089E-D164-483A-819C-4113847B8700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4509871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11">
            <a:extLst>
              <a:ext uri="{FF2B5EF4-FFF2-40B4-BE49-F238E27FC236}">
                <a16:creationId xmlns:a16="http://schemas.microsoft.com/office/drawing/2014/main" id="{67848904-7C97-D77C-D176-C5AF3485ED95}"/>
              </a:ext>
            </a:extLst>
          </p:cNvPr>
          <p:cNvSpPr>
            <a:spLocks/>
          </p:cNvSpPr>
          <p:nvPr/>
        </p:nvSpPr>
        <p:spPr bwMode="auto">
          <a:xfrm flipV="1">
            <a:off x="0" y="711200"/>
            <a:ext cx="1358900" cy="508000"/>
          </a:xfrm>
          <a:custGeom>
            <a:avLst/>
            <a:gdLst>
              <a:gd name="T0" fmla="*/ 1358900 w 7908"/>
              <a:gd name="T1" fmla="*/ 238455 h 10000"/>
              <a:gd name="T2" fmla="*/ 1129839 w 7908"/>
              <a:gd name="T3" fmla="*/ 9550 h 10000"/>
              <a:gd name="T4" fmla="*/ 1124856 w 7908"/>
              <a:gd name="T5" fmla="*/ 4775 h 10000"/>
              <a:gd name="T6" fmla="*/ 1110593 w 7908"/>
              <a:gd name="T7" fmla="*/ 0 h 10000"/>
              <a:gd name="T8" fmla="*/ 1019862 w 7908"/>
              <a:gd name="T9" fmla="*/ 0 h 10000"/>
              <a:gd name="T10" fmla="*/ 0 w 7908"/>
              <a:gd name="T11" fmla="*/ 3150 h 10000"/>
              <a:gd name="T12" fmla="*/ 0 w 7908"/>
              <a:gd name="T13" fmla="*/ 508000 h 10000"/>
              <a:gd name="T14" fmla="*/ 1019862 w 7908"/>
              <a:gd name="T15" fmla="*/ 505562 h 10000"/>
              <a:gd name="T16" fmla="*/ 1110593 w 7908"/>
              <a:gd name="T17" fmla="*/ 505562 h 10000"/>
              <a:gd name="T18" fmla="*/ 1124856 w 7908"/>
              <a:gd name="T19" fmla="*/ 500837 h 10000"/>
              <a:gd name="T20" fmla="*/ 1129839 w 7908"/>
              <a:gd name="T21" fmla="*/ 496011 h 10000"/>
              <a:gd name="T22" fmla="*/ 1358900 w 7908"/>
              <a:gd name="T23" fmla="*/ 267106 h 10000"/>
              <a:gd name="T24" fmla="*/ 1358900 w 7908"/>
              <a:gd name="T25" fmla="*/ 238455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4" name="Date Placeholder 2">
            <a:extLst>
              <a:ext uri="{FF2B5EF4-FFF2-40B4-BE49-F238E27FC236}">
                <a16:creationId xmlns:a16="http://schemas.microsoft.com/office/drawing/2014/main" id="{7C0BEE4E-FDC1-4B76-3318-CA507ECD74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EDBD5E49-4AC7-90BB-02DD-79174D914F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36325FEE-272E-B7D2-73F2-4DDB40FE1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E26A96-3CA6-465B-B53A-102666DBAE59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701653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1">
            <a:extLst>
              <a:ext uri="{FF2B5EF4-FFF2-40B4-BE49-F238E27FC236}">
                <a16:creationId xmlns:a16="http://schemas.microsoft.com/office/drawing/2014/main" id="{402CA202-DB17-B778-803E-F016EFEED88E}"/>
              </a:ext>
            </a:extLst>
          </p:cNvPr>
          <p:cNvSpPr>
            <a:spLocks/>
          </p:cNvSpPr>
          <p:nvPr/>
        </p:nvSpPr>
        <p:spPr bwMode="auto">
          <a:xfrm flipV="1">
            <a:off x="0" y="711200"/>
            <a:ext cx="1358900" cy="508000"/>
          </a:xfrm>
          <a:custGeom>
            <a:avLst/>
            <a:gdLst>
              <a:gd name="T0" fmla="*/ 1358900 w 7908"/>
              <a:gd name="T1" fmla="*/ 238455 h 10000"/>
              <a:gd name="T2" fmla="*/ 1129839 w 7908"/>
              <a:gd name="T3" fmla="*/ 9550 h 10000"/>
              <a:gd name="T4" fmla="*/ 1124856 w 7908"/>
              <a:gd name="T5" fmla="*/ 4775 h 10000"/>
              <a:gd name="T6" fmla="*/ 1110593 w 7908"/>
              <a:gd name="T7" fmla="*/ 0 h 10000"/>
              <a:gd name="T8" fmla="*/ 1019862 w 7908"/>
              <a:gd name="T9" fmla="*/ 0 h 10000"/>
              <a:gd name="T10" fmla="*/ 0 w 7908"/>
              <a:gd name="T11" fmla="*/ 3150 h 10000"/>
              <a:gd name="T12" fmla="*/ 0 w 7908"/>
              <a:gd name="T13" fmla="*/ 508000 h 10000"/>
              <a:gd name="T14" fmla="*/ 1019862 w 7908"/>
              <a:gd name="T15" fmla="*/ 505562 h 10000"/>
              <a:gd name="T16" fmla="*/ 1110593 w 7908"/>
              <a:gd name="T17" fmla="*/ 505562 h 10000"/>
              <a:gd name="T18" fmla="*/ 1124856 w 7908"/>
              <a:gd name="T19" fmla="*/ 500837 h 10000"/>
              <a:gd name="T20" fmla="*/ 1129839 w 7908"/>
              <a:gd name="T21" fmla="*/ 496011 h 10000"/>
              <a:gd name="T22" fmla="*/ 1358900 w 7908"/>
              <a:gd name="T23" fmla="*/ 267106 h 10000"/>
              <a:gd name="T24" fmla="*/ 1358900 w 7908"/>
              <a:gd name="T25" fmla="*/ 238455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3" name="Date Placeholder 1">
            <a:extLst>
              <a:ext uri="{FF2B5EF4-FFF2-40B4-BE49-F238E27FC236}">
                <a16:creationId xmlns:a16="http://schemas.microsoft.com/office/drawing/2014/main" id="{3C889624-1306-EB50-BABA-1468D8010B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Footer Placeholder 2">
            <a:extLst>
              <a:ext uri="{FF2B5EF4-FFF2-40B4-BE49-F238E27FC236}">
                <a16:creationId xmlns:a16="http://schemas.microsoft.com/office/drawing/2014/main" id="{9BE57524-9DD8-9C3C-A1D8-87C3FC6256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BDBBFEAD-81B7-B277-6CE6-1A3C8EB015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67AA0D-3020-4E3E-9251-544FB0F407CE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6482375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>
            <a:extLst>
              <a:ext uri="{FF2B5EF4-FFF2-40B4-BE49-F238E27FC236}">
                <a16:creationId xmlns:a16="http://schemas.microsoft.com/office/drawing/2014/main" id="{2918F5CE-39FD-5C0B-37BB-4D3D1CD5672B}"/>
              </a:ext>
            </a:extLst>
          </p:cNvPr>
          <p:cNvSpPr>
            <a:spLocks/>
          </p:cNvSpPr>
          <p:nvPr/>
        </p:nvSpPr>
        <p:spPr bwMode="auto">
          <a:xfrm flipV="1">
            <a:off x="0" y="711200"/>
            <a:ext cx="1358900" cy="508000"/>
          </a:xfrm>
          <a:custGeom>
            <a:avLst/>
            <a:gdLst>
              <a:gd name="T0" fmla="*/ 1358900 w 7908"/>
              <a:gd name="T1" fmla="*/ 238455 h 10000"/>
              <a:gd name="T2" fmla="*/ 1129839 w 7908"/>
              <a:gd name="T3" fmla="*/ 9550 h 10000"/>
              <a:gd name="T4" fmla="*/ 1124856 w 7908"/>
              <a:gd name="T5" fmla="*/ 4775 h 10000"/>
              <a:gd name="T6" fmla="*/ 1110593 w 7908"/>
              <a:gd name="T7" fmla="*/ 0 h 10000"/>
              <a:gd name="T8" fmla="*/ 1019862 w 7908"/>
              <a:gd name="T9" fmla="*/ 0 h 10000"/>
              <a:gd name="T10" fmla="*/ 0 w 7908"/>
              <a:gd name="T11" fmla="*/ 3150 h 10000"/>
              <a:gd name="T12" fmla="*/ 0 w 7908"/>
              <a:gd name="T13" fmla="*/ 508000 h 10000"/>
              <a:gd name="T14" fmla="*/ 1019862 w 7908"/>
              <a:gd name="T15" fmla="*/ 505562 h 10000"/>
              <a:gd name="T16" fmla="*/ 1110593 w 7908"/>
              <a:gd name="T17" fmla="*/ 505562 h 10000"/>
              <a:gd name="T18" fmla="*/ 1124856 w 7908"/>
              <a:gd name="T19" fmla="*/ 500837 h 10000"/>
              <a:gd name="T20" fmla="*/ 1129839 w 7908"/>
              <a:gd name="T21" fmla="*/ 496011 h 10000"/>
              <a:gd name="T22" fmla="*/ 1358900 w 7908"/>
              <a:gd name="T23" fmla="*/ 267106 h 10000"/>
              <a:gd name="T24" fmla="*/ 1358900 w 7908"/>
              <a:gd name="T25" fmla="*/ 238455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411D513E-775A-E9E6-9801-33F16AB9B1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CBBE9D79-82D7-193E-8557-FA5BDABC0B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8010BD36-F4C8-6B91-616F-E9D5E0EBA0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AD6428-44C1-4888-8D21-BFA8EEF98A83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41238771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>
            <a:extLst>
              <a:ext uri="{FF2B5EF4-FFF2-40B4-BE49-F238E27FC236}">
                <a16:creationId xmlns:a16="http://schemas.microsoft.com/office/drawing/2014/main" id="{219BC486-CA8B-A73D-DD7E-52AB76621CBF}"/>
              </a:ext>
            </a:extLst>
          </p:cNvPr>
          <p:cNvSpPr>
            <a:spLocks/>
          </p:cNvSpPr>
          <p:nvPr/>
        </p:nvSpPr>
        <p:spPr bwMode="auto">
          <a:xfrm flipV="1">
            <a:off x="0" y="4910138"/>
            <a:ext cx="1358900" cy="508000"/>
          </a:xfrm>
          <a:custGeom>
            <a:avLst/>
            <a:gdLst>
              <a:gd name="T0" fmla="*/ 1358900 w 7908"/>
              <a:gd name="T1" fmla="*/ 238455 h 10000"/>
              <a:gd name="T2" fmla="*/ 1129839 w 7908"/>
              <a:gd name="T3" fmla="*/ 9550 h 10000"/>
              <a:gd name="T4" fmla="*/ 1124856 w 7908"/>
              <a:gd name="T5" fmla="*/ 4775 h 10000"/>
              <a:gd name="T6" fmla="*/ 1110593 w 7908"/>
              <a:gd name="T7" fmla="*/ 0 h 10000"/>
              <a:gd name="T8" fmla="*/ 1019862 w 7908"/>
              <a:gd name="T9" fmla="*/ 0 h 10000"/>
              <a:gd name="T10" fmla="*/ 0 w 7908"/>
              <a:gd name="T11" fmla="*/ 3150 h 10000"/>
              <a:gd name="T12" fmla="*/ 0 w 7908"/>
              <a:gd name="T13" fmla="*/ 508000 h 10000"/>
              <a:gd name="T14" fmla="*/ 1019862 w 7908"/>
              <a:gd name="T15" fmla="*/ 505562 h 10000"/>
              <a:gd name="T16" fmla="*/ 1110593 w 7908"/>
              <a:gd name="T17" fmla="*/ 505562 h 10000"/>
              <a:gd name="T18" fmla="*/ 1124856 w 7908"/>
              <a:gd name="T19" fmla="*/ 500837 h 10000"/>
              <a:gd name="T20" fmla="*/ 1129839 w 7908"/>
              <a:gd name="T21" fmla="*/ 496011 h 10000"/>
              <a:gd name="T22" fmla="*/ 1358900 w 7908"/>
              <a:gd name="T23" fmla="*/ 267106 h 10000"/>
              <a:gd name="T24" fmla="*/ 1358900 w 7908"/>
              <a:gd name="T25" fmla="*/ 238455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cs-CZ" noProof="0"/>
              <a:t>Kliknutím na ikonu přidáte obrázek.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AEE5DABD-D103-EB45-CDB7-320861A40F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9C75609C-C660-37C7-23BA-2B8DFCEA9F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3BD22A99-38FA-9D19-D5BC-111DFCF0E6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11175" y="4983163"/>
            <a:ext cx="58578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340379-3957-4690-AE4B-8CF04C106A79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1571939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>
            <a:extLst>
              <a:ext uri="{FF2B5EF4-FFF2-40B4-BE49-F238E27FC236}">
                <a16:creationId xmlns:a16="http://schemas.microsoft.com/office/drawing/2014/main" id="{5AD47296-09BA-69D1-B082-65B316368DC8}"/>
              </a:ext>
            </a:extLst>
          </p:cNvPr>
          <p:cNvSpPr>
            <a:spLocks/>
          </p:cNvSpPr>
          <p:nvPr/>
        </p:nvSpPr>
        <p:spPr bwMode="auto">
          <a:xfrm flipV="1">
            <a:off x="0" y="3167063"/>
            <a:ext cx="1358900" cy="508000"/>
          </a:xfrm>
          <a:custGeom>
            <a:avLst/>
            <a:gdLst>
              <a:gd name="T0" fmla="*/ 1358900 w 7908"/>
              <a:gd name="T1" fmla="*/ 238455 h 10000"/>
              <a:gd name="T2" fmla="*/ 1129839 w 7908"/>
              <a:gd name="T3" fmla="*/ 9550 h 10000"/>
              <a:gd name="T4" fmla="*/ 1124856 w 7908"/>
              <a:gd name="T5" fmla="*/ 4775 h 10000"/>
              <a:gd name="T6" fmla="*/ 1110593 w 7908"/>
              <a:gd name="T7" fmla="*/ 0 h 10000"/>
              <a:gd name="T8" fmla="*/ 1019862 w 7908"/>
              <a:gd name="T9" fmla="*/ 0 h 10000"/>
              <a:gd name="T10" fmla="*/ 0 w 7908"/>
              <a:gd name="T11" fmla="*/ 3150 h 10000"/>
              <a:gd name="T12" fmla="*/ 0 w 7908"/>
              <a:gd name="T13" fmla="*/ 508000 h 10000"/>
              <a:gd name="T14" fmla="*/ 1019862 w 7908"/>
              <a:gd name="T15" fmla="*/ 505562 h 10000"/>
              <a:gd name="T16" fmla="*/ 1110593 w 7908"/>
              <a:gd name="T17" fmla="*/ 505562 h 10000"/>
              <a:gd name="T18" fmla="*/ 1124856 w 7908"/>
              <a:gd name="T19" fmla="*/ 500837 h 10000"/>
              <a:gd name="T20" fmla="*/ 1129839 w 7908"/>
              <a:gd name="T21" fmla="*/ 496011 h 10000"/>
              <a:gd name="T22" fmla="*/ 1358900 w 7908"/>
              <a:gd name="T23" fmla="*/ 267106 h 10000"/>
              <a:gd name="T24" fmla="*/ 1358900 w 7908"/>
              <a:gd name="T25" fmla="*/ 238455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B27B997-8418-74B6-B461-472FA7671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F829E572-C1BB-B676-7752-CB821187FA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70544B9-5A13-6E25-2936-D337A89375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11175" y="3244850"/>
            <a:ext cx="58578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6F6475-7103-42A6-9E4D-30C0E9F88338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3665056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>
            <a:extLst>
              <a:ext uri="{FF2B5EF4-FFF2-40B4-BE49-F238E27FC236}">
                <a16:creationId xmlns:a16="http://schemas.microsoft.com/office/drawing/2014/main" id="{80E9619E-C53B-C907-40B0-1EB2BD13725B}"/>
              </a:ext>
            </a:extLst>
          </p:cNvPr>
          <p:cNvSpPr>
            <a:spLocks/>
          </p:cNvSpPr>
          <p:nvPr/>
        </p:nvSpPr>
        <p:spPr bwMode="auto">
          <a:xfrm flipV="1">
            <a:off x="0" y="3167063"/>
            <a:ext cx="1358900" cy="508000"/>
          </a:xfrm>
          <a:custGeom>
            <a:avLst/>
            <a:gdLst>
              <a:gd name="T0" fmla="*/ 1358900 w 7908"/>
              <a:gd name="T1" fmla="*/ 238455 h 10000"/>
              <a:gd name="T2" fmla="*/ 1129839 w 7908"/>
              <a:gd name="T3" fmla="*/ 9550 h 10000"/>
              <a:gd name="T4" fmla="*/ 1124856 w 7908"/>
              <a:gd name="T5" fmla="*/ 4775 h 10000"/>
              <a:gd name="T6" fmla="*/ 1110593 w 7908"/>
              <a:gd name="T7" fmla="*/ 0 h 10000"/>
              <a:gd name="T8" fmla="*/ 1019862 w 7908"/>
              <a:gd name="T9" fmla="*/ 0 h 10000"/>
              <a:gd name="T10" fmla="*/ 0 w 7908"/>
              <a:gd name="T11" fmla="*/ 3150 h 10000"/>
              <a:gd name="T12" fmla="*/ 0 w 7908"/>
              <a:gd name="T13" fmla="*/ 508000 h 10000"/>
              <a:gd name="T14" fmla="*/ 1019862 w 7908"/>
              <a:gd name="T15" fmla="*/ 505562 h 10000"/>
              <a:gd name="T16" fmla="*/ 1110593 w 7908"/>
              <a:gd name="T17" fmla="*/ 505562 h 10000"/>
              <a:gd name="T18" fmla="*/ 1124856 w 7908"/>
              <a:gd name="T19" fmla="*/ 500837 h 10000"/>
              <a:gd name="T20" fmla="*/ 1129839 w 7908"/>
              <a:gd name="T21" fmla="*/ 496011 h 10000"/>
              <a:gd name="T22" fmla="*/ 1358900 w 7908"/>
              <a:gd name="T23" fmla="*/ 267106 h 10000"/>
              <a:gd name="T24" fmla="*/ 1358900 w 7908"/>
              <a:gd name="T25" fmla="*/ 238455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5" name="TextBox 13">
            <a:extLst>
              <a:ext uri="{FF2B5EF4-FFF2-40B4-BE49-F238E27FC236}">
                <a16:creationId xmlns:a16="http://schemas.microsoft.com/office/drawing/2014/main" id="{D38FBAB1-B2D0-0DCB-A683-94C29747F1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8163" y="647700"/>
            <a:ext cx="457200" cy="585788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cs-CZ" sz="8000">
                <a:solidFill>
                  <a:schemeClr val="accent1"/>
                </a:solidFill>
                <a:latin typeface="Arial" panose="020B0604020202020204" pitchFamily="34" charset="0"/>
              </a:rPr>
              <a:t>“</a:t>
            </a:r>
          </a:p>
        </p:txBody>
      </p:sp>
      <p:sp>
        <p:nvSpPr>
          <p:cNvPr id="6" name="TextBox 14">
            <a:extLst>
              <a:ext uri="{FF2B5EF4-FFF2-40B4-BE49-F238E27FC236}">
                <a16:creationId xmlns:a16="http://schemas.microsoft.com/office/drawing/2014/main" id="{7F80C400-42B7-71DF-B52A-A352BC6B44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69275" y="2905125"/>
            <a:ext cx="457200" cy="58420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cs-CZ" sz="8000">
                <a:solidFill>
                  <a:schemeClr val="accent1"/>
                </a:solidFill>
                <a:latin typeface="Arial" panose="020B0604020202020204" pitchFamily="34" charset="0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8CE744DE-14CE-3986-9B46-29BD3B99B68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43BC2368-6FD0-923D-21B6-A669ECA129C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602412C8-3DFE-88F8-90F6-B5303FA8836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511175" y="3244850"/>
            <a:ext cx="58578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F19ECF-E2A7-4F37-902D-60E305642438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1336984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11">
            <a:extLst>
              <a:ext uri="{FF2B5EF4-FFF2-40B4-BE49-F238E27FC236}">
                <a16:creationId xmlns:a16="http://schemas.microsoft.com/office/drawing/2014/main" id="{96225A50-2012-1A68-C9A9-6DF45443D04C}"/>
              </a:ext>
            </a:extLst>
          </p:cNvPr>
          <p:cNvSpPr>
            <a:spLocks/>
          </p:cNvSpPr>
          <p:nvPr/>
        </p:nvSpPr>
        <p:spPr bwMode="auto">
          <a:xfrm flipV="1">
            <a:off x="0" y="4910138"/>
            <a:ext cx="1358900" cy="508000"/>
          </a:xfrm>
          <a:custGeom>
            <a:avLst/>
            <a:gdLst>
              <a:gd name="T0" fmla="*/ 1358900 w 7908"/>
              <a:gd name="T1" fmla="*/ 238455 h 10000"/>
              <a:gd name="T2" fmla="*/ 1129839 w 7908"/>
              <a:gd name="T3" fmla="*/ 9550 h 10000"/>
              <a:gd name="T4" fmla="*/ 1124856 w 7908"/>
              <a:gd name="T5" fmla="*/ 4775 h 10000"/>
              <a:gd name="T6" fmla="*/ 1110593 w 7908"/>
              <a:gd name="T7" fmla="*/ 0 h 10000"/>
              <a:gd name="T8" fmla="*/ 1019862 w 7908"/>
              <a:gd name="T9" fmla="*/ 0 h 10000"/>
              <a:gd name="T10" fmla="*/ 0 w 7908"/>
              <a:gd name="T11" fmla="*/ 3150 h 10000"/>
              <a:gd name="T12" fmla="*/ 0 w 7908"/>
              <a:gd name="T13" fmla="*/ 508000 h 10000"/>
              <a:gd name="T14" fmla="*/ 1019862 w 7908"/>
              <a:gd name="T15" fmla="*/ 505562 h 10000"/>
              <a:gd name="T16" fmla="*/ 1110593 w 7908"/>
              <a:gd name="T17" fmla="*/ 505562 h 10000"/>
              <a:gd name="T18" fmla="*/ 1124856 w 7908"/>
              <a:gd name="T19" fmla="*/ 500837 h 10000"/>
              <a:gd name="T20" fmla="*/ 1129839 w 7908"/>
              <a:gd name="T21" fmla="*/ 496011 h 10000"/>
              <a:gd name="T22" fmla="*/ 1358900 w 7908"/>
              <a:gd name="T23" fmla="*/ 267106 h 10000"/>
              <a:gd name="T24" fmla="*/ 1358900 w 7908"/>
              <a:gd name="T25" fmla="*/ 238455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rtlCol="0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57620D-9348-DCB3-A8A8-70CA053742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4E9C31-E0A7-8850-CA3B-4F1699184C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FCE120C-BA5E-EC96-C926-B0F96C3CE9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11175" y="4983163"/>
            <a:ext cx="58578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F22C32-B9E5-4B6C-873A-7CC63A5E7C59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6671321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 s citac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1">
            <a:extLst>
              <a:ext uri="{FF2B5EF4-FFF2-40B4-BE49-F238E27FC236}">
                <a16:creationId xmlns:a16="http://schemas.microsoft.com/office/drawing/2014/main" id="{235E66CA-5C70-EAF6-AB66-7607B08A80C8}"/>
              </a:ext>
            </a:extLst>
          </p:cNvPr>
          <p:cNvSpPr>
            <a:spLocks/>
          </p:cNvSpPr>
          <p:nvPr/>
        </p:nvSpPr>
        <p:spPr bwMode="auto">
          <a:xfrm flipV="1">
            <a:off x="0" y="4910138"/>
            <a:ext cx="1358900" cy="508000"/>
          </a:xfrm>
          <a:custGeom>
            <a:avLst/>
            <a:gdLst>
              <a:gd name="T0" fmla="*/ 1358900 w 7908"/>
              <a:gd name="T1" fmla="*/ 238455 h 10000"/>
              <a:gd name="T2" fmla="*/ 1129839 w 7908"/>
              <a:gd name="T3" fmla="*/ 9550 h 10000"/>
              <a:gd name="T4" fmla="*/ 1124856 w 7908"/>
              <a:gd name="T5" fmla="*/ 4775 h 10000"/>
              <a:gd name="T6" fmla="*/ 1110593 w 7908"/>
              <a:gd name="T7" fmla="*/ 0 h 10000"/>
              <a:gd name="T8" fmla="*/ 1019862 w 7908"/>
              <a:gd name="T9" fmla="*/ 0 h 10000"/>
              <a:gd name="T10" fmla="*/ 0 w 7908"/>
              <a:gd name="T11" fmla="*/ 3150 h 10000"/>
              <a:gd name="T12" fmla="*/ 0 w 7908"/>
              <a:gd name="T13" fmla="*/ 508000 h 10000"/>
              <a:gd name="T14" fmla="*/ 1019862 w 7908"/>
              <a:gd name="T15" fmla="*/ 505562 h 10000"/>
              <a:gd name="T16" fmla="*/ 1110593 w 7908"/>
              <a:gd name="T17" fmla="*/ 505562 h 10000"/>
              <a:gd name="T18" fmla="*/ 1124856 w 7908"/>
              <a:gd name="T19" fmla="*/ 500837 h 10000"/>
              <a:gd name="T20" fmla="*/ 1129839 w 7908"/>
              <a:gd name="T21" fmla="*/ 496011 h 10000"/>
              <a:gd name="T22" fmla="*/ 1358900 w 7908"/>
              <a:gd name="T23" fmla="*/ 267106 h 10000"/>
              <a:gd name="T24" fmla="*/ 1358900 w 7908"/>
              <a:gd name="T25" fmla="*/ 238455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3" name="TextBox 10">
            <a:extLst>
              <a:ext uri="{FF2B5EF4-FFF2-40B4-BE49-F238E27FC236}">
                <a16:creationId xmlns:a16="http://schemas.microsoft.com/office/drawing/2014/main" id="{D9EBC362-2E1F-57DF-5BB3-665CBF9FAB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8163" y="647700"/>
            <a:ext cx="457200" cy="585788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cs-CZ" sz="8000">
                <a:solidFill>
                  <a:schemeClr val="accent1"/>
                </a:solidFill>
                <a:latin typeface="Arial" panose="020B0604020202020204" pitchFamily="34" charset="0"/>
              </a:rPr>
              <a:t>“</a:t>
            </a:r>
          </a:p>
        </p:txBody>
      </p:sp>
      <p:sp>
        <p:nvSpPr>
          <p:cNvPr id="5" name="TextBox 11">
            <a:extLst>
              <a:ext uri="{FF2B5EF4-FFF2-40B4-BE49-F238E27FC236}">
                <a16:creationId xmlns:a16="http://schemas.microsoft.com/office/drawing/2014/main" id="{1063E411-6397-3659-2BF0-377F17BEF0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69275" y="2905125"/>
            <a:ext cx="457200" cy="58420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cs-CZ" sz="8000">
                <a:solidFill>
                  <a:schemeClr val="accent1"/>
                </a:solidFill>
                <a:latin typeface="Arial" panose="020B0604020202020204" pitchFamily="34" charset="0"/>
              </a:rPr>
              <a:t>”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rtlCol="0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ACCF34B7-D6D7-6D7E-5D72-49801D4A1ED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83CBD502-1891-35D5-269C-D0A3C45A482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701E6878-B636-E045-C8BF-80A5BD559A1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511175" y="4983163"/>
            <a:ext cx="58578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57FD6A-9A38-4FD1-92D2-22FD033B3ECD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2312548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vda nebo neprav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11">
            <a:extLst>
              <a:ext uri="{FF2B5EF4-FFF2-40B4-BE49-F238E27FC236}">
                <a16:creationId xmlns:a16="http://schemas.microsoft.com/office/drawing/2014/main" id="{9CFA3B7A-5852-B251-5DE1-5FDBC2C61FF8}"/>
              </a:ext>
            </a:extLst>
          </p:cNvPr>
          <p:cNvSpPr>
            <a:spLocks/>
          </p:cNvSpPr>
          <p:nvPr/>
        </p:nvSpPr>
        <p:spPr bwMode="auto">
          <a:xfrm flipV="1">
            <a:off x="0" y="4910138"/>
            <a:ext cx="1358900" cy="508000"/>
          </a:xfrm>
          <a:custGeom>
            <a:avLst/>
            <a:gdLst>
              <a:gd name="T0" fmla="*/ 1358900 w 7908"/>
              <a:gd name="T1" fmla="*/ 238455 h 10000"/>
              <a:gd name="T2" fmla="*/ 1129839 w 7908"/>
              <a:gd name="T3" fmla="*/ 9550 h 10000"/>
              <a:gd name="T4" fmla="*/ 1124856 w 7908"/>
              <a:gd name="T5" fmla="*/ 4775 h 10000"/>
              <a:gd name="T6" fmla="*/ 1110593 w 7908"/>
              <a:gd name="T7" fmla="*/ 0 h 10000"/>
              <a:gd name="T8" fmla="*/ 1019862 w 7908"/>
              <a:gd name="T9" fmla="*/ 0 h 10000"/>
              <a:gd name="T10" fmla="*/ 0 w 7908"/>
              <a:gd name="T11" fmla="*/ 3150 h 10000"/>
              <a:gd name="T12" fmla="*/ 0 w 7908"/>
              <a:gd name="T13" fmla="*/ 508000 h 10000"/>
              <a:gd name="T14" fmla="*/ 1019862 w 7908"/>
              <a:gd name="T15" fmla="*/ 505562 h 10000"/>
              <a:gd name="T16" fmla="*/ 1110593 w 7908"/>
              <a:gd name="T17" fmla="*/ 505562 h 10000"/>
              <a:gd name="T18" fmla="*/ 1124856 w 7908"/>
              <a:gd name="T19" fmla="*/ 500837 h 10000"/>
              <a:gd name="T20" fmla="*/ 1129839 w 7908"/>
              <a:gd name="T21" fmla="*/ 496011 h 10000"/>
              <a:gd name="T22" fmla="*/ 1358900 w 7908"/>
              <a:gd name="T23" fmla="*/ 267106 h 10000"/>
              <a:gd name="T24" fmla="*/ 1358900 w 7908"/>
              <a:gd name="T25" fmla="*/ 238455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rtlCol="0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8D77FA-0F21-866C-E314-BC1CA8C0D745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AE253C-A3C5-35D9-590A-88573C9BF93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9893A55-EAA5-61F3-455B-67326A68C13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511175" y="4983163"/>
            <a:ext cx="58578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5FD39F-84A0-4104-ABA1-B692520612D6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2430218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>
            <a:extLst>
              <a:ext uri="{FF2B5EF4-FFF2-40B4-BE49-F238E27FC236}">
                <a16:creationId xmlns:a16="http://schemas.microsoft.com/office/drawing/2014/main" id="{EF8058E4-9AF5-2073-90CB-CBA7D4EF44DF}"/>
              </a:ext>
            </a:extLst>
          </p:cNvPr>
          <p:cNvSpPr>
            <a:spLocks/>
          </p:cNvSpPr>
          <p:nvPr/>
        </p:nvSpPr>
        <p:spPr bwMode="auto">
          <a:xfrm flipV="1">
            <a:off x="0" y="711200"/>
            <a:ext cx="1358900" cy="508000"/>
          </a:xfrm>
          <a:custGeom>
            <a:avLst/>
            <a:gdLst>
              <a:gd name="T0" fmla="*/ 1358900 w 7908"/>
              <a:gd name="T1" fmla="*/ 238455 h 10000"/>
              <a:gd name="T2" fmla="*/ 1129839 w 7908"/>
              <a:gd name="T3" fmla="*/ 9550 h 10000"/>
              <a:gd name="T4" fmla="*/ 1124856 w 7908"/>
              <a:gd name="T5" fmla="*/ 4775 h 10000"/>
              <a:gd name="T6" fmla="*/ 1110593 w 7908"/>
              <a:gd name="T7" fmla="*/ 0 h 10000"/>
              <a:gd name="T8" fmla="*/ 1019862 w 7908"/>
              <a:gd name="T9" fmla="*/ 0 h 10000"/>
              <a:gd name="T10" fmla="*/ 0 w 7908"/>
              <a:gd name="T11" fmla="*/ 3150 h 10000"/>
              <a:gd name="T12" fmla="*/ 0 w 7908"/>
              <a:gd name="T13" fmla="*/ 508000 h 10000"/>
              <a:gd name="T14" fmla="*/ 1019862 w 7908"/>
              <a:gd name="T15" fmla="*/ 505562 h 10000"/>
              <a:gd name="T16" fmla="*/ 1110593 w 7908"/>
              <a:gd name="T17" fmla="*/ 505562 h 10000"/>
              <a:gd name="T18" fmla="*/ 1124856 w 7908"/>
              <a:gd name="T19" fmla="*/ 500837 h 10000"/>
              <a:gd name="T20" fmla="*/ 1129839 w 7908"/>
              <a:gd name="T21" fmla="*/ 496011 h 10000"/>
              <a:gd name="T22" fmla="*/ 1358900 w 7908"/>
              <a:gd name="T23" fmla="*/ 267106 h 10000"/>
              <a:gd name="T24" fmla="*/ 1358900 w 7908"/>
              <a:gd name="T25" fmla="*/ 238455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59588189-5A81-F3C7-88DD-96F88C19A5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92546BB-7FAE-F7D1-E607-6F6F15654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72AF2AA-408E-CDC7-DE85-07F8476F39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58EA7E-366F-48C1-B132-F7320A857DFB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2636803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>
            <a:extLst>
              <a:ext uri="{FF2B5EF4-FFF2-40B4-BE49-F238E27FC236}">
                <a16:creationId xmlns:a16="http://schemas.microsoft.com/office/drawing/2014/main" id="{1923AAEF-B672-265B-AD5E-355D5EA5703C}"/>
              </a:ext>
            </a:extLst>
          </p:cNvPr>
          <p:cNvSpPr>
            <a:spLocks/>
          </p:cNvSpPr>
          <p:nvPr/>
        </p:nvSpPr>
        <p:spPr bwMode="auto">
          <a:xfrm flipV="1">
            <a:off x="0" y="711200"/>
            <a:ext cx="1358900" cy="508000"/>
          </a:xfrm>
          <a:custGeom>
            <a:avLst/>
            <a:gdLst>
              <a:gd name="T0" fmla="*/ 1358900 w 7908"/>
              <a:gd name="T1" fmla="*/ 238455 h 10000"/>
              <a:gd name="T2" fmla="*/ 1129839 w 7908"/>
              <a:gd name="T3" fmla="*/ 9550 h 10000"/>
              <a:gd name="T4" fmla="*/ 1124856 w 7908"/>
              <a:gd name="T5" fmla="*/ 4775 h 10000"/>
              <a:gd name="T6" fmla="*/ 1110593 w 7908"/>
              <a:gd name="T7" fmla="*/ 0 h 10000"/>
              <a:gd name="T8" fmla="*/ 1019862 w 7908"/>
              <a:gd name="T9" fmla="*/ 0 h 10000"/>
              <a:gd name="T10" fmla="*/ 0 w 7908"/>
              <a:gd name="T11" fmla="*/ 3150 h 10000"/>
              <a:gd name="T12" fmla="*/ 0 w 7908"/>
              <a:gd name="T13" fmla="*/ 508000 h 10000"/>
              <a:gd name="T14" fmla="*/ 1019862 w 7908"/>
              <a:gd name="T15" fmla="*/ 505562 h 10000"/>
              <a:gd name="T16" fmla="*/ 1110593 w 7908"/>
              <a:gd name="T17" fmla="*/ 505562 h 10000"/>
              <a:gd name="T18" fmla="*/ 1124856 w 7908"/>
              <a:gd name="T19" fmla="*/ 500837 h 10000"/>
              <a:gd name="T20" fmla="*/ 1129839 w 7908"/>
              <a:gd name="T21" fmla="*/ 496011 h 10000"/>
              <a:gd name="T22" fmla="*/ 1358900 w 7908"/>
              <a:gd name="T23" fmla="*/ 267106 h 10000"/>
              <a:gd name="T24" fmla="*/ 1358900 w 7908"/>
              <a:gd name="T25" fmla="*/ 238455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7FA8A7E-3115-D31C-3415-6B08F2B22C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AA4BB891-4CF8-18FD-1D37-5A749B25F2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15549A7-77FB-253D-35F9-49692A5A09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18AA84-A16B-46C5-A635-A048467E90F8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8273612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8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35">
            <a:extLst>
              <a:ext uri="{FF2B5EF4-FFF2-40B4-BE49-F238E27FC236}">
                <a16:creationId xmlns:a16="http://schemas.microsoft.com/office/drawing/2014/main" id="{BE8DADD9-BCCE-3CDF-484A-ED733F538E20}"/>
              </a:ext>
            </a:extLst>
          </p:cNvPr>
          <p:cNvGrpSpPr>
            <a:grpSpLocks/>
          </p:cNvGrpSpPr>
          <p:nvPr/>
        </p:nvGrpSpPr>
        <p:grpSpPr bwMode="auto">
          <a:xfrm>
            <a:off x="0" y="228600"/>
            <a:ext cx="1981200" cy="6638925"/>
            <a:chOff x="2487613" y="285750"/>
            <a:chExt cx="2428875" cy="5654676"/>
          </a:xfrm>
        </p:grpSpPr>
        <p:sp>
          <p:nvSpPr>
            <p:cNvPr id="1046" name="Freeform 11">
              <a:extLst>
                <a:ext uri="{FF2B5EF4-FFF2-40B4-BE49-F238E27FC236}">
                  <a16:creationId xmlns:a16="http://schemas.microsoft.com/office/drawing/2014/main" id="{7D33A2B8-9907-E2B1-EACF-297755701614}"/>
                </a:ext>
              </a:extLst>
            </p:cNvPr>
            <p:cNvSpPr>
              <a:spLocks/>
            </p:cNvSpPr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>
                <a:gd name="T0" fmla="*/ 85725 w 22"/>
                <a:gd name="T1" fmla="*/ 533400 h 136"/>
                <a:gd name="T2" fmla="*/ 66242 w 22"/>
                <a:gd name="T3" fmla="*/ 313765 h 136"/>
                <a:gd name="T4" fmla="*/ 0 w 22"/>
                <a:gd name="T5" fmla="*/ 0 h 136"/>
                <a:gd name="T6" fmla="*/ 0 w 22"/>
                <a:gd name="T7" fmla="*/ 137272 h 136"/>
                <a:gd name="T8" fmla="*/ 77932 w 22"/>
                <a:gd name="T9" fmla="*/ 486335 h 136"/>
                <a:gd name="T10" fmla="*/ 85725 w 22"/>
                <a:gd name="T11" fmla="*/ 533400 h 13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047" name="Freeform 12">
              <a:extLst>
                <a:ext uri="{FF2B5EF4-FFF2-40B4-BE49-F238E27FC236}">
                  <a16:creationId xmlns:a16="http://schemas.microsoft.com/office/drawing/2014/main" id="{A330CCE3-0321-0A29-04F1-BD086BE3DB28}"/>
                </a:ext>
              </a:extLst>
            </p:cNvPr>
            <p:cNvSpPr>
              <a:spLocks/>
            </p:cNvSpPr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>
                <a:gd name="T0" fmla="*/ 338387 w 140"/>
                <a:gd name="T1" fmla="*/ 1373628 h 504"/>
                <a:gd name="T2" fmla="*/ 546928 w 140"/>
                <a:gd name="T3" fmla="*/ 1978025 h 504"/>
                <a:gd name="T4" fmla="*/ 550863 w 140"/>
                <a:gd name="T5" fmla="*/ 1875984 h 504"/>
                <a:gd name="T6" fmla="*/ 373800 w 140"/>
                <a:gd name="T7" fmla="*/ 1361855 h 504"/>
                <a:gd name="T8" fmla="*/ 0 w 140"/>
                <a:gd name="T9" fmla="*/ 0 h 504"/>
                <a:gd name="T10" fmla="*/ 23608 w 140"/>
                <a:gd name="T11" fmla="*/ 239404 h 504"/>
                <a:gd name="T12" fmla="*/ 338387 w 140"/>
                <a:gd name="T13" fmla="*/ 1373628 h 50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048" name="Freeform 13">
              <a:extLst>
                <a:ext uri="{FF2B5EF4-FFF2-40B4-BE49-F238E27FC236}">
                  <a16:creationId xmlns:a16="http://schemas.microsoft.com/office/drawing/2014/main" id="{9887383F-1967-7C79-A805-64742927DDD2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>
                <a:gd name="T0" fmla="*/ 31461 w 132"/>
                <a:gd name="T1" fmla="*/ 86405 h 308"/>
                <a:gd name="T2" fmla="*/ 0 w 132"/>
                <a:gd name="T3" fmla="*/ 0 h 308"/>
                <a:gd name="T4" fmla="*/ 0 w 132"/>
                <a:gd name="T5" fmla="*/ 113898 h 308"/>
                <a:gd name="T6" fmla="*/ 267422 w 132"/>
                <a:gd name="T7" fmla="*/ 761938 h 308"/>
                <a:gd name="T8" fmla="*/ 483719 w 132"/>
                <a:gd name="T9" fmla="*/ 1209675 h 308"/>
                <a:gd name="T10" fmla="*/ 519113 w 132"/>
                <a:gd name="T11" fmla="*/ 1209675 h 308"/>
                <a:gd name="T12" fmla="*/ 302816 w 132"/>
                <a:gd name="T13" fmla="*/ 746228 h 308"/>
                <a:gd name="T14" fmla="*/ 31461 w 132"/>
                <a:gd name="T15" fmla="*/ 86405 h 30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049" name="Freeform 14">
              <a:extLst>
                <a:ext uri="{FF2B5EF4-FFF2-40B4-BE49-F238E27FC236}">
                  <a16:creationId xmlns:a16="http://schemas.microsoft.com/office/drawing/2014/main" id="{429CE57C-BE83-5BF6-A542-065D2AD75304}"/>
                </a:ext>
              </a:extLst>
            </p:cNvPr>
            <p:cNvSpPr>
              <a:spLocks/>
            </p:cNvSpPr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>
                <a:gd name="T0" fmla="*/ 110524 w 37"/>
                <a:gd name="T1" fmla="*/ 309563 h 79"/>
                <a:gd name="T2" fmla="*/ 146050 w 37"/>
                <a:gd name="T3" fmla="*/ 309563 h 79"/>
                <a:gd name="T4" fmla="*/ 0 w 37"/>
                <a:gd name="T5" fmla="*/ 0 h 79"/>
                <a:gd name="T6" fmla="*/ 110524 w 37"/>
                <a:gd name="T7" fmla="*/ 309563 h 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050" name="Freeform 15">
              <a:extLst>
                <a:ext uri="{FF2B5EF4-FFF2-40B4-BE49-F238E27FC236}">
                  <a16:creationId xmlns:a16="http://schemas.microsoft.com/office/drawing/2014/main" id="{83470296-3464-568A-C05F-4E4818462FF1}"/>
                </a:ext>
              </a:extLst>
            </p:cNvPr>
            <p:cNvSpPr>
              <a:spLocks/>
            </p:cNvSpPr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>
                <a:gd name="T0" fmla="*/ 637159 w 178"/>
                <a:gd name="T1" fmla="*/ 2591803 h 722"/>
                <a:gd name="T2" fmla="*/ 456237 w 178"/>
                <a:gd name="T3" fmla="*/ 2097004 h 722"/>
                <a:gd name="T4" fmla="*/ 157323 w 178"/>
                <a:gd name="T5" fmla="*/ 926766 h 722"/>
                <a:gd name="T6" fmla="*/ 47197 w 178"/>
                <a:gd name="T7" fmla="*/ 200276 h 722"/>
                <a:gd name="T8" fmla="*/ 0 w 178"/>
                <a:gd name="T9" fmla="*/ 0 h 722"/>
                <a:gd name="T10" fmla="*/ 129792 w 178"/>
                <a:gd name="T11" fmla="*/ 930693 h 722"/>
                <a:gd name="T12" fmla="*/ 420839 w 178"/>
                <a:gd name="T13" fmla="*/ 2108785 h 722"/>
                <a:gd name="T14" fmla="*/ 629293 w 178"/>
                <a:gd name="T15" fmla="*/ 2674269 h 722"/>
                <a:gd name="T16" fmla="*/ 700088 w 178"/>
                <a:gd name="T17" fmla="*/ 2835275 h 722"/>
                <a:gd name="T18" fmla="*/ 684356 w 178"/>
                <a:gd name="T19" fmla="*/ 2780297 h 722"/>
                <a:gd name="T20" fmla="*/ 637159 w 178"/>
                <a:gd name="T21" fmla="*/ 2591803 h 72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051" name="Freeform 16">
              <a:extLst>
                <a:ext uri="{FF2B5EF4-FFF2-40B4-BE49-F238E27FC236}">
                  <a16:creationId xmlns:a16="http://schemas.microsoft.com/office/drawing/2014/main" id="{F4D1FE0C-B7E2-8CD6-FE30-D59B853ADF7C}"/>
                </a:ext>
              </a:extLst>
            </p:cNvPr>
            <p:cNvSpPr>
              <a:spLocks/>
            </p:cNvSpPr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>
                <a:gd name="T0" fmla="*/ 43277 w 23"/>
                <a:gd name="T1" fmla="*/ 2266168 h 635"/>
                <a:gd name="T2" fmla="*/ 47211 w 23"/>
                <a:gd name="T3" fmla="*/ 2313298 h 635"/>
                <a:gd name="T4" fmla="*/ 86554 w 23"/>
                <a:gd name="T5" fmla="*/ 2482180 h 635"/>
                <a:gd name="T6" fmla="*/ 90488 w 23"/>
                <a:gd name="T7" fmla="*/ 2493963 h 635"/>
                <a:gd name="T8" fmla="*/ 66882 w 23"/>
                <a:gd name="T9" fmla="*/ 2262240 h 635"/>
                <a:gd name="T10" fmla="*/ 19671 w 23"/>
                <a:gd name="T11" fmla="*/ 1056498 h 635"/>
                <a:gd name="T12" fmla="*/ 59014 w 23"/>
                <a:gd name="T13" fmla="*/ 0 h 635"/>
                <a:gd name="T14" fmla="*/ 47211 w 23"/>
                <a:gd name="T15" fmla="*/ 0 h 635"/>
                <a:gd name="T16" fmla="*/ 3934 w 23"/>
                <a:gd name="T17" fmla="*/ 1056498 h 635"/>
                <a:gd name="T18" fmla="*/ 43277 w 23"/>
                <a:gd name="T19" fmla="*/ 2266168 h 63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052" name="Freeform 17">
              <a:extLst>
                <a:ext uri="{FF2B5EF4-FFF2-40B4-BE49-F238E27FC236}">
                  <a16:creationId xmlns:a16="http://schemas.microsoft.com/office/drawing/2014/main" id="{D07A23BE-D2D7-C934-B2CE-326608118752}"/>
                </a:ext>
              </a:extLst>
            </p:cNvPr>
            <p:cNvSpPr>
              <a:spLocks/>
            </p:cNvSpPr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>
                <a:gd name="T0" fmla="*/ 0 w 17"/>
                <a:gd name="T1" fmla="*/ 0 h 107"/>
                <a:gd name="T2" fmla="*/ 19610 w 17"/>
                <a:gd name="T3" fmla="*/ 220173 h 107"/>
                <a:gd name="T4" fmla="*/ 66675 w 17"/>
                <a:gd name="T5" fmla="*/ 420688 h 107"/>
                <a:gd name="T6" fmla="*/ 43143 w 17"/>
                <a:gd name="T7" fmla="*/ 180857 h 107"/>
                <a:gd name="T8" fmla="*/ 39221 w 17"/>
                <a:gd name="T9" fmla="*/ 169062 h 107"/>
                <a:gd name="T10" fmla="*/ 0 w 17"/>
                <a:gd name="T11" fmla="*/ 0 h 10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053" name="Freeform 18">
              <a:extLst>
                <a:ext uri="{FF2B5EF4-FFF2-40B4-BE49-F238E27FC236}">
                  <a16:creationId xmlns:a16="http://schemas.microsoft.com/office/drawing/2014/main" id="{CCB7F035-0765-F1FF-3469-F769C5389521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>
                <a:gd name="T0" fmla="*/ 0 w 41"/>
                <a:gd name="T1" fmla="*/ 0 h 222"/>
                <a:gd name="T2" fmla="*/ 19747 w 41"/>
                <a:gd name="T3" fmla="*/ 365769 h 222"/>
                <a:gd name="T4" fmla="*/ 67140 w 41"/>
                <a:gd name="T5" fmla="*/ 652877 h 222"/>
                <a:gd name="T6" fmla="*/ 94785 w 41"/>
                <a:gd name="T7" fmla="*/ 723671 h 222"/>
                <a:gd name="T8" fmla="*/ 161925 w 41"/>
                <a:gd name="T9" fmla="*/ 873125 h 222"/>
                <a:gd name="T10" fmla="*/ 150077 w 41"/>
                <a:gd name="T11" fmla="*/ 833795 h 222"/>
                <a:gd name="T12" fmla="*/ 51342 w 41"/>
                <a:gd name="T13" fmla="*/ 361836 h 222"/>
                <a:gd name="T14" fmla="*/ 31595 w 41"/>
                <a:gd name="T15" fmla="*/ 86526 h 222"/>
                <a:gd name="T16" fmla="*/ 27646 w 41"/>
                <a:gd name="T17" fmla="*/ 70794 h 222"/>
                <a:gd name="T18" fmla="*/ 0 w 41"/>
                <a:gd name="T19" fmla="*/ 0 h 22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054" name="Freeform 19">
              <a:extLst>
                <a:ext uri="{FF2B5EF4-FFF2-40B4-BE49-F238E27FC236}">
                  <a16:creationId xmlns:a16="http://schemas.microsoft.com/office/drawing/2014/main" id="{22BB058E-899B-C30A-C30D-9A79B9A7F642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>
                <a:gd name="T0" fmla="*/ 27510 w 450"/>
                <a:gd name="T1" fmla="*/ 3353798 h 878"/>
                <a:gd name="T2" fmla="*/ 196497 w 450"/>
                <a:gd name="T3" fmla="*/ 2407352 h 878"/>
                <a:gd name="T4" fmla="*/ 585562 w 450"/>
                <a:gd name="T5" fmla="*/ 1523740 h 878"/>
                <a:gd name="T6" fmla="*/ 1120034 w 450"/>
                <a:gd name="T7" fmla="*/ 718671 h 878"/>
                <a:gd name="T8" fmla="*/ 1430500 w 450"/>
                <a:gd name="T9" fmla="*/ 349518 h 878"/>
                <a:gd name="T10" fmla="*/ 1595557 w 450"/>
                <a:gd name="T11" fmla="*/ 172795 h 878"/>
                <a:gd name="T12" fmla="*/ 1768475 w 450"/>
                <a:gd name="T13" fmla="*/ 3927 h 878"/>
                <a:gd name="T14" fmla="*/ 1768475 w 450"/>
                <a:gd name="T15" fmla="*/ 0 h 878"/>
                <a:gd name="T16" fmla="*/ 1591628 w 450"/>
                <a:gd name="T17" fmla="*/ 168868 h 878"/>
                <a:gd name="T18" fmla="*/ 1426570 w 450"/>
                <a:gd name="T19" fmla="*/ 345590 h 878"/>
                <a:gd name="T20" fmla="*/ 1112174 w 450"/>
                <a:gd name="T21" fmla="*/ 710817 h 878"/>
                <a:gd name="T22" fmla="*/ 569842 w 450"/>
                <a:gd name="T23" fmla="*/ 1515885 h 878"/>
                <a:gd name="T24" fmla="*/ 176848 w 450"/>
                <a:gd name="T25" fmla="*/ 2399497 h 878"/>
                <a:gd name="T26" fmla="*/ 0 w 450"/>
                <a:gd name="T27" fmla="*/ 3353798 h 878"/>
                <a:gd name="T28" fmla="*/ 0 w 450"/>
                <a:gd name="T29" fmla="*/ 3373434 h 878"/>
                <a:gd name="T30" fmla="*/ 27510 w 450"/>
                <a:gd name="T31" fmla="*/ 3448050 h 878"/>
                <a:gd name="T32" fmla="*/ 27510 w 450"/>
                <a:gd name="T33" fmla="*/ 3353798 h 87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055" name="Freeform 20">
              <a:extLst>
                <a:ext uri="{FF2B5EF4-FFF2-40B4-BE49-F238E27FC236}">
                  <a16:creationId xmlns:a16="http://schemas.microsoft.com/office/drawing/2014/main" id="{F50C6A36-E871-CC22-4042-335D91AA837B}"/>
                </a:ext>
              </a:extLst>
            </p:cNvPr>
            <p:cNvSpPr>
              <a:spLocks/>
            </p:cNvSpPr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>
                <a:gd name="T0" fmla="*/ 0 w 35"/>
                <a:gd name="T1" fmla="*/ 0 h 73"/>
                <a:gd name="T2" fmla="*/ 102598 w 35"/>
                <a:gd name="T3" fmla="*/ 287338 h 73"/>
                <a:gd name="T4" fmla="*/ 138113 w 35"/>
                <a:gd name="T5" fmla="*/ 287338 h 73"/>
                <a:gd name="T6" fmla="*/ 0 w 35"/>
                <a:gd name="T7" fmla="*/ 0 h 7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056" name="Freeform 21">
              <a:extLst>
                <a:ext uri="{FF2B5EF4-FFF2-40B4-BE49-F238E27FC236}">
                  <a16:creationId xmlns:a16="http://schemas.microsoft.com/office/drawing/2014/main" id="{47958C1D-B3C0-6FF8-5036-AA9C3B377553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>
                <a:gd name="T0" fmla="*/ 27781 w 8"/>
                <a:gd name="T1" fmla="*/ 173170 h 48"/>
                <a:gd name="T2" fmla="*/ 31750 w 8"/>
                <a:gd name="T3" fmla="*/ 188913 h 48"/>
                <a:gd name="T4" fmla="*/ 31750 w 8"/>
                <a:gd name="T5" fmla="*/ 74778 h 48"/>
                <a:gd name="T6" fmla="*/ 3969 w 8"/>
                <a:gd name="T7" fmla="*/ 0 h 48"/>
                <a:gd name="T8" fmla="*/ 0 w 8"/>
                <a:gd name="T9" fmla="*/ 102328 h 48"/>
                <a:gd name="T10" fmla="*/ 27781 w 8"/>
                <a:gd name="T11" fmla="*/ 173170 h 4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057" name="Freeform 22">
              <a:extLst>
                <a:ext uri="{FF2B5EF4-FFF2-40B4-BE49-F238E27FC236}">
                  <a16:creationId xmlns:a16="http://schemas.microsoft.com/office/drawing/2014/main" id="{9C4F4B0D-AD85-D7AC-4E82-3F643BDFE7C8}"/>
                </a:ext>
              </a:extLst>
            </p:cNvPr>
            <p:cNvSpPr>
              <a:spLocks/>
            </p:cNvSpPr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>
                <a:gd name="T0" fmla="*/ 27354 w 52"/>
                <a:gd name="T1" fmla="*/ 70697 h 135"/>
                <a:gd name="T2" fmla="*/ 0 w 52"/>
                <a:gd name="T3" fmla="*/ 0 h 135"/>
                <a:gd name="T4" fmla="*/ 46892 w 52"/>
                <a:gd name="T5" fmla="*/ 188524 h 135"/>
                <a:gd name="T6" fmla="*/ 62523 w 52"/>
                <a:gd name="T7" fmla="*/ 243511 h 135"/>
                <a:gd name="T8" fmla="*/ 199292 w 52"/>
                <a:gd name="T9" fmla="*/ 530225 h 135"/>
                <a:gd name="T10" fmla="*/ 203200 w 52"/>
                <a:gd name="T11" fmla="*/ 530225 h 135"/>
                <a:gd name="T12" fmla="*/ 93785 w 52"/>
                <a:gd name="T13" fmla="*/ 219945 h 135"/>
                <a:gd name="T14" fmla="*/ 27354 w 52"/>
                <a:gd name="T15" fmla="*/ 70697 h 13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</p:grpSp>
      <p:grpSp>
        <p:nvGrpSpPr>
          <p:cNvPr id="1027" name="Group 48">
            <a:extLst>
              <a:ext uri="{FF2B5EF4-FFF2-40B4-BE49-F238E27FC236}">
                <a16:creationId xmlns:a16="http://schemas.microsoft.com/office/drawing/2014/main" id="{7E40F3A5-A399-CA13-F0E5-A00AEA0A520E}"/>
              </a:ext>
            </a:extLst>
          </p:cNvPr>
          <p:cNvGrpSpPr>
            <a:grpSpLocks/>
          </p:cNvGrpSpPr>
          <p:nvPr/>
        </p:nvGrpSpPr>
        <p:grpSpPr bwMode="auto">
          <a:xfrm>
            <a:off x="20638" y="0"/>
            <a:ext cx="1952625" cy="6853238"/>
            <a:chOff x="6627813" y="195717"/>
            <a:chExt cx="1952625" cy="5678034"/>
          </a:xfrm>
        </p:grpSpPr>
        <p:sp>
          <p:nvSpPr>
            <p:cNvPr id="1034" name="Freeform 27">
              <a:extLst>
                <a:ext uri="{FF2B5EF4-FFF2-40B4-BE49-F238E27FC236}">
                  <a16:creationId xmlns:a16="http://schemas.microsoft.com/office/drawing/2014/main" id="{371877F7-BF5B-8E62-3DD7-87539BE5C307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>
                <a:gd name="T0" fmla="*/ 27835 w 103"/>
                <a:gd name="T1" fmla="*/ 832351 h 920"/>
                <a:gd name="T2" fmla="*/ 103388 w 103"/>
                <a:gd name="T3" fmla="*/ 1763790 h 920"/>
                <a:gd name="T4" fmla="*/ 226658 w 103"/>
                <a:gd name="T5" fmla="*/ 2691267 h 920"/>
                <a:gd name="T6" fmla="*/ 401622 w 103"/>
                <a:gd name="T7" fmla="*/ 3610816 h 920"/>
                <a:gd name="T8" fmla="*/ 409575 w 103"/>
                <a:gd name="T9" fmla="*/ 3646488 h 920"/>
                <a:gd name="T10" fmla="*/ 393669 w 103"/>
                <a:gd name="T11" fmla="*/ 3464164 h 920"/>
                <a:gd name="T12" fmla="*/ 393669 w 103"/>
                <a:gd name="T13" fmla="*/ 3432455 h 920"/>
                <a:gd name="T14" fmla="*/ 250517 w 103"/>
                <a:gd name="T15" fmla="*/ 2687303 h 920"/>
                <a:gd name="T16" fmla="*/ 119294 w 103"/>
                <a:gd name="T17" fmla="*/ 1759827 h 920"/>
                <a:gd name="T18" fmla="*/ 35788 w 103"/>
                <a:gd name="T19" fmla="*/ 828387 h 920"/>
                <a:gd name="T20" fmla="*/ 11929 w 103"/>
                <a:gd name="T21" fmla="*/ 364649 h 920"/>
                <a:gd name="T22" fmla="*/ 3976 w 103"/>
                <a:gd name="T23" fmla="*/ 0 h 920"/>
                <a:gd name="T24" fmla="*/ 0 w 103"/>
                <a:gd name="T25" fmla="*/ 0 h 920"/>
                <a:gd name="T26" fmla="*/ 3976 w 103"/>
                <a:gd name="T27" fmla="*/ 364649 h 920"/>
                <a:gd name="T28" fmla="*/ 27835 w 103"/>
                <a:gd name="T29" fmla="*/ 832351 h 92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035" name="Freeform 28">
              <a:extLst>
                <a:ext uri="{FF2B5EF4-FFF2-40B4-BE49-F238E27FC236}">
                  <a16:creationId xmlns:a16="http://schemas.microsoft.com/office/drawing/2014/main" id="{DA9C93F1-353F-190C-3E9C-8C9D33E74CCF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>
                <a:gd name="T0" fmla="*/ 211300 w 88"/>
                <a:gd name="T1" fmla="*/ 908844 h 330"/>
                <a:gd name="T2" fmla="*/ 350838 w 88"/>
                <a:gd name="T3" fmla="*/ 1309688 h 330"/>
                <a:gd name="T4" fmla="*/ 350838 w 88"/>
                <a:gd name="T5" fmla="*/ 1222375 h 330"/>
                <a:gd name="T6" fmla="*/ 350838 w 88"/>
                <a:gd name="T7" fmla="*/ 1206500 h 330"/>
                <a:gd name="T8" fmla="*/ 247181 w 88"/>
                <a:gd name="T9" fmla="*/ 896938 h 330"/>
                <a:gd name="T10" fmla="*/ 0 w 88"/>
                <a:gd name="T11" fmla="*/ 0 h 330"/>
                <a:gd name="T12" fmla="*/ 27908 w 88"/>
                <a:gd name="T13" fmla="*/ 250031 h 330"/>
                <a:gd name="T14" fmla="*/ 211300 w 88"/>
                <a:gd name="T15" fmla="*/ 908844 h 33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036" name="Freeform 29">
              <a:extLst>
                <a:ext uri="{FF2B5EF4-FFF2-40B4-BE49-F238E27FC236}">
                  <a16:creationId xmlns:a16="http://schemas.microsoft.com/office/drawing/2014/main" id="{C2276C2A-485C-0B14-5AD3-DF25E1DCB70F}"/>
                </a:ext>
              </a:extLst>
            </p:cNvPr>
            <p:cNvSpPr>
              <a:spLocks/>
            </p:cNvSpPr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>
                <a:gd name="T0" fmla="*/ 23813 w 90"/>
                <a:gd name="T1" fmla="*/ 59474 h 207"/>
                <a:gd name="T2" fmla="*/ 0 w 90"/>
                <a:gd name="T3" fmla="*/ 0 h 207"/>
                <a:gd name="T4" fmla="*/ 3969 w 90"/>
                <a:gd name="T5" fmla="*/ 114983 h 207"/>
                <a:gd name="T6" fmla="*/ 166688 w 90"/>
                <a:gd name="T7" fmla="*/ 503545 h 207"/>
                <a:gd name="T8" fmla="*/ 317500 w 90"/>
                <a:gd name="T9" fmla="*/ 820738 h 207"/>
                <a:gd name="T10" fmla="*/ 357188 w 90"/>
                <a:gd name="T11" fmla="*/ 820738 h 207"/>
                <a:gd name="T12" fmla="*/ 198438 w 90"/>
                <a:gd name="T13" fmla="*/ 487685 h 207"/>
                <a:gd name="T14" fmla="*/ 23813 w 90"/>
                <a:gd name="T15" fmla="*/ 59474 h 20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037" name="Freeform 30">
              <a:extLst>
                <a:ext uri="{FF2B5EF4-FFF2-40B4-BE49-F238E27FC236}">
                  <a16:creationId xmlns:a16="http://schemas.microsoft.com/office/drawing/2014/main" id="{3EDD4786-98B1-2A88-EE80-F7FAC45524A4}"/>
                </a:ext>
              </a:extLst>
            </p:cNvPr>
            <p:cNvSpPr>
              <a:spLocks/>
            </p:cNvSpPr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>
                <a:gd name="T0" fmla="*/ 401541 w 115"/>
                <a:gd name="T1" fmla="*/ 1622524 h 467"/>
                <a:gd name="T2" fmla="*/ 310101 w 115"/>
                <a:gd name="T3" fmla="*/ 1364666 h 467"/>
                <a:gd name="T4" fmla="*/ 115294 w 115"/>
                <a:gd name="T5" fmla="*/ 599025 h 467"/>
                <a:gd name="T6" fmla="*/ 51683 w 115"/>
                <a:gd name="T7" fmla="*/ 210254 h 467"/>
                <a:gd name="T8" fmla="*/ 0 w 115"/>
                <a:gd name="T9" fmla="*/ 0 h 467"/>
                <a:gd name="T10" fmla="*/ 83489 w 115"/>
                <a:gd name="T11" fmla="*/ 602992 h 467"/>
                <a:gd name="T12" fmla="*/ 274320 w 115"/>
                <a:gd name="T13" fmla="*/ 1376567 h 467"/>
                <a:gd name="T14" fmla="*/ 409492 w 115"/>
                <a:gd name="T15" fmla="*/ 1749470 h 467"/>
                <a:gd name="T16" fmla="*/ 457200 w 115"/>
                <a:gd name="T17" fmla="*/ 1852613 h 467"/>
                <a:gd name="T18" fmla="*/ 445273 w 115"/>
                <a:gd name="T19" fmla="*/ 1816910 h 467"/>
                <a:gd name="T20" fmla="*/ 401541 w 115"/>
                <a:gd name="T21" fmla="*/ 1622524 h 46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038" name="Freeform 31">
              <a:extLst>
                <a:ext uri="{FF2B5EF4-FFF2-40B4-BE49-F238E27FC236}">
                  <a16:creationId xmlns:a16="http://schemas.microsoft.com/office/drawing/2014/main" id="{30B1F80D-5C4C-9EF9-DB44-964B56B7E022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>
                <a:gd name="T0" fmla="*/ 68219 w 36"/>
                <a:gd name="T1" fmla="*/ 2508250 h 633"/>
                <a:gd name="T2" fmla="*/ 52167 w 36"/>
                <a:gd name="T3" fmla="*/ 2365601 h 633"/>
                <a:gd name="T4" fmla="*/ 20064 w 36"/>
                <a:gd name="T5" fmla="*/ 1577067 h 633"/>
                <a:gd name="T6" fmla="*/ 52167 w 36"/>
                <a:gd name="T7" fmla="*/ 784571 h 633"/>
                <a:gd name="T8" fmla="*/ 88283 w 36"/>
                <a:gd name="T9" fmla="*/ 392286 h 633"/>
                <a:gd name="T10" fmla="*/ 144463 w 36"/>
                <a:gd name="T11" fmla="*/ 0 h 633"/>
                <a:gd name="T12" fmla="*/ 140450 w 36"/>
                <a:gd name="T13" fmla="*/ 0 h 633"/>
                <a:gd name="T14" fmla="*/ 80257 w 36"/>
                <a:gd name="T15" fmla="*/ 392286 h 633"/>
                <a:gd name="T16" fmla="*/ 40129 w 36"/>
                <a:gd name="T17" fmla="*/ 784571 h 633"/>
                <a:gd name="T18" fmla="*/ 4013 w 36"/>
                <a:gd name="T19" fmla="*/ 1577067 h 633"/>
                <a:gd name="T20" fmla="*/ 28090 w 36"/>
                <a:gd name="T21" fmla="*/ 2333901 h 633"/>
                <a:gd name="T22" fmla="*/ 64206 w 36"/>
                <a:gd name="T23" fmla="*/ 2504288 h 633"/>
                <a:gd name="T24" fmla="*/ 68219 w 36"/>
                <a:gd name="T25" fmla="*/ 2508250 h 63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039" name="Freeform 32">
              <a:extLst>
                <a:ext uri="{FF2B5EF4-FFF2-40B4-BE49-F238E27FC236}">
                  <a16:creationId xmlns:a16="http://schemas.microsoft.com/office/drawing/2014/main" id="{D3A3221B-AD50-6C95-457E-52EE5946EFC9}"/>
                </a:ext>
              </a:extLst>
            </p:cNvPr>
            <p:cNvSpPr>
              <a:spLocks/>
            </p:cNvSpPr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>
                <a:gd name="T0" fmla="*/ 87313 w 28"/>
                <a:gd name="T1" fmla="*/ 233363 h 59"/>
                <a:gd name="T2" fmla="*/ 111125 w 28"/>
                <a:gd name="T3" fmla="*/ 233363 h 59"/>
                <a:gd name="T4" fmla="*/ 0 w 28"/>
                <a:gd name="T5" fmla="*/ 0 h 59"/>
                <a:gd name="T6" fmla="*/ 87313 w 28"/>
                <a:gd name="T7" fmla="*/ 233363 h 5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040" name="Freeform 33">
              <a:extLst>
                <a:ext uri="{FF2B5EF4-FFF2-40B4-BE49-F238E27FC236}">
                  <a16:creationId xmlns:a16="http://schemas.microsoft.com/office/drawing/2014/main" id="{8D09CCC0-799B-5FAF-B300-02D379937F62}"/>
                </a:ext>
              </a:extLst>
            </p:cNvPr>
            <p:cNvSpPr>
              <a:spLocks/>
            </p:cNvSpPr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>
                <a:gd name="T0" fmla="*/ 16062 w 17"/>
                <a:gd name="T1" fmla="*/ 213912 h 107"/>
                <a:gd name="T2" fmla="*/ 68263 w 17"/>
                <a:gd name="T3" fmla="*/ 423863 h 107"/>
                <a:gd name="T4" fmla="*/ 40155 w 17"/>
                <a:gd name="T5" fmla="*/ 174299 h 107"/>
                <a:gd name="T6" fmla="*/ 36139 w 17"/>
                <a:gd name="T7" fmla="*/ 170337 h 107"/>
                <a:gd name="T8" fmla="*/ 0 w 17"/>
                <a:gd name="T9" fmla="*/ 0 h 107"/>
                <a:gd name="T10" fmla="*/ 0 w 17"/>
                <a:gd name="T11" fmla="*/ 31691 h 107"/>
                <a:gd name="T12" fmla="*/ 16062 w 17"/>
                <a:gd name="T13" fmla="*/ 213912 h 10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041" name="Freeform 34">
              <a:extLst>
                <a:ext uri="{FF2B5EF4-FFF2-40B4-BE49-F238E27FC236}">
                  <a16:creationId xmlns:a16="http://schemas.microsoft.com/office/drawing/2014/main" id="{BA0A6ECB-1507-E295-8F07-28B4FAA06155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>
                <a:gd name="T0" fmla="*/ 31793 w 294"/>
                <a:gd name="T1" fmla="*/ 2191628 h 568"/>
                <a:gd name="T2" fmla="*/ 139095 w 294"/>
                <a:gd name="T3" fmla="*/ 1573375 h 568"/>
                <a:gd name="T4" fmla="*/ 393441 w 294"/>
                <a:gd name="T5" fmla="*/ 998716 h 568"/>
                <a:gd name="T6" fmla="*/ 743166 w 294"/>
                <a:gd name="T7" fmla="*/ 471616 h 568"/>
                <a:gd name="T8" fmla="*/ 945848 w 294"/>
                <a:gd name="T9" fmla="*/ 229863 h 568"/>
                <a:gd name="T10" fmla="*/ 1053150 w 294"/>
                <a:gd name="T11" fmla="*/ 110968 h 568"/>
                <a:gd name="T12" fmla="*/ 1168400 w 294"/>
                <a:gd name="T13" fmla="*/ 0 h 568"/>
                <a:gd name="T14" fmla="*/ 1164426 w 294"/>
                <a:gd name="T15" fmla="*/ 0 h 568"/>
                <a:gd name="T16" fmla="*/ 1049176 w 294"/>
                <a:gd name="T17" fmla="*/ 107005 h 568"/>
                <a:gd name="T18" fmla="*/ 941873 w 294"/>
                <a:gd name="T19" fmla="*/ 221937 h 568"/>
                <a:gd name="T20" fmla="*/ 735218 w 294"/>
                <a:gd name="T21" fmla="*/ 463690 h 568"/>
                <a:gd name="T22" fmla="*/ 377544 w 294"/>
                <a:gd name="T23" fmla="*/ 986827 h 568"/>
                <a:gd name="T24" fmla="*/ 119224 w 294"/>
                <a:gd name="T25" fmla="*/ 1569411 h 568"/>
                <a:gd name="T26" fmla="*/ 0 w 294"/>
                <a:gd name="T27" fmla="*/ 2175775 h 568"/>
                <a:gd name="T28" fmla="*/ 27819 w 294"/>
                <a:gd name="T29" fmla="*/ 2251075 h 568"/>
                <a:gd name="T30" fmla="*/ 31793 w 294"/>
                <a:gd name="T31" fmla="*/ 2191628 h 56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042" name="Freeform 35">
              <a:extLst>
                <a:ext uri="{FF2B5EF4-FFF2-40B4-BE49-F238E27FC236}">
                  <a16:creationId xmlns:a16="http://schemas.microsoft.com/office/drawing/2014/main" id="{D7D7B0A3-0961-E318-AC32-0CC7E20C2DD2}"/>
                </a:ext>
              </a:extLst>
            </p:cNvPr>
            <p:cNvSpPr>
              <a:spLocks/>
            </p:cNvSpPr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>
                <a:gd name="T0" fmla="*/ 0 w 25"/>
                <a:gd name="T1" fmla="*/ 0 h 53"/>
                <a:gd name="T2" fmla="*/ 76010 w 25"/>
                <a:gd name="T3" fmla="*/ 209550 h 53"/>
                <a:gd name="T4" fmla="*/ 100013 w 25"/>
                <a:gd name="T5" fmla="*/ 209550 h 53"/>
                <a:gd name="T6" fmla="*/ 0 w 25"/>
                <a:gd name="T7" fmla="*/ 0 h 5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043" name="Freeform 36">
              <a:extLst>
                <a:ext uri="{FF2B5EF4-FFF2-40B4-BE49-F238E27FC236}">
                  <a16:creationId xmlns:a16="http://schemas.microsoft.com/office/drawing/2014/main" id="{AD24DD14-D52C-7EFF-CF58-C97D0EEF67AA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>
                <a:gd name="T0" fmla="*/ 0 w 29"/>
                <a:gd name="T1" fmla="*/ 0 h 141"/>
                <a:gd name="T2" fmla="*/ 27590 w 29"/>
                <a:gd name="T3" fmla="*/ 352718 h 141"/>
                <a:gd name="T4" fmla="*/ 70945 w 29"/>
                <a:gd name="T5" fmla="*/ 463685 h 141"/>
                <a:gd name="T6" fmla="*/ 114300 w 29"/>
                <a:gd name="T7" fmla="*/ 558800 h 141"/>
                <a:gd name="T8" fmla="*/ 106417 w 29"/>
                <a:gd name="T9" fmla="*/ 535021 h 141"/>
                <a:gd name="T10" fmla="*/ 31531 w 29"/>
                <a:gd name="T11" fmla="*/ 87189 h 141"/>
                <a:gd name="T12" fmla="*/ 15766 w 29"/>
                <a:gd name="T13" fmla="*/ 43594 h 141"/>
                <a:gd name="T14" fmla="*/ 0 w 29"/>
                <a:gd name="T15" fmla="*/ 0 h 14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044" name="Freeform 37">
              <a:extLst>
                <a:ext uri="{FF2B5EF4-FFF2-40B4-BE49-F238E27FC236}">
                  <a16:creationId xmlns:a16="http://schemas.microsoft.com/office/drawing/2014/main" id="{8106A1B6-3ACE-6453-F19F-FDBA049F8107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>
                <a:gd name="T0" fmla="*/ 0 w 8"/>
                <a:gd name="T1" fmla="*/ 102328 h 48"/>
                <a:gd name="T2" fmla="*/ 15875 w 8"/>
                <a:gd name="T3" fmla="*/ 145620 h 48"/>
                <a:gd name="T4" fmla="*/ 31750 w 8"/>
                <a:gd name="T5" fmla="*/ 188913 h 48"/>
                <a:gd name="T6" fmla="*/ 27781 w 8"/>
                <a:gd name="T7" fmla="*/ 74778 h 48"/>
                <a:gd name="T8" fmla="*/ 0 w 8"/>
                <a:gd name="T9" fmla="*/ 0 h 48"/>
                <a:gd name="T10" fmla="*/ 0 w 8"/>
                <a:gd name="T11" fmla="*/ 15743 h 48"/>
                <a:gd name="T12" fmla="*/ 0 w 8"/>
                <a:gd name="T13" fmla="*/ 102328 h 4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045" name="Freeform 38">
              <a:extLst>
                <a:ext uri="{FF2B5EF4-FFF2-40B4-BE49-F238E27FC236}">
                  <a16:creationId xmlns:a16="http://schemas.microsoft.com/office/drawing/2014/main" id="{721DAE70-D707-9C66-3D71-9E8AB45034D5}"/>
                </a:ext>
              </a:extLst>
            </p:cNvPr>
            <p:cNvSpPr>
              <a:spLocks/>
            </p:cNvSpPr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>
                <a:gd name="T0" fmla="*/ 43656 w 44"/>
                <a:gd name="T1" fmla="*/ 110925 h 111"/>
                <a:gd name="T2" fmla="*/ 0 w 44"/>
                <a:gd name="T3" fmla="*/ 0 h 111"/>
                <a:gd name="T4" fmla="*/ 43656 w 44"/>
                <a:gd name="T5" fmla="*/ 194119 h 111"/>
                <a:gd name="T6" fmla="*/ 55563 w 44"/>
                <a:gd name="T7" fmla="*/ 229773 h 111"/>
                <a:gd name="T8" fmla="*/ 154781 w 44"/>
                <a:gd name="T9" fmla="*/ 439738 h 111"/>
                <a:gd name="T10" fmla="*/ 174625 w 44"/>
                <a:gd name="T11" fmla="*/ 439738 h 111"/>
                <a:gd name="T12" fmla="*/ 87313 w 44"/>
                <a:gd name="T13" fmla="*/ 206003 h 111"/>
                <a:gd name="T14" fmla="*/ 43656 w 44"/>
                <a:gd name="T15" fmla="*/ 110925 h 11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</p:grpSp>
      <p:sp>
        <p:nvSpPr>
          <p:cNvPr id="62" name="Rectangle 61">
            <a:extLst>
              <a:ext uri="{FF2B5EF4-FFF2-40B4-BE49-F238E27FC236}">
                <a16:creationId xmlns:a16="http://schemas.microsoft.com/office/drawing/2014/main" id="{F27DB533-D752-4503-27A2-96255A4B3B4D}"/>
              </a:ext>
            </a:extLst>
          </p:cNvPr>
          <p:cNvSpPr/>
          <p:nvPr/>
        </p:nvSpPr>
        <p:spPr>
          <a:xfrm>
            <a:off x="0" y="0"/>
            <a:ext cx="182563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29" name="Title Placeholder 1">
            <a:extLst>
              <a:ext uri="{FF2B5EF4-FFF2-40B4-BE49-F238E27FC236}">
                <a16:creationId xmlns:a16="http://schemas.microsoft.com/office/drawing/2014/main" id="{C861FFFC-6D66-3BDC-1CEA-A9043CFE6F8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944688" y="623888"/>
            <a:ext cx="6589712" cy="1281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Kliknutím lze upravit styl.</a:t>
            </a:r>
            <a:endParaRPr lang="en-US" altLang="cs-CZ"/>
          </a:p>
        </p:txBody>
      </p:sp>
      <p:sp>
        <p:nvSpPr>
          <p:cNvPr id="1030" name="Text Placeholder 2">
            <a:extLst>
              <a:ext uri="{FF2B5EF4-FFF2-40B4-BE49-F238E27FC236}">
                <a16:creationId xmlns:a16="http://schemas.microsoft.com/office/drawing/2014/main" id="{14B85887-7F59-46E4-BA66-524AB2DB410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943100" y="2133600"/>
            <a:ext cx="65913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Po kliknutí můžete upravovat styly textu v předloze.</a:t>
            </a:r>
          </a:p>
          <a:p>
            <a:pPr lvl="1"/>
            <a:r>
              <a:rPr lang="cs-CZ" altLang="cs-CZ"/>
              <a:t>Druhá úroveň</a:t>
            </a:r>
          </a:p>
          <a:p>
            <a:pPr lvl="2"/>
            <a:r>
              <a:rPr lang="cs-CZ" altLang="cs-CZ"/>
              <a:t>Třetí úroveň</a:t>
            </a:r>
          </a:p>
          <a:p>
            <a:pPr lvl="3"/>
            <a:r>
              <a:rPr lang="cs-CZ" altLang="cs-CZ"/>
              <a:t>Čtvrtá úroveň</a:t>
            </a:r>
          </a:p>
          <a:p>
            <a:pPr lvl="4"/>
            <a:r>
              <a:rPr lang="cs-CZ" altLang="cs-CZ"/>
              <a:t>Pátá úroveň</a:t>
            </a:r>
            <a:endParaRPr lang="en-US" altLang="cs-C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A6D07E-3EDF-B3F4-E405-90B981D77B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772400" y="6135688"/>
            <a:ext cx="766763" cy="3698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71144B-B9D1-8F2E-3C62-C23DF9FD07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943100" y="6135688"/>
            <a:ext cx="57165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FEE9C3-BF33-FB81-AC00-2003CD8F5F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511175" y="787400"/>
            <a:ext cx="5857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2000">
                <a:solidFill>
                  <a:srgbClr val="FEFFFF"/>
                </a:solidFill>
                <a:latin typeface="+mn-lt"/>
              </a:defRPr>
            </a:lvl1pPr>
          </a:lstStyle>
          <a:p>
            <a:pPr>
              <a:defRPr/>
            </a:pPr>
            <a:fld id="{539AF2F3-B0A9-4FFF-8F02-7683DD7CA10B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2" r:id="rId1"/>
    <p:sldLayoutId id="2147483823" r:id="rId2"/>
    <p:sldLayoutId id="2147483824" r:id="rId3"/>
    <p:sldLayoutId id="2147483825" r:id="rId4"/>
    <p:sldLayoutId id="2147483826" r:id="rId5"/>
    <p:sldLayoutId id="2147483827" r:id="rId6"/>
    <p:sldLayoutId id="2147483828" r:id="rId7"/>
    <p:sldLayoutId id="2147483829" r:id="rId8"/>
    <p:sldLayoutId id="2147483830" r:id="rId9"/>
    <p:sldLayoutId id="2147483831" r:id="rId10"/>
    <p:sldLayoutId id="2147483832" r:id="rId11"/>
    <p:sldLayoutId id="2147483833" r:id="rId12"/>
    <p:sldLayoutId id="2147483834" r:id="rId13"/>
    <p:sldLayoutId id="2147483835" r:id="rId14"/>
    <p:sldLayoutId id="2147483836" r:id="rId15"/>
    <p:sldLayoutId id="2147483837" r:id="rId16"/>
  </p:sldLayoutIdLst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3600" kern="1200">
          <a:solidFill>
            <a:srgbClr val="262626"/>
          </a:solidFill>
          <a:latin typeface="+mj-lt"/>
          <a:ea typeface="+mj-ea"/>
          <a:cs typeface="+mj-cs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kern="1200">
          <a:solidFill>
            <a:srgbClr val="404040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600" kern="1200">
          <a:solidFill>
            <a:srgbClr val="404040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400" kern="1200">
          <a:solidFill>
            <a:srgbClr val="404040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rgbClr val="404040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rgbClr val="404040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 descr="Obsah obrázku text, snímek obrazovky, Písmo&#10;&#10;Popis byl vytvořen automaticky">
            <a:extLst>
              <a:ext uri="{FF2B5EF4-FFF2-40B4-BE49-F238E27FC236}">
                <a16:creationId xmlns:a16="http://schemas.microsoft.com/office/drawing/2014/main" id="{5E22F058-7C35-0243-5A09-CB1E4DA497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620688"/>
            <a:ext cx="7488832" cy="547077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ovéPole 2">
            <a:extLst>
              <a:ext uri="{FF2B5EF4-FFF2-40B4-BE49-F238E27FC236}">
                <a16:creationId xmlns:a16="http://schemas.microsoft.com/office/drawing/2014/main" id="{C2A0DEB2-5E81-0AB9-0723-753EC8125C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9138" y="1916113"/>
            <a:ext cx="8101012" cy="2586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cs-CZ" altLang="cs-CZ" sz="54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AUTODIAGNOSTIKA UČITELE  </a:t>
            </a:r>
            <a:br>
              <a:rPr lang="cs-CZ" altLang="cs-CZ" sz="54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cs-CZ" altLang="cs-CZ" sz="54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cesta ke zkvalitnění vzdělávacího procesu</a:t>
            </a:r>
            <a:endParaRPr lang="cs-CZ" altLang="cs-CZ" sz="540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Nadpis 1">
            <a:extLst>
              <a:ext uri="{FF2B5EF4-FFF2-40B4-BE49-F238E27FC236}">
                <a16:creationId xmlns:a16="http://schemas.microsoft.com/office/drawing/2014/main" id="{2023EDD7-2B33-749E-0C9B-AAE59581582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76375" y="44450"/>
            <a:ext cx="7488238" cy="1944688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br>
              <a:rPr lang="pl-PL" altLang="cs-CZ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pl-PL" altLang="cs-CZ" sz="40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 si představíme pod daným pojmem? </a:t>
            </a:r>
            <a:br>
              <a:rPr lang="pl-PL" altLang="cs-CZ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endParaRPr lang="cs-CZ" altLang="cs-CZ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075" name="Zástupný obsah 2">
            <a:extLst>
              <a:ext uri="{FF2B5EF4-FFF2-40B4-BE49-F238E27FC236}">
                <a16:creationId xmlns:a16="http://schemas.microsoft.com/office/drawing/2014/main" id="{868673FC-1CE1-A05B-CD6B-1DF3F117E17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116013" y="2060575"/>
            <a:ext cx="7416800" cy="3849688"/>
          </a:xfrm>
        </p:spPr>
        <p:txBody>
          <a:bodyPr rtlCol="0">
            <a:normAutofit lnSpcReduction="10000"/>
          </a:bodyPr>
          <a:lstStyle/>
          <a:p>
            <a:pPr eaLnBrk="1" fontAlgn="auto" hangingPunct="1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  <a:defRPr/>
            </a:pPr>
            <a:r>
              <a:rPr lang="cs-CZ" sz="24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„</a:t>
            </a:r>
            <a:r>
              <a:rPr lang="cs-CZ" sz="24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V nejširším smyslu jako způsob poznávání a hodnocení vlastní pedagogické činnosti a jejích výsledků z různých hledisek.“ </a:t>
            </a:r>
            <a:endParaRPr lang="cs-CZ" sz="2400" kern="100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eaLnBrk="1" fontAlgn="auto" hangingPunct="1">
              <a:lnSpc>
                <a:spcPct val="107000"/>
              </a:lnSpc>
              <a:spcAft>
                <a:spcPts val="800"/>
              </a:spcAft>
              <a:buFont typeface="Wingdings 3" charset="2"/>
              <a:buNone/>
              <a:defRPr/>
            </a:pPr>
            <a:r>
              <a:rPr lang="cs-CZ" sz="16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   (Zdroj: Hrabal, 1988, s. 15) </a:t>
            </a:r>
            <a:endParaRPr lang="cs-CZ" sz="1600" kern="100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fontAlgn="auto" hangingPunct="1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  <a:defRPr/>
            </a:pPr>
            <a:r>
              <a:rPr lang="cs-CZ" sz="24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Analýza výsledků učitelova pedagogického působení: vyučovacího procesu (interakce učitele a žáků) a výsledků učitelova hodnocení a posuzování žáků. </a:t>
            </a:r>
            <a:endParaRPr lang="cs-CZ" sz="2400" kern="100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fontAlgn="auto" hangingPunct="1">
              <a:lnSpc>
                <a:spcPct val="107000"/>
              </a:lnSpc>
              <a:spcAft>
                <a:spcPts val="800"/>
              </a:spcAft>
              <a:buFont typeface="Wingdings 3" charset="2"/>
              <a:buChar char=""/>
              <a:defRPr/>
            </a:pPr>
            <a:r>
              <a:rPr lang="cs-CZ" sz="24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Sebereflexe učitele.</a:t>
            </a:r>
            <a:endParaRPr lang="cs-CZ" sz="2400" kern="100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endParaRPr lang="cs-CZ" altLang="cs-CZ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Zástupný symbol pro obsah 2">
            <a:extLst>
              <a:ext uri="{FF2B5EF4-FFF2-40B4-BE49-F238E27FC236}">
                <a16:creationId xmlns:a16="http://schemas.microsoft.com/office/drawing/2014/main" id="{9B7D3BA6-C3CA-2C7A-7C71-7AA558E2687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116013" y="1341438"/>
            <a:ext cx="7343775" cy="5327650"/>
          </a:xfrm>
        </p:spPr>
        <p:txBody>
          <a:bodyPr rtlCol="0">
            <a:normAutofit/>
          </a:bodyPr>
          <a:lstStyle/>
          <a:p>
            <a:pPr eaLnBrk="1" fontAlgn="auto" hangingPunct="1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  <a:defRPr/>
            </a:pPr>
            <a:r>
              <a:rPr lang="cs-CZ" sz="24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Za </a:t>
            </a:r>
            <a:r>
              <a:rPr lang="cs-CZ" sz="24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autodiagnostiku pedagogické činnosti</a:t>
            </a:r>
            <a:r>
              <a:rPr lang="cs-CZ" sz="24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lze považovat proces, v jehož průběhu učitel </a:t>
            </a:r>
            <a:r>
              <a:rPr lang="cs-CZ" sz="24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cíleně a systematicky</a:t>
            </a:r>
            <a:r>
              <a:rPr lang="cs-CZ" sz="24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získává a zpracovává (tzn. analyzuje, zobecňuje a hodnotí) </a:t>
            </a:r>
            <a:r>
              <a:rPr lang="cs-CZ" sz="24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zpětnovazební informace</a:t>
            </a:r>
            <a:r>
              <a:rPr lang="cs-CZ" sz="24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  <a:endParaRPr lang="cs-CZ" sz="2400" kern="100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fontAlgn="auto" hangingPunct="1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  <a:defRPr/>
            </a:pPr>
            <a:r>
              <a:rPr lang="cs-CZ" sz="24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Na základě těchto informací projektuje postup zkvalitňování a zefektivňování svého pedagogického působení.</a:t>
            </a:r>
            <a:endParaRPr lang="cs-CZ" sz="2400" kern="100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fontAlgn="auto" hangingPunct="1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  <a:defRPr/>
            </a:pPr>
            <a:r>
              <a:rPr lang="cs-CZ" sz="24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Je základním prostředkem k zefektivňování a zkvalitňování vyučovacího procesu.</a:t>
            </a:r>
            <a:endParaRPr lang="cs-CZ" sz="2400" kern="100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Nadpis 1">
            <a:extLst>
              <a:ext uri="{FF2B5EF4-FFF2-40B4-BE49-F238E27FC236}">
                <a16:creationId xmlns:a16="http://schemas.microsoft.com/office/drawing/2014/main" id="{3DAA9FBA-4A09-B86C-335B-141AD4574D6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47813" y="623888"/>
            <a:ext cx="6986587" cy="933450"/>
          </a:xfrm>
        </p:spPr>
        <p:txBody>
          <a:bodyPr/>
          <a:lstStyle/>
          <a:p>
            <a:pPr eaLnBrk="1" hangingPunct="1"/>
            <a:r>
              <a:rPr lang="cs-CZ" altLang="cs-CZ">
                <a:latin typeface="Calibri" panose="020F0502020204030204" pitchFamily="34" charset="0"/>
                <a:cs typeface="Calibri" panose="020F0502020204030204" pitchFamily="34" charset="0"/>
              </a:rPr>
              <a:t>Proč provádět autodiagnostiku?</a:t>
            </a:r>
          </a:p>
        </p:txBody>
      </p:sp>
      <p:sp>
        <p:nvSpPr>
          <p:cNvPr id="6147" name="Zástupný obsah 2">
            <a:extLst>
              <a:ext uri="{FF2B5EF4-FFF2-40B4-BE49-F238E27FC236}">
                <a16:creationId xmlns:a16="http://schemas.microsoft.com/office/drawing/2014/main" id="{B9EF9722-A2AF-A56D-478C-3DB260382D7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258888" y="1989138"/>
            <a:ext cx="7275512" cy="3776662"/>
          </a:xfrm>
        </p:spPr>
        <p:txBody>
          <a:bodyPr rtlCol="0">
            <a:normAutofit/>
          </a:bodyPr>
          <a:lstStyle/>
          <a:p>
            <a:pPr eaLnBrk="1" fontAlgn="auto" hangingPunct="1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  <a:defRPr/>
            </a:pPr>
            <a:r>
              <a:rPr lang="cs-CZ" sz="24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Jedna z nových rolí učitele.</a:t>
            </a:r>
            <a:endParaRPr lang="cs-CZ" sz="2400" kern="100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fontAlgn="auto" hangingPunct="1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  <a:defRPr/>
            </a:pPr>
            <a:r>
              <a:rPr lang="cs-CZ" sz="24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Odborný profesní růst – sebereflexe, porozumění profesi, zdokonalování se. </a:t>
            </a:r>
            <a:endParaRPr lang="cs-CZ" sz="2400" kern="100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fontAlgn="auto" hangingPunct="1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  <a:defRPr/>
            </a:pPr>
            <a:r>
              <a:rPr lang="cs-CZ" sz="24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Osobnostní růst – rozvoj osobnosti, poznávání svých silných i slabých stránek.</a:t>
            </a:r>
            <a:endParaRPr lang="cs-CZ" sz="2400" kern="100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fontAlgn="auto" hangingPunct="1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  <a:defRPr/>
            </a:pPr>
            <a:r>
              <a:rPr lang="cs-CZ" sz="24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Hledání odpovědi na otázku: </a:t>
            </a:r>
            <a:r>
              <a:rPr lang="cs-CZ" sz="24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Jaký jsem učitel</a:t>
            </a:r>
            <a:r>
              <a:rPr lang="cs-CZ" sz="24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? </a:t>
            </a:r>
            <a:endParaRPr lang="cs-CZ" sz="2400" kern="100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Nadpis 1">
            <a:extLst>
              <a:ext uri="{FF2B5EF4-FFF2-40B4-BE49-F238E27FC236}">
                <a16:creationId xmlns:a16="http://schemas.microsoft.com/office/drawing/2014/main" id="{7D6B293E-ECD2-2B73-4A09-855C48DEEA9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19250" y="623888"/>
            <a:ext cx="7200900" cy="1281112"/>
          </a:xfrm>
        </p:spPr>
        <p:txBody>
          <a:bodyPr/>
          <a:lstStyle/>
          <a:p>
            <a:pPr eaLnBrk="1" hangingPunct="1"/>
            <a:r>
              <a:rPr lang="cs-CZ" altLang="cs-CZ">
                <a:latin typeface="Calibri" panose="020F0502020204030204" pitchFamily="34" charset="0"/>
                <a:cs typeface="Calibri" panose="020F0502020204030204" pitchFamily="34" charset="0"/>
              </a:rPr>
              <a:t>Východisko autodiagnostiky  </a:t>
            </a:r>
            <a:br>
              <a:rPr lang="cs-CZ" altLang="cs-CZ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cs-CZ" altLang="cs-CZ" sz="1600">
                <a:latin typeface="Calibri" panose="020F0502020204030204" pitchFamily="34" charset="0"/>
                <a:cs typeface="Calibri" panose="020F0502020204030204" pitchFamily="34" charset="0"/>
              </a:rPr>
              <a:t>(Zdroj: Hrabal, 1988)</a:t>
            </a:r>
          </a:p>
        </p:txBody>
      </p:sp>
      <p:sp>
        <p:nvSpPr>
          <p:cNvPr id="7171" name="Zástupný obsah 2">
            <a:extLst>
              <a:ext uri="{FF2B5EF4-FFF2-40B4-BE49-F238E27FC236}">
                <a16:creationId xmlns:a16="http://schemas.microsoft.com/office/drawing/2014/main" id="{34B859D2-7F91-90CD-E7EA-9BAAD871450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187450" y="2133600"/>
            <a:ext cx="7346950" cy="3778250"/>
          </a:xfrm>
        </p:spPr>
        <p:txBody>
          <a:bodyPr rtlCol="0">
            <a:normAutofit/>
          </a:bodyPr>
          <a:lstStyle/>
          <a:p>
            <a:pPr eaLnBrk="1" fontAlgn="auto" hangingPunct="1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  <a:defRPr/>
            </a:pPr>
            <a:r>
              <a:rPr lang="cs-CZ" sz="24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Spočívá v charakteru učitelových požadavků na žáky. </a:t>
            </a:r>
            <a:endParaRPr lang="cs-CZ" sz="2400" kern="100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fontAlgn="auto" hangingPunct="1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  <a:defRPr/>
            </a:pPr>
            <a:r>
              <a:rPr lang="cs-CZ" sz="24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Svoje požadavky předkládá jednak v přímé interakci s žáky, jednak formou úkolových situací, které žákům vytváří. </a:t>
            </a:r>
            <a:endParaRPr lang="cs-CZ" sz="2400" kern="100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fontAlgn="auto" hangingPunct="1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  <a:defRPr/>
            </a:pPr>
            <a:r>
              <a:rPr lang="cs-CZ" sz="24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Specifika požadavků učitele se promítají do celkové úrovně, do charakteru činností a výkonů žáků.</a:t>
            </a:r>
            <a:endParaRPr lang="cs-CZ" sz="2400" kern="100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Zástupný symbol pro obsah 2">
            <a:extLst>
              <a:ext uri="{FF2B5EF4-FFF2-40B4-BE49-F238E27FC236}">
                <a16:creationId xmlns:a16="http://schemas.microsoft.com/office/drawing/2014/main" id="{7F338E2E-903E-9346-2468-363F3B28704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971550" y="1628775"/>
            <a:ext cx="7886700" cy="4943475"/>
          </a:xfrm>
        </p:spPr>
        <p:txBody>
          <a:bodyPr rtlCol="0">
            <a:normAutofit/>
          </a:bodyPr>
          <a:lstStyle/>
          <a:p>
            <a:pPr marL="0" indent="0" eaLnBrk="1" fontAlgn="auto" hangingPunct="1">
              <a:lnSpc>
                <a:spcPct val="107000"/>
              </a:lnSpc>
              <a:spcAft>
                <a:spcPts val="800"/>
              </a:spcAft>
              <a:buFont typeface="Wingdings 3" charset="2"/>
              <a:buNone/>
              <a:defRPr/>
            </a:pPr>
            <a:r>
              <a:rPr lang="cs-CZ" sz="24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V průběhu autodiagnostiky si učitel klade </a:t>
            </a:r>
            <a:r>
              <a:rPr lang="cs-CZ" sz="24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sebereflektující</a:t>
            </a:r>
            <a:r>
              <a:rPr lang="cs-CZ" sz="24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otázky, které: </a:t>
            </a:r>
            <a:endParaRPr lang="cs-CZ" sz="2400" kern="100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 eaLnBrk="1" fontAlgn="auto" hangingPunct="1">
              <a:lnSpc>
                <a:spcPct val="107000"/>
              </a:lnSpc>
              <a:spcAft>
                <a:spcPts val="800"/>
              </a:spcAft>
              <a:tabLst>
                <a:tab pos="914400" algn="l"/>
              </a:tabLst>
              <a:defRPr/>
            </a:pPr>
            <a:r>
              <a:rPr lang="cs-CZ" sz="24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Umožňují vědomou analytickou interpretaci jeho dosavadních zkušeností a zpětnovazebních informací.</a:t>
            </a:r>
            <a:endParaRPr lang="cs-CZ" sz="2400" kern="100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 eaLnBrk="1" fontAlgn="auto" hangingPunct="1">
              <a:lnSpc>
                <a:spcPct val="107000"/>
              </a:lnSpc>
              <a:spcAft>
                <a:spcPts val="800"/>
              </a:spcAft>
              <a:tabLst>
                <a:tab pos="914400" algn="l"/>
              </a:tabLst>
              <a:defRPr/>
            </a:pPr>
            <a:r>
              <a:rPr lang="cs-CZ" sz="24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Vedou ho k zamýšlení se nad příčinami uvědomovaných způsobů jednání. </a:t>
            </a:r>
            <a:endParaRPr lang="cs-CZ" sz="2400" kern="100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 eaLnBrk="1" fontAlgn="auto" hangingPunct="1">
              <a:lnSpc>
                <a:spcPct val="107000"/>
              </a:lnSpc>
              <a:spcAft>
                <a:spcPts val="800"/>
              </a:spcAft>
              <a:tabLst>
                <a:tab pos="914400" algn="l"/>
              </a:tabLst>
              <a:defRPr/>
            </a:pPr>
            <a:r>
              <a:rPr lang="cs-CZ" sz="24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Podněcují k hledání cest dalšího zdokonalování vlastní pedagogické činnosti.</a:t>
            </a:r>
            <a:endParaRPr lang="cs-CZ" sz="2400" kern="100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fontAlgn="auto" hangingPunct="1">
              <a:spcAft>
                <a:spcPts val="0"/>
              </a:spcAft>
              <a:buFontTx/>
              <a:buNone/>
              <a:defRPr/>
            </a:pPr>
            <a:endParaRPr lang="cs-CZ" altLang="cs-CZ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Nadpis 1">
            <a:extLst>
              <a:ext uri="{FF2B5EF4-FFF2-40B4-BE49-F238E27FC236}">
                <a16:creationId xmlns:a16="http://schemas.microsoft.com/office/drawing/2014/main" id="{C61FA40B-4897-782D-F622-219025B4A9D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14488" y="404813"/>
            <a:ext cx="6918325" cy="633412"/>
          </a:xfrm>
        </p:spPr>
        <p:txBody>
          <a:bodyPr/>
          <a:lstStyle/>
          <a:p>
            <a:pPr eaLnBrk="1" hangingPunct="1"/>
            <a:r>
              <a:rPr lang="cs-CZ" altLang="cs-CZ">
                <a:latin typeface="Calibri" panose="020F0502020204030204" pitchFamily="34" charset="0"/>
                <a:cs typeface="Calibri" panose="020F0502020204030204" pitchFamily="34" charset="0"/>
              </a:rPr>
              <a:t>Typologie sebereflektujících otázek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33BD50B4-24D5-6FFA-2BAD-155A18F296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7450" y="1700213"/>
            <a:ext cx="7581900" cy="4778375"/>
          </a:xfrm>
        </p:spPr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tabLst>
                <a:tab pos="457200" algn="l"/>
              </a:tabLst>
              <a:defRPr/>
            </a:pPr>
            <a:r>
              <a:rPr lang="cs-CZ" sz="24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Popisující vnímavost nebo pedagogickou situaci, resp. způsob jejího řešení.</a:t>
            </a:r>
            <a:br>
              <a:rPr lang="cs-CZ" sz="24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cs-CZ" sz="1700" i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Co dělám? Jak postupuji?</a:t>
            </a:r>
            <a:endParaRPr lang="cs-CZ" sz="1700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eaLnBrk="1" fontAlgn="auto" hangingPunct="1">
              <a:spcAft>
                <a:spcPts val="0"/>
              </a:spcAft>
              <a:tabLst>
                <a:tab pos="457200" algn="l"/>
              </a:tabLst>
              <a:defRPr/>
            </a:pPr>
            <a:r>
              <a:rPr lang="cs-CZ" sz="24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Podrobněji popisující a analyzující způsob řešení pedagogické situace.</a:t>
            </a:r>
            <a:br>
              <a:rPr lang="cs-CZ" sz="24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cs-CZ" sz="1700" i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Jak řešení situace vlastně vypadá? V čem spočívá? Jak reagují žáci? Jak se při tom cítím? Co prožívám?</a:t>
            </a:r>
            <a:endParaRPr lang="cs-CZ" sz="1700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eaLnBrk="1" fontAlgn="auto" hangingPunct="1">
              <a:spcAft>
                <a:spcPts val="0"/>
              </a:spcAft>
              <a:tabLst>
                <a:tab pos="457200" algn="l"/>
              </a:tabLst>
              <a:defRPr/>
            </a:pPr>
            <a:r>
              <a:rPr lang="cs-CZ" sz="24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Směřující k postižení příčin daného řešení pedagogické situace.</a:t>
            </a:r>
            <a:br>
              <a:rPr lang="cs-CZ" sz="24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cs-CZ" sz="1700" i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Proč řeším situaci právě takto? Jak došlo k tomu, že jsem reagoval – např. při komunikaci s žáky – právě tímto způsobem?</a:t>
            </a:r>
            <a:endParaRPr lang="cs-CZ" sz="1700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eaLnBrk="1" fontAlgn="auto" hangingPunct="1">
              <a:spcAft>
                <a:spcPts val="0"/>
              </a:spcAft>
              <a:tabLst>
                <a:tab pos="457200" algn="l"/>
              </a:tabLst>
              <a:defRPr/>
            </a:pPr>
            <a:r>
              <a:rPr lang="cs-CZ" sz="24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Podněcující k hledání způsobů účinnějšího řešení dané </a:t>
            </a:r>
            <a:r>
              <a:rPr lang="cs-CZ" sz="2400" i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pedagogické situace.</a:t>
            </a:r>
            <a:br>
              <a:rPr lang="cs-CZ" sz="2400" i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cs-CZ" sz="1600" i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Jak bych mohl dělat věci jinak? Jak lépe bych mohl tuto situaci řešit? Co to předpokládá?</a:t>
            </a:r>
            <a:endParaRPr lang="cs-CZ" sz="1600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"/>
              <a:defRPr/>
            </a:pPr>
            <a:endParaRPr lang="cs-CZ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Nadpis 1">
            <a:extLst>
              <a:ext uri="{FF2B5EF4-FFF2-40B4-BE49-F238E27FC236}">
                <a16:creationId xmlns:a16="http://schemas.microsoft.com/office/drawing/2014/main" id="{DB74D959-837C-DD48-4F4C-BC5172B2607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63713" y="623888"/>
            <a:ext cx="6770687" cy="1281112"/>
          </a:xfrm>
        </p:spPr>
        <p:txBody>
          <a:bodyPr/>
          <a:lstStyle/>
          <a:p>
            <a:pPr eaLnBrk="1" hangingPunct="1"/>
            <a:r>
              <a:rPr lang="cs-CZ" altLang="cs-CZ">
                <a:latin typeface="Calibri" panose="020F0502020204030204" pitchFamily="34" charset="0"/>
                <a:cs typeface="Calibri" panose="020F0502020204030204" pitchFamily="34" charset="0"/>
              </a:rPr>
              <a:t>Oblasti, na které by měla být autodiagnostika zaměřena</a:t>
            </a:r>
          </a:p>
        </p:txBody>
      </p:sp>
      <p:sp>
        <p:nvSpPr>
          <p:cNvPr id="29699" name="Zástupný symbol pro obsah 2">
            <a:extLst>
              <a:ext uri="{FF2B5EF4-FFF2-40B4-BE49-F238E27FC236}">
                <a16:creationId xmlns:a16="http://schemas.microsoft.com/office/drawing/2014/main" id="{F3F14C0E-BBEB-7120-A26B-DECD79A5CEE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187450" y="2492375"/>
            <a:ext cx="7499350" cy="3514725"/>
          </a:xfrm>
        </p:spPr>
        <p:txBody>
          <a:bodyPr/>
          <a:lstStyle/>
          <a:p>
            <a:pPr eaLnBrk="1" hangingPunct="1">
              <a:spcBef>
                <a:spcPts val="4200"/>
              </a:spcBef>
            </a:pPr>
            <a:r>
              <a:rPr lang="cs-CZ" altLang="cs-CZ" sz="2400">
                <a:latin typeface="Calibri" panose="020F0502020204030204" pitchFamily="34" charset="0"/>
                <a:cs typeface="Calibri" panose="020F0502020204030204" pitchFamily="34" charset="0"/>
              </a:rPr>
              <a:t>Učitelovo uvažování o výuce</a:t>
            </a:r>
            <a:br>
              <a:rPr lang="cs-CZ" altLang="cs-CZ" sz="240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cs-CZ" altLang="cs-CZ" sz="2400">
                <a:latin typeface="Calibri" panose="020F0502020204030204" pitchFamily="34" charset="0"/>
                <a:cs typeface="Calibri" panose="020F0502020204030204" pitchFamily="34" charset="0"/>
              </a:rPr>
              <a:t>(učitelovo pojetí výuky, model jeho výuky).</a:t>
            </a:r>
          </a:p>
          <a:p>
            <a:pPr eaLnBrk="1" hangingPunct="1">
              <a:spcBef>
                <a:spcPts val="4200"/>
              </a:spcBef>
            </a:pPr>
            <a:r>
              <a:rPr lang="cs-CZ" altLang="cs-CZ" sz="2400">
                <a:latin typeface="Calibri" panose="020F0502020204030204" pitchFamily="34" charset="0"/>
                <a:cs typeface="Calibri" panose="020F0502020204030204" pitchFamily="34" charset="0"/>
              </a:rPr>
              <a:t>Učitelovo pedagogické působení na žáky</a:t>
            </a:r>
            <a:br>
              <a:rPr lang="cs-CZ" altLang="cs-CZ" sz="240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cs-CZ" altLang="cs-CZ" sz="2400">
                <a:latin typeface="Calibri" panose="020F0502020204030204" pitchFamily="34" charset="0"/>
                <a:cs typeface="Calibri" panose="020F0502020204030204" pitchFamily="34" charset="0"/>
              </a:rPr>
              <a:t>(pedagogická komunikace s žáky).</a:t>
            </a:r>
          </a:p>
          <a:p>
            <a:pPr eaLnBrk="1" hangingPunct="1">
              <a:spcBef>
                <a:spcPts val="4200"/>
              </a:spcBef>
            </a:pPr>
            <a:r>
              <a:rPr lang="cs-CZ" altLang="cs-CZ" sz="2400">
                <a:latin typeface="Calibri" panose="020F0502020204030204" pitchFamily="34" charset="0"/>
                <a:cs typeface="Calibri" panose="020F0502020204030204" pitchFamily="34" charset="0"/>
              </a:rPr>
              <a:t>Důsledky učitelova působení na žáky.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Nadpis 1">
            <a:extLst>
              <a:ext uri="{FF2B5EF4-FFF2-40B4-BE49-F238E27FC236}">
                <a16:creationId xmlns:a16="http://schemas.microsoft.com/office/drawing/2014/main" id="{DA5A4AD8-9677-1866-766E-E727C39D6F7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44688" y="623888"/>
            <a:ext cx="6589712" cy="1281112"/>
          </a:xfrm>
        </p:spPr>
        <p:txBody>
          <a:bodyPr/>
          <a:lstStyle/>
          <a:p>
            <a:pPr eaLnBrk="1" hangingPunct="1"/>
            <a:r>
              <a:rPr lang="cs-CZ" altLang="cs-CZ">
                <a:latin typeface="Calibri" panose="020F0502020204030204" pitchFamily="34" charset="0"/>
                <a:cs typeface="Calibri" panose="020F0502020204030204" pitchFamily="34" charset="0"/>
              </a:rPr>
              <a:t>Kdo by se měl na autodiagnostice učitele podílet?</a:t>
            </a:r>
          </a:p>
        </p:txBody>
      </p:sp>
      <p:sp>
        <p:nvSpPr>
          <p:cNvPr id="30723" name="Zástupný symbol pro obsah 2">
            <a:extLst>
              <a:ext uri="{FF2B5EF4-FFF2-40B4-BE49-F238E27FC236}">
                <a16:creationId xmlns:a16="http://schemas.microsoft.com/office/drawing/2014/main" id="{215DC722-9AB0-95C0-68E4-25F96C884FF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187450" y="2286000"/>
            <a:ext cx="7499350" cy="3840163"/>
          </a:xfrm>
        </p:spPr>
        <p:txBody>
          <a:bodyPr/>
          <a:lstStyle/>
          <a:p>
            <a:pPr eaLnBrk="1" hangingPunct="1"/>
            <a:r>
              <a:rPr lang="cs-CZ" altLang="cs-CZ" sz="2400">
                <a:latin typeface="Calibri" panose="020F0502020204030204" pitchFamily="34" charset="0"/>
                <a:cs typeface="Calibri" panose="020F0502020204030204" pitchFamily="34" charset="0"/>
              </a:rPr>
              <a:t>učitel</a:t>
            </a:r>
          </a:p>
          <a:p>
            <a:pPr eaLnBrk="1" hangingPunct="1">
              <a:spcBef>
                <a:spcPts val="5400"/>
              </a:spcBef>
            </a:pPr>
            <a:r>
              <a:rPr lang="cs-CZ" altLang="cs-CZ" sz="2400">
                <a:latin typeface="Calibri" panose="020F0502020204030204" pitchFamily="34" charset="0"/>
                <a:cs typeface="Calibri" panose="020F0502020204030204" pitchFamily="34" charset="0"/>
              </a:rPr>
              <a:t>kolegové, nadřízení</a:t>
            </a:r>
          </a:p>
          <a:p>
            <a:pPr eaLnBrk="1" hangingPunct="1">
              <a:spcBef>
                <a:spcPts val="5400"/>
              </a:spcBef>
            </a:pPr>
            <a:r>
              <a:rPr lang="cs-CZ" altLang="cs-CZ" sz="2400">
                <a:latin typeface="Calibri" panose="020F0502020204030204" pitchFamily="34" charset="0"/>
                <a:cs typeface="Calibri" panose="020F0502020204030204" pitchFamily="34" charset="0"/>
              </a:rPr>
              <a:t>žáci – žákovské posuzování výuky – není moc využíváno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Nadpis 2">
            <a:extLst>
              <a:ext uri="{FF2B5EF4-FFF2-40B4-BE49-F238E27FC236}">
                <a16:creationId xmlns:a16="http://schemas.microsoft.com/office/drawing/2014/main" id="{383CA021-265D-E55B-D2EA-BD0663DC311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19250" y="549275"/>
            <a:ext cx="6913563" cy="720725"/>
          </a:xfrm>
        </p:spPr>
        <p:txBody>
          <a:bodyPr/>
          <a:lstStyle/>
          <a:p>
            <a:pPr eaLnBrk="1" hangingPunct="1"/>
            <a:r>
              <a:rPr lang="cs-CZ" altLang="cs-CZ">
                <a:latin typeface="Calibri" panose="020F0502020204030204" pitchFamily="34" charset="0"/>
                <a:cs typeface="Calibri" panose="020F0502020204030204" pitchFamily="34" charset="0"/>
              </a:rPr>
              <a:t>Kdy autodiagnostiku realizovat?</a:t>
            </a:r>
          </a:p>
        </p:txBody>
      </p:sp>
      <p:sp>
        <p:nvSpPr>
          <p:cNvPr id="31747" name="Zástupný symbol pro obsah 1">
            <a:extLst>
              <a:ext uri="{FF2B5EF4-FFF2-40B4-BE49-F238E27FC236}">
                <a16:creationId xmlns:a16="http://schemas.microsoft.com/office/drawing/2014/main" id="{771EC3DB-12B7-6F71-D130-B6A110EBC1B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79388" y="1341438"/>
            <a:ext cx="8713787" cy="4967287"/>
          </a:xfrm>
        </p:spPr>
        <p:txBody>
          <a:bodyPr/>
          <a:lstStyle/>
          <a:p>
            <a:pPr eaLnBrk="1" hangingPunct="1">
              <a:spcBef>
                <a:spcPts val="2400"/>
              </a:spcBef>
            </a:pPr>
            <a:r>
              <a:rPr lang="cs-CZ" altLang="cs-CZ" sz="2400">
                <a:latin typeface="Calibri" panose="020F0502020204030204" pitchFamily="34" charset="0"/>
                <a:cs typeface="Calibri" panose="020F0502020204030204" pitchFamily="34" charset="0"/>
              </a:rPr>
              <a:t>může vycházet z konkrétních potřeb učitele</a:t>
            </a:r>
          </a:p>
          <a:p>
            <a:pPr lvl="1" eaLnBrk="1" hangingPunct="1">
              <a:spcBef>
                <a:spcPct val="0"/>
              </a:spcBef>
            </a:pPr>
            <a:r>
              <a:rPr lang="cs-CZ" altLang="cs-CZ" sz="2000">
                <a:latin typeface="Calibri" panose="020F0502020204030204" pitchFamily="34" charset="0"/>
                <a:cs typeface="Calibri" panose="020F0502020204030204" pitchFamily="34" charset="0"/>
              </a:rPr>
              <a:t>každodenní sebereflexe pedagogické činnosti</a:t>
            </a:r>
          </a:p>
          <a:p>
            <a:pPr lvl="1" eaLnBrk="1" hangingPunct="1">
              <a:spcBef>
                <a:spcPct val="0"/>
              </a:spcBef>
            </a:pPr>
            <a:r>
              <a:rPr lang="cs-CZ" altLang="cs-CZ" sz="2000">
                <a:latin typeface="Calibri" panose="020F0502020204030204" pitchFamily="34" charset="0"/>
                <a:cs typeface="Calibri" panose="020F0502020204030204" pitchFamily="34" charset="0"/>
              </a:rPr>
              <a:t>autodiagnostika po určitých i delších obdobích</a:t>
            </a:r>
          </a:p>
          <a:p>
            <a:pPr lvl="1" eaLnBrk="1" hangingPunct="1">
              <a:spcBef>
                <a:spcPct val="0"/>
              </a:spcBef>
            </a:pPr>
            <a:r>
              <a:rPr lang="cs-CZ" altLang="cs-CZ" sz="2000">
                <a:latin typeface="Calibri" panose="020F0502020204030204" pitchFamily="34" charset="0"/>
                <a:cs typeface="Calibri" panose="020F0502020204030204" pitchFamily="34" charset="0"/>
              </a:rPr>
              <a:t>reakce učitele na určité náročné pedagogické situace při výuce</a:t>
            </a:r>
          </a:p>
          <a:p>
            <a:pPr eaLnBrk="1" hangingPunct="1">
              <a:spcBef>
                <a:spcPts val="2400"/>
              </a:spcBef>
            </a:pPr>
            <a:r>
              <a:rPr lang="cs-CZ" altLang="cs-CZ" sz="2400">
                <a:latin typeface="Calibri" panose="020F0502020204030204" pitchFamily="34" charset="0"/>
                <a:cs typeface="Calibri" panose="020F0502020204030204" pitchFamily="34" charset="0"/>
              </a:rPr>
              <a:t>komplexnější autodiagnostika uskutečňovaná po delších časových obdobích</a:t>
            </a:r>
          </a:p>
          <a:p>
            <a:pPr lvl="1" eaLnBrk="1" hangingPunct="1"/>
            <a:r>
              <a:rPr lang="cs-CZ" altLang="cs-CZ" sz="2000">
                <a:latin typeface="Calibri" panose="020F0502020204030204" pitchFamily="34" charset="0"/>
                <a:cs typeface="Calibri" panose="020F0502020204030204" pitchFamily="34" charset="0"/>
              </a:rPr>
              <a:t>např. každé pololetí, v závěru školního roku, nebo semestru, každý měsíc, po určité době, kdy učitel pocítí potřebu získat zpětnovazební informace o svém působení atd.</a:t>
            </a:r>
          </a:p>
          <a:p>
            <a:pPr eaLnBrk="1" hangingPunct="1">
              <a:spcBef>
                <a:spcPts val="2400"/>
              </a:spcBef>
            </a:pPr>
            <a:r>
              <a:rPr lang="cs-CZ" altLang="cs-CZ" sz="2400">
                <a:latin typeface="Calibri" panose="020F0502020204030204" pitchFamily="34" charset="0"/>
                <a:cs typeface="Calibri" panose="020F0502020204030204" pitchFamily="34" charset="0"/>
              </a:rPr>
              <a:t>zvnějšku vyvolaná autodiagnostika</a:t>
            </a:r>
          </a:p>
          <a:p>
            <a:pPr lvl="1" eaLnBrk="1" hangingPunct="1"/>
            <a:r>
              <a:rPr lang="cs-CZ" altLang="cs-CZ" sz="2000">
                <a:latin typeface="Calibri" panose="020F0502020204030204" pitchFamily="34" charset="0"/>
                <a:cs typeface="Calibri" panose="020F0502020204030204" pitchFamily="34" charset="0"/>
              </a:rPr>
              <a:t>při hodnocení učitele nadřízeným</a:t>
            </a:r>
          </a:p>
          <a:p>
            <a:pPr eaLnBrk="1" hangingPunct="1">
              <a:spcBef>
                <a:spcPts val="2400"/>
              </a:spcBef>
            </a:pPr>
            <a:endParaRPr lang="cs-CZ" altLang="cs-CZ" sz="2800"/>
          </a:p>
          <a:p>
            <a:pPr eaLnBrk="1" hangingPunct="1"/>
            <a:endParaRPr lang="cs-CZ" altLang="cs-CZ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Zástupný symbol pro obsah 1">
            <a:extLst>
              <a:ext uri="{FF2B5EF4-FFF2-40B4-BE49-F238E27FC236}">
                <a16:creationId xmlns:a16="http://schemas.microsoft.com/office/drawing/2014/main" id="{AE741BEA-3512-91F4-1F72-23722341E4F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116013" y="1628775"/>
            <a:ext cx="7777162" cy="4537075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Wingdings 3" panose="05040102010807070707" pitchFamily="18" charset="2"/>
              <a:buChar char="´"/>
              <a:defRPr/>
            </a:pPr>
            <a:r>
              <a:rPr lang="cs-CZ" altLang="cs-CZ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 základě srovnání zpětnovazebních informací s požadavky na pedagogickou činnost (konkrétně vyjádřenými a individualizovanými) by učitel měl dospět k tomu, v čem a jak by jeho činnost měla změnit (zdokonalit).</a:t>
            </a:r>
          </a:p>
          <a:p>
            <a:pPr eaLnBrk="1" fontAlgn="auto" hangingPunct="1">
              <a:spcAft>
                <a:spcPts val="0"/>
              </a:spcAft>
              <a:buFont typeface="Wingdings 3" panose="05040102010807070707" pitchFamily="18" charset="2"/>
              <a:buChar char="´"/>
              <a:defRPr/>
            </a:pPr>
            <a:endParaRPr lang="cs-CZ" altLang="cs-CZ" sz="2400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fontAlgn="auto" hangingPunct="1">
              <a:spcAft>
                <a:spcPts val="0"/>
              </a:spcAft>
              <a:buFont typeface="Wingdings 3" panose="05040102010807070707" pitchFamily="18" charset="2"/>
              <a:buChar char="´"/>
              <a:defRPr/>
            </a:pPr>
            <a:r>
              <a:rPr lang="cs-CZ" altLang="cs-CZ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Bude tedy projektovat (plánovat) způsoby zdokonalování pedagogické činnosti.</a:t>
            </a: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endParaRPr lang="cs-CZ" altLang="cs-CZ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Nadpis 2">
            <a:extLst>
              <a:ext uri="{FF2B5EF4-FFF2-40B4-BE49-F238E27FC236}">
                <a16:creationId xmlns:a16="http://schemas.microsoft.com/office/drawing/2014/main" id="{2704B7FC-BDBC-8953-3DC8-F2DE09CF9B4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08175" y="623888"/>
            <a:ext cx="5976938" cy="1281112"/>
          </a:xfrm>
        </p:spPr>
        <p:txBody>
          <a:bodyPr/>
          <a:lstStyle/>
          <a:p>
            <a:pPr algn="ctr" eaLnBrk="1" hangingPunct="1"/>
            <a:r>
              <a:rPr lang="cs-CZ" altLang="cs-CZ">
                <a:latin typeface="Calibri" panose="020F0502020204030204" pitchFamily="34" charset="0"/>
                <a:cs typeface="Calibri" panose="020F0502020204030204" pitchFamily="34" charset="0"/>
              </a:rPr>
              <a:t>Předpokladem úspěšné autodiagnostiky je</a:t>
            </a:r>
          </a:p>
        </p:txBody>
      </p:sp>
      <p:sp>
        <p:nvSpPr>
          <p:cNvPr id="14338" name="Zástupný symbol pro obsah 1">
            <a:extLst>
              <a:ext uri="{FF2B5EF4-FFF2-40B4-BE49-F238E27FC236}">
                <a16:creationId xmlns:a16="http://schemas.microsoft.com/office/drawing/2014/main" id="{A53A0EB5-AFE6-8B06-9B4E-0F00F762901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187450" y="2349500"/>
            <a:ext cx="7499350" cy="3657600"/>
          </a:xfrm>
        </p:spPr>
        <p:txBody>
          <a:bodyPr rtlCol="0">
            <a:normAutofit/>
          </a:bodyPr>
          <a:lstStyle/>
          <a:p>
            <a:pPr eaLnBrk="1" fontAlgn="auto" hangingPunct="1">
              <a:spcBef>
                <a:spcPts val="3000"/>
              </a:spcBef>
              <a:spcAft>
                <a:spcPts val="0"/>
              </a:spcAft>
              <a:buFont typeface="Wingdings 3" charset="2"/>
              <a:buChar char=""/>
              <a:defRPr/>
            </a:pPr>
            <a:r>
              <a:rPr lang="cs-CZ" altLang="cs-CZ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že se učitel bude chtít dále vzdělávat a zdokonalovat;</a:t>
            </a:r>
          </a:p>
          <a:p>
            <a:pPr eaLnBrk="1" fontAlgn="auto" hangingPunct="1">
              <a:spcBef>
                <a:spcPts val="3000"/>
              </a:spcBef>
              <a:spcAft>
                <a:spcPts val="0"/>
              </a:spcAft>
              <a:buFont typeface="Wingdings 3" charset="2"/>
              <a:buChar char=""/>
              <a:defRPr/>
            </a:pPr>
            <a:r>
              <a:rPr lang="cs-CZ" altLang="cs-CZ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že učitel bude k autodiagnostice připraven;</a:t>
            </a:r>
          </a:p>
          <a:p>
            <a:pPr eaLnBrk="1" fontAlgn="auto" hangingPunct="1">
              <a:spcBef>
                <a:spcPts val="3000"/>
              </a:spcBef>
              <a:spcAft>
                <a:spcPts val="0"/>
              </a:spcAft>
              <a:buFont typeface="Wingdings 3" charset="2"/>
              <a:buChar char=""/>
              <a:defRPr/>
            </a:pPr>
            <a:r>
              <a:rPr lang="cs-CZ" altLang="cs-CZ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že budou podporovány potřeby a motivace pedagogů k odbornému růstu.</a:t>
            </a: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endParaRPr lang="cs-CZ" altLang="cs-CZ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CCEA495-F807-46D8-C87F-B8F4A1493F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672" y="692696"/>
            <a:ext cx="6589199" cy="788666"/>
          </a:xfrm>
        </p:spPr>
        <p:txBody>
          <a:bodyPr/>
          <a:lstStyle/>
          <a:p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Literatura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9D1549E-A4FC-E677-ECEB-EB0CC6887F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1640" y="1473919"/>
            <a:ext cx="7490792" cy="3777622"/>
          </a:xfrm>
        </p:spPr>
        <p:txBody>
          <a:bodyPr/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 3" panose="05040102010807070707" pitchFamily="18" charset="2"/>
              <a:buChar char=""/>
              <a:tabLst>
                <a:tab pos="457200" algn="l"/>
              </a:tabLst>
            </a:pPr>
            <a:r>
              <a:rPr lang="cs-CZ" sz="20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HRABAL, Vladimír. </a:t>
            </a:r>
            <a:r>
              <a:rPr lang="cs-CZ" sz="2000" i="1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Jaký jsem učitel?: metody získávání poznatků o vlastní vzdělávací činnosti</a:t>
            </a:r>
            <a:r>
              <a:rPr lang="cs-CZ" sz="20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Praha: Státní pedagogické nakladatelství, 1988. Knihovnička učitele.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 3" panose="05040102010807070707" pitchFamily="18" charset="2"/>
              <a:buChar char=""/>
              <a:tabLst>
                <a:tab pos="457200" algn="l"/>
              </a:tabLst>
            </a:pPr>
            <a:r>
              <a:rPr lang="cs-CZ" sz="20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Švec,Vlastimil</a:t>
            </a:r>
            <a:r>
              <a:rPr lang="cs-CZ" sz="20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cs-CZ" sz="2000" i="1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Autodiagnostika pedagogické činnosti učitele – módnost, nebo potřeba?</a:t>
            </a:r>
            <a:r>
              <a:rPr lang="cs-CZ" sz="20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Čas. Pedagogika, roč. XLIV, 1994, s. 105-112.</a:t>
            </a:r>
          </a:p>
        </p:txBody>
      </p:sp>
    </p:spTree>
    <p:extLst>
      <p:ext uri="{BB962C8B-B14F-4D97-AF65-F5344CB8AC3E}">
        <p14:creationId xmlns:p14="http://schemas.microsoft.com/office/powerpoint/2010/main" val="675391134"/>
      </p:ext>
    </p:extLst>
  </p:cSld>
  <p:clrMapOvr>
    <a:masterClrMapping/>
  </p:clrMapOvr>
</p:sld>
</file>

<file path=ppt/theme/theme1.xml><?xml version="1.0" encoding="utf-8"?>
<a:theme xmlns:a="http://schemas.openxmlformats.org/drawingml/2006/main" name="Stébla">
  <a:themeElements>
    <a:clrScheme name="Stébla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Stébla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tébla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2106</TotalTime>
  <Words>661</Words>
  <Application>Microsoft Office PowerPoint</Application>
  <PresentationFormat>Předvádění na obrazovce (4:3)</PresentationFormat>
  <Paragraphs>56</Paragraphs>
  <Slides>14</Slides>
  <Notes>2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14</vt:i4>
      </vt:variant>
    </vt:vector>
  </HeadingPairs>
  <TitlesOfParts>
    <vt:vector size="19" baseType="lpstr">
      <vt:lpstr>Arial</vt:lpstr>
      <vt:lpstr>Calibri</vt:lpstr>
      <vt:lpstr>Century Gothic</vt:lpstr>
      <vt:lpstr>Wingdings 3</vt:lpstr>
      <vt:lpstr>Stébla</vt:lpstr>
      <vt:lpstr>Prezentace aplikace PowerPoint</vt:lpstr>
      <vt:lpstr>Prezentace aplikace PowerPoint</vt:lpstr>
      <vt:lpstr> Co si představíme pod daným pojmem?  </vt:lpstr>
      <vt:lpstr>Prezentace aplikace PowerPoint</vt:lpstr>
      <vt:lpstr>Proč provádět autodiagnostiku?</vt:lpstr>
      <vt:lpstr>Východisko autodiagnostiky   (Zdroj: Hrabal, 1988)</vt:lpstr>
      <vt:lpstr>Prezentace aplikace PowerPoint</vt:lpstr>
      <vt:lpstr>Typologie sebereflektujících otázek</vt:lpstr>
      <vt:lpstr>Oblasti, na které by měla být autodiagnostika zaměřena</vt:lpstr>
      <vt:lpstr>Kdo by se měl na autodiagnostice učitele podílet?</vt:lpstr>
      <vt:lpstr>Kdy autodiagnostiku realizovat?</vt:lpstr>
      <vt:lpstr>Prezentace aplikace PowerPoint</vt:lpstr>
      <vt:lpstr>Předpokladem úspěšné autodiagnostiky je</vt:lpstr>
      <vt:lpstr>Literatura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OEM</dc:creator>
  <cp:lastModifiedBy>Jan Topinka</cp:lastModifiedBy>
  <cp:revision>163</cp:revision>
  <dcterms:created xsi:type="dcterms:W3CDTF">2010-06-05T07:29:32Z</dcterms:created>
  <dcterms:modified xsi:type="dcterms:W3CDTF">2023-08-29T08:09:11Z</dcterms:modified>
</cp:coreProperties>
</file>