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4"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5143500" cx="9144000"/>
  <p:notesSz cx="6858000" cy="9144000"/>
  <p:embeddedFontLst>
    <p:embeddedFont>
      <p:font typeface="Montserrat"/>
      <p:regular r:id="rId48"/>
      <p:bold r:id="rId49"/>
      <p:italic r:id="rId50"/>
      <p:boldItalic r:id="rId51"/>
    </p:embeddedFont>
    <p:embeddedFont>
      <p:font typeface="Montserrat Medium"/>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pos="130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30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Montserrat-regular.fntdata"/><Relationship Id="rId47" Type="http://schemas.openxmlformats.org/officeDocument/2006/relationships/slide" Target="slides/slide41.xml"/><Relationship Id="rId49" Type="http://schemas.openxmlformats.org/officeDocument/2006/relationships/font" Target="fonts/Montserrat-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ontserrat-boldItalic.fntdata"/><Relationship Id="rId50" Type="http://schemas.openxmlformats.org/officeDocument/2006/relationships/font" Target="fonts/Montserrat-italic.fntdata"/><Relationship Id="rId53" Type="http://schemas.openxmlformats.org/officeDocument/2006/relationships/font" Target="fonts/MontserratMedium-bold.fntdata"/><Relationship Id="rId52" Type="http://schemas.openxmlformats.org/officeDocument/2006/relationships/font" Target="fonts/MontserratMedium-regular.fntdata"/><Relationship Id="rId11" Type="http://schemas.openxmlformats.org/officeDocument/2006/relationships/slide" Target="slides/slide5.xml"/><Relationship Id="rId55" Type="http://schemas.openxmlformats.org/officeDocument/2006/relationships/font" Target="fonts/MontserratMedium-boldItalic.fntdata"/><Relationship Id="rId10" Type="http://schemas.openxmlformats.org/officeDocument/2006/relationships/slide" Target="slides/slide4.xml"/><Relationship Id="rId54" Type="http://schemas.openxmlformats.org/officeDocument/2006/relationships/font" Target="fonts/MontserratMedium-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282585935f_0_69:notes"/>
          <p:cNvSpPr txBox="1"/>
          <p:nvPr>
            <p:ph idx="1" type="body"/>
          </p:nvPr>
        </p:nvSpPr>
        <p:spPr>
          <a:xfrm>
            <a:off x="685790" y="4343395"/>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g1282585935f_0_69:notes"/>
          <p:cNvSpPr/>
          <p:nvPr>
            <p:ph idx="2" type="sldImg"/>
          </p:nvPr>
        </p:nvSpPr>
        <p:spPr>
          <a:xfrm>
            <a:off x="554955" y="685783"/>
            <a:ext cx="5748600" cy="3429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7c8da9e24e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7c8da9e24e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624111c0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624111c0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beafd317e3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beafd317e3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beafd317e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beafd317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c3398d8df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c3398d8df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c339dd006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c339dd006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c339dd006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c339dd006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c46ae2cc0f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c46ae2cc0f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c74c984081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c74c984081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c35653ebc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c35653ebc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c726e9ddb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c726e9ddb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c46ae2cc0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c46ae2cc0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c75bb89ce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c75bb89ce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c74c984081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c74c984081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c74c984081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c74c984081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c74c984081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c74c984081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c726e9ddb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c726e9ddb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c626a6f42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c626a6f42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c626a6f42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c626a6f42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c726e9ddb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c726e9ddb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c75bb89ce6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c75bb89ce6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c46ae2cc0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c46ae2cc0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c75bb89ce6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c75bb89ce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c74c984081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c74c984081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c626a6f42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c626a6f42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c74c984081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c74c984081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c46ae2cc0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c46ae2cc0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c74c98408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c74c98408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c626a6f42f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c626a6f42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c626a6f42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c626a6f42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c46ae2cc0f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c46ae2cc0f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c46ae2cc0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c46ae2cc0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c626a6f42f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c626a6f42f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c75bb89ce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c75bb89ce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c626a6f42f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c626a6f42f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c46ae2cc0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c46ae2cc0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c726e9ddb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c726e9ddb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c726e9ddb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c726e9ddb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c726e9ddb4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c726e9ddb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7c8da9e24e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7c8da9e24e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13541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 name="Google Shape;11;p2"/>
          <p:cNvSpPr txBox="1"/>
          <p:nvPr>
            <p:ph idx="1" type="subTitle"/>
          </p:nvPr>
        </p:nvSpPr>
        <p:spPr>
          <a:xfrm>
            <a:off x="311700" y="3672325"/>
            <a:ext cx="8520600" cy="792600"/>
          </a:xfrm>
          <a:prstGeom prst="rect">
            <a:avLst/>
          </a:prstGeom>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2" name="Google Shape;12;p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ávěrečný slide">
  <p:cSld name="SECTION_HEADER_1">
    <p:spTree>
      <p:nvGrpSpPr>
        <p:cNvPr id="16" name="Shape 16"/>
        <p:cNvGrpSpPr/>
        <p:nvPr/>
      </p:nvGrpSpPr>
      <p:grpSpPr>
        <a:xfrm>
          <a:off x="0" y="0"/>
          <a:ext cx="0" cy="0"/>
          <a:chOff x="0" y="0"/>
          <a:chExt cx="0" cy="0"/>
        </a:xfrm>
      </p:grpSpPr>
      <p:sp>
        <p:nvSpPr>
          <p:cNvPr id="17" name="Google Shape;17;p4"/>
          <p:cNvSpPr txBox="1"/>
          <p:nvPr>
            <p:ph type="title"/>
          </p:nvPr>
        </p:nvSpPr>
        <p:spPr>
          <a:xfrm>
            <a:off x="311700" y="206910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8" name="Google Shape;18;p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s"/>
              <a:t>‹#›</a:t>
            </a:fld>
            <a:endParaRPr/>
          </a:p>
        </p:txBody>
      </p:sp>
      <p:sp>
        <p:nvSpPr>
          <p:cNvPr id="19" name="Google Shape;19;p4"/>
          <p:cNvSpPr txBox="1"/>
          <p:nvPr>
            <p:ph idx="1" type="subTitle"/>
          </p:nvPr>
        </p:nvSpPr>
        <p:spPr>
          <a:xfrm>
            <a:off x="1962850" y="3325275"/>
            <a:ext cx="5218200" cy="4389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a:lvl1pPr>
            <a:lvl2pPr lvl="1">
              <a:spcBef>
                <a:spcPts val="1600"/>
              </a:spcBef>
              <a:spcAft>
                <a:spcPts val="0"/>
              </a:spcAft>
              <a:buNone/>
              <a:defRPr/>
            </a:lvl2pPr>
            <a:lvl3pPr lvl="2">
              <a:spcBef>
                <a:spcPts val="1600"/>
              </a:spcBef>
              <a:spcAft>
                <a:spcPts val="0"/>
              </a:spcAft>
              <a:buNone/>
              <a:defRPr/>
            </a:lvl3pPr>
            <a:lvl4pPr lvl="3">
              <a:spcBef>
                <a:spcPts val="1600"/>
              </a:spcBef>
              <a:spcAft>
                <a:spcPts val="0"/>
              </a:spcAft>
              <a:buNone/>
              <a:defRPr/>
            </a:lvl4pPr>
            <a:lvl5pPr lvl="4">
              <a:spcBef>
                <a:spcPts val="1600"/>
              </a:spcBef>
              <a:spcAft>
                <a:spcPts val="0"/>
              </a:spcAft>
              <a:buNone/>
              <a:defRPr/>
            </a:lvl5pPr>
            <a:lvl6pPr lvl="5">
              <a:spcBef>
                <a:spcPts val="1600"/>
              </a:spcBef>
              <a:spcAft>
                <a:spcPts val="0"/>
              </a:spcAft>
              <a:buNone/>
              <a:defRPr/>
            </a:lvl6pPr>
            <a:lvl7pPr lvl="6">
              <a:spcBef>
                <a:spcPts val="1600"/>
              </a:spcBef>
              <a:spcAft>
                <a:spcPts val="0"/>
              </a:spcAft>
              <a:buNone/>
              <a:defRPr/>
            </a:lvl7pPr>
            <a:lvl8pPr lvl="7">
              <a:spcBef>
                <a:spcPts val="1600"/>
              </a:spcBef>
              <a:spcAft>
                <a:spcPts val="0"/>
              </a:spcAft>
              <a:buNone/>
              <a:defRPr/>
            </a:lvl8pPr>
            <a:lvl9pPr lvl="8">
              <a:spcBef>
                <a:spcPts val="1600"/>
              </a:spcBef>
              <a:spcAft>
                <a:spcPts val="1600"/>
              </a:spcAft>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sah přednášky" type="tx">
  <p:cSld name="TITLE_AND_BODY">
    <p:spTree>
      <p:nvGrpSpPr>
        <p:cNvPr id="20" name="Shape 20"/>
        <p:cNvGrpSpPr/>
        <p:nvPr/>
      </p:nvGrpSpPr>
      <p:grpSpPr>
        <a:xfrm>
          <a:off x="0" y="0"/>
          <a:ext cx="0" cy="0"/>
          <a:chOff x="0" y="0"/>
          <a:chExt cx="0" cy="0"/>
        </a:xfrm>
      </p:grpSpPr>
      <p:sp>
        <p:nvSpPr>
          <p:cNvPr id="21" name="Google Shape;21;p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Font typeface="Montserrat"/>
              <a:buNone/>
              <a:defRPr b="1">
                <a:latin typeface="Montserrat"/>
                <a:ea typeface="Montserrat"/>
                <a:cs typeface="Montserrat"/>
                <a:sym typeface="Montserrat"/>
              </a:defRPr>
            </a:lvl1pPr>
            <a:lvl2pPr lvl="1">
              <a:spcBef>
                <a:spcPts val="0"/>
              </a:spcBef>
              <a:spcAft>
                <a:spcPts val="0"/>
              </a:spcAft>
              <a:buClr>
                <a:srgbClr val="666666"/>
              </a:buClr>
              <a:buSzPts val="2400"/>
              <a:buNone/>
              <a:defRPr>
                <a:solidFill>
                  <a:srgbClr val="666666"/>
                </a:solidFill>
              </a:defRPr>
            </a:lvl2pPr>
            <a:lvl3pPr lvl="2">
              <a:spcBef>
                <a:spcPts val="0"/>
              </a:spcBef>
              <a:spcAft>
                <a:spcPts val="0"/>
              </a:spcAft>
              <a:buClr>
                <a:srgbClr val="666666"/>
              </a:buClr>
              <a:buSzPts val="2400"/>
              <a:buNone/>
              <a:defRPr>
                <a:solidFill>
                  <a:srgbClr val="666666"/>
                </a:solidFill>
              </a:defRPr>
            </a:lvl3pPr>
            <a:lvl4pPr lvl="3">
              <a:spcBef>
                <a:spcPts val="0"/>
              </a:spcBef>
              <a:spcAft>
                <a:spcPts val="0"/>
              </a:spcAft>
              <a:buClr>
                <a:srgbClr val="666666"/>
              </a:buClr>
              <a:buSzPts val="2400"/>
              <a:buNone/>
              <a:defRPr>
                <a:solidFill>
                  <a:srgbClr val="666666"/>
                </a:solidFill>
              </a:defRPr>
            </a:lvl4pPr>
            <a:lvl5pPr lvl="4">
              <a:spcBef>
                <a:spcPts val="0"/>
              </a:spcBef>
              <a:spcAft>
                <a:spcPts val="0"/>
              </a:spcAft>
              <a:buClr>
                <a:srgbClr val="666666"/>
              </a:buClr>
              <a:buSzPts val="2400"/>
              <a:buNone/>
              <a:defRPr>
                <a:solidFill>
                  <a:srgbClr val="666666"/>
                </a:solidFill>
              </a:defRPr>
            </a:lvl5pPr>
            <a:lvl6pPr lvl="5">
              <a:spcBef>
                <a:spcPts val="0"/>
              </a:spcBef>
              <a:spcAft>
                <a:spcPts val="0"/>
              </a:spcAft>
              <a:buClr>
                <a:srgbClr val="666666"/>
              </a:buClr>
              <a:buSzPts val="2400"/>
              <a:buNone/>
              <a:defRPr>
                <a:solidFill>
                  <a:srgbClr val="666666"/>
                </a:solidFill>
              </a:defRPr>
            </a:lvl6pPr>
            <a:lvl7pPr lvl="6">
              <a:spcBef>
                <a:spcPts val="0"/>
              </a:spcBef>
              <a:spcAft>
                <a:spcPts val="0"/>
              </a:spcAft>
              <a:buClr>
                <a:srgbClr val="666666"/>
              </a:buClr>
              <a:buSzPts val="2400"/>
              <a:buNone/>
              <a:defRPr>
                <a:solidFill>
                  <a:srgbClr val="666666"/>
                </a:solidFill>
              </a:defRPr>
            </a:lvl7pPr>
            <a:lvl8pPr lvl="7">
              <a:spcBef>
                <a:spcPts val="0"/>
              </a:spcBef>
              <a:spcAft>
                <a:spcPts val="0"/>
              </a:spcAft>
              <a:buClr>
                <a:srgbClr val="666666"/>
              </a:buClr>
              <a:buSzPts val="2400"/>
              <a:buNone/>
              <a:defRPr>
                <a:solidFill>
                  <a:srgbClr val="666666"/>
                </a:solidFill>
              </a:defRPr>
            </a:lvl8pPr>
            <a:lvl9pPr lvl="8">
              <a:spcBef>
                <a:spcPts val="0"/>
              </a:spcBef>
              <a:spcAft>
                <a:spcPts val="0"/>
              </a:spcAft>
              <a:buClr>
                <a:srgbClr val="666666"/>
              </a:buClr>
              <a:buSzPts val="2400"/>
              <a:buNone/>
              <a:defRPr>
                <a:solidFill>
                  <a:srgbClr val="666666"/>
                </a:solidFill>
              </a:defRPr>
            </a:lvl9pPr>
          </a:lstStyle>
          <a:p/>
        </p:txBody>
      </p:sp>
      <p:sp>
        <p:nvSpPr>
          <p:cNvPr id="22" name="Google Shape;22;p5"/>
          <p:cNvSpPr txBox="1"/>
          <p:nvPr>
            <p:ph idx="1" type="body"/>
          </p:nvPr>
        </p:nvSpPr>
        <p:spPr>
          <a:xfrm>
            <a:off x="311700" y="619075"/>
            <a:ext cx="8520600" cy="3416400"/>
          </a:xfrm>
          <a:prstGeom prst="rect">
            <a:avLst/>
          </a:prstGeom>
        </p:spPr>
        <p:txBody>
          <a:bodyPr anchorCtr="0" anchor="t" bIns="91425" lIns="91425" spcFirstLastPara="1" rIns="91425" wrap="square" tIns="91425">
            <a:noAutofit/>
          </a:bodyPr>
          <a:lstStyle>
            <a:lvl1pPr indent="-330200" lvl="0" marL="457200">
              <a:spcBef>
                <a:spcPts val="0"/>
              </a:spcBef>
              <a:spcAft>
                <a:spcPts val="0"/>
              </a:spcAft>
              <a:buClr>
                <a:srgbClr val="666666"/>
              </a:buClr>
              <a:buSzPts val="1600"/>
              <a:buChar char="●"/>
              <a:defRPr sz="1600">
                <a:solidFill>
                  <a:srgbClr val="666666"/>
                </a:solidFill>
              </a:defRPr>
            </a:lvl1pPr>
            <a:lvl2pPr indent="-292100" lvl="1" marL="914400">
              <a:spcBef>
                <a:spcPts val="1600"/>
              </a:spcBef>
              <a:spcAft>
                <a:spcPts val="0"/>
              </a:spcAft>
              <a:buClr>
                <a:srgbClr val="666666"/>
              </a:buClr>
              <a:buSzPts val="1000"/>
              <a:buChar char="○"/>
              <a:defRPr>
                <a:solidFill>
                  <a:srgbClr val="666666"/>
                </a:solidFill>
              </a:defRPr>
            </a:lvl2pPr>
            <a:lvl3pPr indent="-292100" lvl="2" marL="1371600">
              <a:spcBef>
                <a:spcPts val="1600"/>
              </a:spcBef>
              <a:spcAft>
                <a:spcPts val="0"/>
              </a:spcAft>
              <a:buClr>
                <a:srgbClr val="666666"/>
              </a:buClr>
              <a:buSzPts val="1000"/>
              <a:buChar char="■"/>
              <a:defRPr>
                <a:solidFill>
                  <a:srgbClr val="666666"/>
                </a:solidFill>
              </a:defRPr>
            </a:lvl3pPr>
            <a:lvl4pPr indent="-292100" lvl="3" marL="1828800">
              <a:spcBef>
                <a:spcPts val="1600"/>
              </a:spcBef>
              <a:spcAft>
                <a:spcPts val="0"/>
              </a:spcAft>
              <a:buClr>
                <a:srgbClr val="666666"/>
              </a:buClr>
              <a:buSzPts val="1000"/>
              <a:buChar char="●"/>
              <a:defRPr>
                <a:solidFill>
                  <a:srgbClr val="666666"/>
                </a:solidFill>
              </a:defRPr>
            </a:lvl4pPr>
            <a:lvl5pPr indent="-292100" lvl="4" marL="2286000">
              <a:spcBef>
                <a:spcPts val="1600"/>
              </a:spcBef>
              <a:spcAft>
                <a:spcPts val="0"/>
              </a:spcAft>
              <a:buClr>
                <a:srgbClr val="666666"/>
              </a:buClr>
              <a:buSzPts val="1000"/>
              <a:buChar char="○"/>
              <a:defRPr>
                <a:solidFill>
                  <a:srgbClr val="666666"/>
                </a:solidFill>
              </a:defRPr>
            </a:lvl5pPr>
            <a:lvl6pPr indent="-292100" lvl="5" marL="2743200">
              <a:spcBef>
                <a:spcPts val="1600"/>
              </a:spcBef>
              <a:spcAft>
                <a:spcPts val="0"/>
              </a:spcAft>
              <a:buClr>
                <a:srgbClr val="666666"/>
              </a:buClr>
              <a:buSzPts val="1000"/>
              <a:buChar char="■"/>
              <a:defRPr>
                <a:solidFill>
                  <a:srgbClr val="666666"/>
                </a:solidFill>
              </a:defRPr>
            </a:lvl6pPr>
            <a:lvl7pPr indent="-292100" lvl="6" marL="3200400">
              <a:spcBef>
                <a:spcPts val="1600"/>
              </a:spcBef>
              <a:spcAft>
                <a:spcPts val="0"/>
              </a:spcAft>
              <a:buClr>
                <a:srgbClr val="666666"/>
              </a:buClr>
              <a:buSzPts val="1000"/>
              <a:buChar char="●"/>
              <a:defRPr>
                <a:solidFill>
                  <a:srgbClr val="666666"/>
                </a:solidFill>
              </a:defRPr>
            </a:lvl7pPr>
            <a:lvl8pPr indent="-292100" lvl="7" marL="3657600">
              <a:spcBef>
                <a:spcPts val="1600"/>
              </a:spcBef>
              <a:spcAft>
                <a:spcPts val="0"/>
              </a:spcAft>
              <a:buClr>
                <a:srgbClr val="666666"/>
              </a:buClr>
              <a:buSzPts val="1000"/>
              <a:buChar char="○"/>
              <a:defRPr>
                <a:solidFill>
                  <a:srgbClr val="666666"/>
                </a:solidFill>
              </a:defRPr>
            </a:lvl8pPr>
            <a:lvl9pPr indent="-292100" lvl="8" marL="4114800">
              <a:spcBef>
                <a:spcPts val="1600"/>
              </a:spcBef>
              <a:spcAft>
                <a:spcPts val="1600"/>
              </a:spcAft>
              <a:buClr>
                <a:srgbClr val="666666"/>
              </a:buClr>
              <a:buSzPts val="1000"/>
              <a:buChar char="■"/>
              <a:defRPr>
                <a:solidFill>
                  <a:srgbClr val="666666"/>
                </a:solidFill>
              </a:defRPr>
            </a:lvl9pPr>
          </a:lstStyle>
          <a:p/>
        </p:txBody>
      </p:sp>
      <p:sp>
        <p:nvSpPr>
          <p:cNvPr id="23" name="Google Shape;23;p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hlavní část">
  <p:cSld name="TITLE_AND_BODY_1">
    <p:spTree>
      <p:nvGrpSpPr>
        <p:cNvPr id="24" name="Shape 24"/>
        <p:cNvGrpSpPr/>
        <p:nvPr/>
      </p:nvGrpSpPr>
      <p:grpSpPr>
        <a:xfrm>
          <a:off x="0" y="0"/>
          <a:ext cx="0" cy="0"/>
          <a:chOff x="0" y="0"/>
          <a:chExt cx="0" cy="0"/>
        </a:xfrm>
      </p:grpSpPr>
      <p:sp>
        <p:nvSpPr>
          <p:cNvPr id="25" name="Google Shape;25;p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400"/>
              <a:buFont typeface="Montserrat"/>
              <a:buNone/>
              <a:defRPr b="1">
                <a:latin typeface="Montserrat"/>
                <a:ea typeface="Montserrat"/>
                <a:cs typeface="Montserrat"/>
                <a:sym typeface="Montserrat"/>
              </a:defRPr>
            </a:lvl1pPr>
            <a:lvl2pPr lvl="1" rtl="0">
              <a:spcBef>
                <a:spcPts val="0"/>
              </a:spcBef>
              <a:spcAft>
                <a:spcPts val="0"/>
              </a:spcAft>
              <a:buClr>
                <a:srgbClr val="666666"/>
              </a:buClr>
              <a:buSzPts val="2400"/>
              <a:buNone/>
              <a:defRPr>
                <a:solidFill>
                  <a:srgbClr val="666666"/>
                </a:solidFill>
              </a:defRPr>
            </a:lvl2pPr>
            <a:lvl3pPr lvl="2" rtl="0">
              <a:spcBef>
                <a:spcPts val="0"/>
              </a:spcBef>
              <a:spcAft>
                <a:spcPts val="0"/>
              </a:spcAft>
              <a:buClr>
                <a:srgbClr val="666666"/>
              </a:buClr>
              <a:buSzPts val="2400"/>
              <a:buNone/>
              <a:defRPr>
                <a:solidFill>
                  <a:srgbClr val="666666"/>
                </a:solidFill>
              </a:defRPr>
            </a:lvl3pPr>
            <a:lvl4pPr lvl="3" rtl="0">
              <a:spcBef>
                <a:spcPts val="0"/>
              </a:spcBef>
              <a:spcAft>
                <a:spcPts val="0"/>
              </a:spcAft>
              <a:buClr>
                <a:srgbClr val="666666"/>
              </a:buClr>
              <a:buSzPts val="2400"/>
              <a:buNone/>
              <a:defRPr>
                <a:solidFill>
                  <a:srgbClr val="666666"/>
                </a:solidFill>
              </a:defRPr>
            </a:lvl4pPr>
            <a:lvl5pPr lvl="4" rtl="0">
              <a:spcBef>
                <a:spcPts val="0"/>
              </a:spcBef>
              <a:spcAft>
                <a:spcPts val="0"/>
              </a:spcAft>
              <a:buClr>
                <a:srgbClr val="666666"/>
              </a:buClr>
              <a:buSzPts val="2400"/>
              <a:buNone/>
              <a:defRPr>
                <a:solidFill>
                  <a:srgbClr val="666666"/>
                </a:solidFill>
              </a:defRPr>
            </a:lvl5pPr>
            <a:lvl6pPr lvl="5" rtl="0">
              <a:spcBef>
                <a:spcPts val="0"/>
              </a:spcBef>
              <a:spcAft>
                <a:spcPts val="0"/>
              </a:spcAft>
              <a:buClr>
                <a:srgbClr val="666666"/>
              </a:buClr>
              <a:buSzPts val="2400"/>
              <a:buNone/>
              <a:defRPr>
                <a:solidFill>
                  <a:srgbClr val="666666"/>
                </a:solidFill>
              </a:defRPr>
            </a:lvl6pPr>
            <a:lvl7pPr lvl="6" rtl="0">
              <a:spcBef>
                <a:spcPts val="0"/>
              </a:spcBef>
              <a:spcAft>
                <a:spcPts val="0"/>
              </a:spcAft>
              <a:buClr>
                <a:srgbClr val="666666"/>
              </a:buClr>
              <a:buSzPts val="2400"/>
              <a:buNone/>
              <a:defRPr>
                <a:solidFill>
                  <a:srgbClr val="666666"/>
                </a:solidFill>
              </a:defRPr>
            </a:lvl7pPr>
            <a:lvl8pPr lvl="7" rtl="0">
              <a:spcBef>
                <a:spcPts val="0"/>
              </a:spcBef>
              <a:spcAft>
                <a:spcPts val="0"/>
              </a:spcAft>
              <a:buClr>
                <a:srgbClr val="666666"/>
              </a:buClr>
              <a:buSzPts val="2400"/>
              <a:buNone/>
              <a:defRPr>
                <a:solidFill>
                  <a:srgbClr val="666666"/>
                </a:solidFill>
              </a:defRPr>
            </a:lvl8pPr>
            <a:lvl9pPr lvl="8" rtl="0">
              <a:spcBef>
                <a:spcPts val="0"/>
              </a:spcBef>
              <a:spcAft>
                <a:spcPts val="0"/>
              </a:spcAft>
              <a:buClr>
                <a:srgbClr val="666666"/>
              </a:buClr>
              <a:buSzPts val="2400"/>
              <a:buNone/>
              <a:defRPr>
                <a:solidFill>
                  <a:srgbClr val="666666"/>
                </a:solidFill>
              </a:defRPr>
            </a:lvl9pPr>
          </a:lstStyle>
          <a:p/>
        </p:txBody>
      </p:sp>
      <p:sp>
        <p:nvSpPr>
          <p:cNvPr id="26" name="Google Shape;26;p6"/>
          <p:cNvSpPr txBox="1"/>
          <p:nvPr>
            <p:ph idx="1" type="body"/>
          </p:nvPr>
        </p:nvSpPr>
        <p:spPr>
          <a:xfrm>
            <a:off x="311700" y="923875"/>
            <a:ext cx="4930500" cy="1797000"/>
          </a:xfrm>
          <a:prstGeom prst="rect">
            <a:avLst/>
          </a:prstGeom>
        </p:spPr>
        <p:txBody>
          <a:bodyPr anchorCtr="0" anchor="t" bIns="91425" lIns="91425" spcFirstLastPara="1" rIns="91425" wrap="square" tIns="91425">
            <a:noAutofit/>
          </a:bodyPr>
          <a:lstStyle>
            <a:lvl1pPr indent="-330200" lvl="0" marL="457200" rtl="0">
              <a:spcBef>
                <a:spcPts val="0"/>
              </a:spcBef>
              <a:spcAft>
                <a:spcPts val="0"/>
              </a:spcAft>
              <a:buClr>
                <a:srgbClr val="666666"/>
              </a:buClr>
              <a:buSzPts val="1600"/>
              <a:buChar char="●"/>
              <a:defRPr sz="1600">
                <a:solidFill>
                  <a:srgbClr val="666666"/>
                </a:solidFill>
              </a:defRPr>
            </a:lvl1pPr>
            <a:lvl2pPr indent="-292100" lvl="1" marL="914400" rtl="0">
              <a:spcBef>
                <a:spcPts val="1600"/>
              </a:spcBef>
              <a:spcAft>
                <a:spcPts val="0"/>
              </a:spcAft>
              <a:buClr>
                <a:srgbClr val="666666"/>
              </a:buClr>
              <a:buSzPts val="1000"/>
              <a:buChar char="○"/>
              <a:defRPr>
                <a:solidFill>
                  <a:srgbClr val="666666"/>
                </a:solidFill>
              </a:defRPr>
            </a:lvl2pPr>
            <a:lvl3pPr indent="-292100" lvl="2" marL="1371600" rtl="0">
              <a:spcBef>
                <a:spcPts val="1600"/>
              </a:spcBef>
              <a:spcAft>
                <a:spcPts val="0"/>
              </a:spcAft>
              <a:buClr>
                <a:srgbClr val="666666"/>
              </a:buClr>
              <a:buSzPts val="1000"/>
              <a:buChar char="■"/>
              <a:defRPr>
                <a:solidFill>
                  <a:srgbClr val="666666"/>
                </a:solidFill>
              </a:defRPr>
            </a:lvl3pPr>
            <a:lvl4pPr indent="-292100" lvl="3" marL="1828800" rtl="0">
              <a:spcBef>
                <a:spcPts val="1600"/>
              </a:spcBef>
              <a:spcAft>
                <a:spcPts val="0"/>
              </a:spcAft>
              <a:buClr>
                <a:srgbClr val="666666"/>
              </a:buClr>
              <a:buSzPts val="1000"/>
              <a:buChar char="●"/>
              <a:defRPr>
                <a:solidFill>
                  <a:srgbClr val="666666"/>
                </a:solidFill>
              </a:defRPr>
            </a:lvl4pPr>
            <a:lvl5pPr indent="-292100" lvl="4" marL="2286000" rtl="0">
              <a:spcBef>
                <a:spcPts val="1600"/>
              </a:spcBef>
              <a:spcAft>
                <a:spcPts val="0"/>
              </a:spcAft>
              <a:buClr>
                <a:srgbClr val="666666"/>
              </a:buClr>
              <a:buSzPts val="1000"/>
              <a:buChar char="○"/>
              <a:defRPr>
                <a:solidFill>
                  <a:srgbClr val="666666"/>
                </a:solidFill>
              </a:defRPr>
            </a:lvl5pPr>
            <a:lvl6pPr indent="-292100" lvl="5" marL="2743200" rtl="0">
              <a:spcBef>
                <a:spcPts val="1600"/>
              </a:spcBef>
              <a:spcAft>
                <a:spcPts val="0"/>
              </a:spcAft>
              <a:buClr>
                <a:srgbClr val="666666"/>
              </a:buClr>
              <a:buSzPts val="1000"/>
              <a:buChar char="■"/>
              <a:defRPr>
                <a:solidFill>
                  <a:srgbClr val="666666"/>
                </a:solidFill>
              </a:defRPr>
            </a:lvl6pPr>
            <a:lvl7pPr indent="-292100" lvl="6" marL="3200400" rtl="0">
              <a:spcBef>
                <a:spcPts val="1600"/>
              </a:spcBef>
              <a:spcAft>
                <a:spcPts val="0"/>
              </a:spcAft>
              <a:buClr>
                <a:srgbClr val="666666"/>
              </a:buClr>
              <a:buSzPts val="1000"/>
              <a:buChar char="●"/>
              <a:defRPr>
                <a:solidFill>
                  <a:srgbClr val="666666"/>
                </a:solidFill>
              </a:defRPr>
            </a:lvl7pPr>
            <a:lvl8pPr indent="-292100" lvl="7" marL="3657600" rtl="0">
              <a:spcBef>
                <a:spcPts val="1600"/>
              </a:spcBef>
              <a:spcAft>
                <a:spcPts val="0"/>
              </a:spcAft>
              <a:buClr>
                <a:srgbClr val="666666"/>
              </a:buClr>
              <a:buSzPts val="1000"/>
              <a:buChar char="○"/>
              <a:defRPr>
                <a:solidFill>
                  <a:srgbClr val="666666"/>
                </a:solidFill>
              </a:defRPr>
            </a:lvl8pPr>
            <a:lvl9pPr indent="-292100" lvl="8" marL="4114800" rtl="0">
              <a:spcBef>
                <a:spcPts val="1600"/>
              </a:spcBef>
              <a:spcAft>
                <a:spcPts val="1600"/>
              </a:spcAft>
              <a:buClr>
                <a:srgbClr val="666666"/>
              </a:buClr>
              <a:buSzPts val="1000"/>
              <a:buChar char="■"/>
              <a:defRPr>
                <a:solidFill>
                  <a:srgbClr val="666666"/>
                </a:solidFill>
              </a:defRPr>
            </a:lvl9pPr>
          </a:lstStyle>
          <a:p/>
        </p:txBody>
      </p:sp>
      <p:sp>
        <p:nvSpPr>
          <p:cNvPr id="27" name="Google Shape;27;p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cs"/>
              <a:t>‹#›</a:t>
            </a:fld>
            <a:endParaRPr/>
          </a:p>
        </p:txBody>
      </p:sp>
      <p:sp>
        <p:nvSpPr>
          <p:cNvPr id="28" name="Google Shape;28;p6"/>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latin typeface="Montserrat"/>
                <a:ea typeface="Montserrat"/>
                <a:cs typeface="Montserrat"/>
                <a:sym typeface="Montserrat"/>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9" name="Shape 29"/>
        <p:cNvGrpSpPr/>
        <p:nvPr/>
      </p:nvGrpSpPr>
      <p:grpSpPr>
        <a:xfrm>
          <a:off x="0" y="0"/>
          <a:ext cx="0" cy="0"/>
          <a:chOff x="0" y="0"/>
          <a:chExt cx="0" cy="0"/>
        </a:xfrm>
      </p:grpSpPr>
      <p:sp>
        <p:nvSpPr>
          <p:cNvPr id="30" name="Google Shape;30;p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1" name="Google Shape;31;p7"/>
          <p:cNvSpPr txBox="1"/>
          <p:nvPr>
            <p:ph idx="1" type="body"/>
          </p:nvPr>
        </p:nvSpPr>
        <p:spPr>
          <a:xfrm>
            <a:off x="311700" y="9238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2" name="Google Shape;32;p7"/>
          <p:cNvSpPr txBox="1"/>
          <p:nvPr>
            <p:ph idx="2" type="body"/>
          </p:nvPr>
        </p:nvSpPr>
        <p:spPr>
          <a:xfrm>
            <a:off x="4832400" y="9238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
        <p:nvSpPr>
          <p:cNvPr id="34" name="Google Shape;34;p7"/>
          <p:cNvSpPr txBox="1"/>
          <p:nvPr>
            <p:ph idx="3" type="subTitle"/>
          </p:nvPr>
        </p:nvSpPr>
        <p:spPr>
          <a:xfrm>
            <a:off x="235500" y="470750"/>
            <a:ext cx="5808900" cy="5985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a:latin typeface="Montserrat"/>
                <a:ea typeface="Montserrat"/>
                <a:cs typeface="Montserrat"/>
                <a:sym typeface="Montserrat"/>
              </a:defRPr>
            </a:lvl1pPr>
            <a:lvl2pPr lvl="1" rtl="0">
              <a:spcBef>
                <a:spcPts val="1600"/>
              </a:spcBef>
              <a:spcAft>
                <a:spcPts val="0"/>
              </a:spcAft>
              <a:buNone/>
              <a:defRPr/>
            </a:lvl2pPr>
            <a:lvl3pPr lvl="2" rtl="0">
              <a:spcBef>
                <a:spcPts val="1600"/>
              </a:spcBef>
              <a:spcAft>
                <a:spcPts val="0"/>
              </a:spcAft>
              <a:buNone/>
              <a:defRPr/>
            </a:lvl3pPr>
            <a:lvl4pPr lvl="3" rtl="0">
              <a:spcBef>
                <a:spcPts val="1600"/>
              </a:spcBef>
              <a:spcAft>
                <a:spcPts val="0"/>
              </a:spcAft>
              <a:buNone/>
              <a:defRPr/>
            </a:lvl4pPr>
            <a:lvl5pPr lvl="4" rtl="0">
              <a:spcBef>
                <a:spcPts val="1600"/>
              </a:spcBef>
              <a:spcAft>
                <a:spcPts val="0"/>
              </a:spcAft>
              <a:buNone/>
              <a:defRPr/>
            </a:lvl5pPr>
            <a:lvl6pPr lvl="5" rtl="0">
              <a:spcBef>
                <a:spcPts val="1600"/>
              </a:spcBef>
              <a:spcAft>
                <a:spcPts val="0"/>
              </a:spcAft>
              <a:buNone/>
              <a:defRPr/>
            </a:lvl6pPr>
            <a:lvl7pPr lvl="6" rtl="0">
              <a:spcBef>
                <a:spcPts val="1600"/>
              </a:spcBef>
              <a:spcAft>
                <a:spcPts val="0"/>
              </a:spcAft>
              <a:buNone/>
              <a:defRPr/>
            </a:lvl7pPr>
            <a:lvl8pPr lvl="7" rtl="0">
              <a:spcBef>
                <a:spcPts val="1600"/>
              </a:spcBef>
              <a:spcAft>
                <a:spcPts val="0"/>
              </a:spcAft>
              <a:buNone/>
              <a:defRPr/>
            </a:lvl8pPr>
            <a:lvl9pPr lvl="8" rtl="0">
              <a:spcBef>
                <a:spcPts val="1600"/>
              </a:spcBef>
              <a:spcAft>
                <a:spcPts val="160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p:txBody>
      </p:sp>
      <p:sp>
        <p:nvSpPr>
          <p:cNvPr id="37" name="Google Shape;37;p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8" name="Shape 38"/>
        <p:cNvGrpSpPr/>
        <p:nvPr/>
      </p:nvGrpSpPr>
      <p:grpSpPr>
        <a:xfrm>
          <a:off x="0" y="0"/>
          <a:ext cx="0" cy="0"/>
          <a:chOff x="0" y="0"/>
          <a:chExt cx="0" cy="0"/>
        </a:xfrm>
      </p:grpSpPr>
      <p:sp>
        <p:nvSpPr>
          <p:cNvPr id="39" name="Google Shape;39;p9"/>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0" name="Google Shape;40;p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0"/>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4" name="Google Shape;44;p10"/>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5" name="Google Shape;45;p10"/>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a:lvl1pPr>
            <a:lvl2pPr indent="-292100" lvl="1" marL="914400">
              <a:spcBef>
                <a:spcPts val="1600"/>
              </a:spcBef>
              <a:spcAft>
                <a:spcPts val="0"/>
              </a:spcAft>
              <a:buSzPts val="1000"/>
              <a:buChar char="❏"/>
              <a:defRPr/>
            </a:lvl2pPr>
            <a:lvl3pPr indent="-292100" lvl="2" marL="1371600">
              <a:spcBef>
                <a:spcPts val="1600"/>
              </a:spcBef>
              <a:spcAft>
                <a:spcPts val="0"/>
              </a:spcAft>
              <a:buSzPts val="1000"/>
              <a:buChar char="❏"/>
              <a:defRPr/>
            </a:lvl3pPr>
            <a:lvl4pPr indent="-292100" lvl="3" marL="1828800">
              <a:spcBef>
                <a:spcPts val="1600"/>
              </a:spcBef>
              <a:spcAft>
                <a:spcPts val="0"/>
              </a:spcAft>
              <a:buSzPts val="1000"/>
              <a:buChar char="❏"/>
              <a:defRPr/>
            </a:lvl4pPr>
            <a:lvl5pPr indent="-292100" lvl="4" marL="2286000">
              <a:spcBef>
                <a:spcPts val="1600"/>
              </a:spcBef>
              <a:spcAft>
                <a:spcPts val="0"/>
              </a:spcAft>
              <a:buSzPts val="1000"/>
              <a:buChar char="❏"/>
              <a:defRPr/>
            </a:lvl5pPr>
            <a:lvl6pPr indent="-292100" lvl="5" marL="2743200">
              <a:spcBef>
                <a:spcPts val="1600"/>
              </a:spcBef>
              <a:spcAft>
                <a:spcPts val="0"/>
              </a:spcAft>
              <a:buSzPts val="1000"/>
              <a:buChar char="❏"/>
              <a:defRPr/>
            </a:lvl6pPr>
            <a:lvl7pPr indent="-292100" lvl="6" marL="3200400">
              <a:spcBef>
                <a:spcPts val="1600"/>
              </a:spcBef>
              <a:spcAft>
                <a:spcPts val="0"/>
              </a:spcAft>
              <a:buSzPts val="1000"/>
              <a:buChar char="❏"/>
              <a:defRPr/>
            </a:lvl7pPr>
            <a:lvl8pPr indent="-292100" lvl="7" marL="3657600">
              <a:spcBef>
                <a:spcPts val="1600"/>
              </a:spcBef>
              <a:spcAft>
                <a:spcPts val="0"/>
              </a:spcAft>
              <a:buSzPts val="1000"/>
              <a:buChar char="❏"/>
              <a:defRPr/>
            </a:lvl8pPr>
            <a:lvl9pPr indent="-292100" lvl="8" marL="4114800">
              <a:spcBef>
                <a:spcPts val="1600"/>
              </a:spcBef>
              <a:spcAft>
                <a:spcPts val="1600"/>
              </a:spcAft>
              <a:buSzPts val="1000"/>
              <a:buChar char="❏"/>
              <a:defRPr/>
            </a:lvl9pPr>
          </a:lstStyle>
          <a:p/>
        </p:txBody>
      </p:sp>
      <p:sp>
        <p:nvSpPr>
          <p:cNvPr id="46" name="Google Shape;46;p1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7" name="Shape 47"/>
        <p:cNvGrpSpPr/>
        <p:nvPr/>
      </p:nvGrpSpPr>
      <p:grpSpPr>
        <a:xfrm>
          <a:off x="0" y="0"/>
          <a:ext cx="0" cy="0"/>
          <a:chOff x="0" y="0"/>
          <a:chExt cx="0" cy="0"/>
        </a:xfrm>
      </p:grpSpPr>
      <p:sp>
        <p:nvSpPr>
          <p:cNvPr id="48" name="Google Shape;48;p11"/>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600"/>
              <a:buNone/>
              <a:defRPr/>
            </a:lvl1pPr>
          </a:lstStyle>
          <a:p/>
        </p:txBody>
      </p:sp>
      <p:sp>
        <p:nvSpPr>
          <p:cNvPr id="49" name="Google Shape;49;p1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74" name="Shape 74"/>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5" name="Shape 75"/>
        <p:cNvGrpSpPr/>
        <p:nvPr/>
      </p:nvGrpSpPr>
      <p:grpSpPr>
        <a:xfrm>
          <a:off x="0" y="0"/>
          <a:ext cx="0" cy="0"/>
          <a:chOff x="0" y="0"/>
          <a:chExt cx="0" cy="0"/>
        </a:xfrm>
      </p:grpSpPr>
      <p:sp>
        <p:nvSpPr>
          <p:cNvPr id="76" name="Google Shape;76;p15"/>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7" name="Google Shape;77;p15"/>
          <p:cNvSpPr txBox="1"/>
          <p:nvPr>
            <p:ph idx="1" type="body"/>
          </p:nvPr>
        </p:nvSpPr>
        <p:spPr>
          <a:xfrm>
            <a:off x="604818" y="1407717"/>
            <a:ext cx="7934400" cy="12612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b="0" i="0">
                <a:solidFill>
                  <a:schemeClr val="dk1"/>
                </a:solidFill>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78" name="Google Shape;78;p15"/>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79" name="Google Shape;79;p15"/>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0" name="Google Shape;80;p15"/>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
              <a:t>‹#›</a:t>
            </a:fld>
            <a:endParaRPr sz="1400">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1" name="Shape 81"/>
        <p:cNvGrpSpPr/>
        <p:nvPr/>
      </p:nvGrpSpPr>
      <p:grpSpPr>
        <a:xfrm>
          <a:off x="0" y="0"/>
          <a:ext cx="0" cy="0"/>
          <a:chOff x="0" y="0"/>
          <a:chExt cx="0" cy="0"/>
        </a:xfrm>
      </p:grpSpPr>
      <p:sp>
        <p:nvSpPr>
          <p:cNvPr id="82" name="Google Shape;82;p16"/>
          <p:cNvSpPr txBox="1"/>
          <p:nvPr>
            <p:ph type="ctrTitle"/>
          </p:nvPr>
        </p:nvSpPr>
        <p:spPr>
          <a:xfrm>
            <a:off x="685800" y="1594485"/>
            <a:ext cx="7772400" cy="10800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3" name="Google Shape;83;p16"/>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4" name="Google Shape;84;p16"/>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5" name="Google Shape;85;p1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86" name="Google Shape;86;p16"/>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
              <a:t>‹#›</a:t>
            </a:fld>
            <a:endParaRPr sz="1400">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87" name="Shape 87"/>
        <p:cNvGrpSpPr/>
        <p:nvPr/>
      </p:nvGrpSpPr>
      <p:grpSpPr>
        <a:xfrm>
          <a:off x="0" y="0"/>
          <a:ext cx="0" cy="0"/>
          <a:chOff x="0" y="0"/>
          <a:chExt cx="0" cy="0"/>
        </a:xfrm>
      </p:grpSpPr>
      <p:sp>
        <p:nvSpPr>
          <p:cNvPr id="88" name="Google Shape;88;p17"/>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9" name="Google Shape;89;p17"/>
          <p:cNvSpPr txBox="1"/>
          <p:nvPr>
            <p:ph idx="1" type="body"/>
          </p:nvPr>
        </p:nvSpPr>
        <p:spPr>
          <a:xfrm>
            <a:off x="457200" y="1183005"/>
            <a:ext cx="39774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90" name="Google Shape;90;p17"/>
          <p:cNvSpPr txBox="1"/>
          <p:nvPr>
            <p:ph idx="2" type="body"/>
          </p:nvPr>
        </p:nvSpPr>
        <p:spPr>
          <a:xfrm>
            <a:off x="4709160" y="1183005"/>
            <a:ext cx="39774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100"/>
              <a:buNone/>
              <a:defRPr/>
            </a:lvl1pPr>
            <a:lvl2pPr indent="-228600" lvl="1" marL="914400" rtl="0" algn="l">
              <a:spcBef>
                <a:spcPts val="0"/>
              </a:spcBef>
              <a:spcAft>
                <a:spcPts val="0"/>
              </a:spcAft>
              <a:buSzPts val="1100"/>
              <a:buNone/>
              <a:defRPr/>
            </a:lvl2pPr>
            <a:lvl3pPr indent="-228600" lvl="2" marL="1371600" rtl="0" algn="l">
              <a:spcBef>
                <a:spcPts val="0"/>
              </a:spcBef>
              <a:spcAft>
                <a:spcPts val="0"/>
              </a:spcAft>
              <a:buSzPts val="1100"/>
              <a:buNone/>
              <a:defRPr/>
            </a:lvl3pPr>
            <a:lvl4pPr indent="-228600" lvl="3" marL="1828800" rtl="0" algn="l">
              <a:spcBef>
                <a:spcPts val="0"/>
              </a:spcBef>
              <a:spcAft>
                <a:spcPts val="0"/>
              </a:spcAft>
              <a:buSzPts val="1100"/>
              <a:buNone/>
              <a:defRPr/>
            </a:lvl4pPr>
            <a:lvl5pPr indent="-228600" lvl="4" marL="2286000" rtl="0" algn="l">
              <a:spcBef>
                <a:spcPts val="0"/>
              </a:spcBef>
              <a:spcAft>
                <a:spcPts val="0"/>
              </a:spcAft>
              <a:buSzPts val="1100"/>
              <a:buNone/>
              <a:defRPr/>
            </a:lvl5pPr>
            <a:lvl6pPr indent="-228600" lvl="5" marL="2743200" rtl="0" algn="l">
              <a:spcBef>
                <a:spcPts val="0"/>
              </a:spcBef>
              <a:spcAft>
                <a:spcPts val="0"/>
              </a:spcAft>
              <a:buSzPts val="1100"/>
              <a:buNone/>
              <a:defRPr/>
            </a:lvl6pPr>
            <a:lvl7pPr indent="-228600" lvl="6" marL="3200400" rtl="0" algn="l">
              <a:spcBef>
                <a:spcPts val="0"/>
              </a:spcBef>
              <a:spcAft>
                <a:spcPts val="0"/>
              </a:spcAft>
              <a:buSzPts val="1100"/>
              <a:buNone/>
              <a:defRPr/>
            </a:lvl7pPr>
            <a:lvl8pPr indent="-228600" lvl="7" marL="3657600" rtl="0" algn="l">
              <a:spcBef>
                <a:spcPts val="0"/>
              </a:spcBef>
              <a:spcAft>
                <a:spcPts val="0"/>
              </a:spcAft>
              <a:buSzPts val="1100"/>
              <a:buNone/>
              <a:defRPr/>
            </a:lvl8pPr>
            <a:lvl9pPr indent="-228600" lvl="8" marL="4114800" rtl="0" algn="l">
              <a:spcBef>
                <a:spcPts val="0"/>
              </a:spcBef>
              <a:spcAft>
                <a:spcPts val="0"/>
              </a:spcAft>
              <a:buSzPts val="1100"/>
              <a:buNone/>
              <a:defRPr/>
            </a:lvl9pPr>
          </a:lstStyle>
          <a:p/>
        </p:txBody>
      </p:sp>
      <p:sp>
        <p:nvSpPr>
          <p:cNvPr id="91" name="Google Shape;91;p17"/>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2" name="Google Shape;92;p1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3" name="Google Shape;93;p17"/>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
              <a:t>‹#›</a:t>
            </a:fld>
            <a:endParaRPr sz="1400">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94" name="Shape 94"/>
        <p:cNvGrpSpPr/>
        <p:nvPr/>
      </p:nvGrpSpPr>
      <p:grpSpPr>
        <a:xfrm>
          <a:off x="0" y="0"/>
          <a:ext cx="0" cy="0"/>
          <a:chOff x="0" y="0"/>
          <a:chExt cx="0" cy="0"/>
        </a:xfrm>
      </p:grpSpPr>
      <p:sp>
        <p:nvSpPr>
          <p:cNvPr id="95" name="Google Shape;95;p18"/>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b="1" i="0" sz="2800">
                <a:solidFill>
                  <a:srgbClr val="428F9B"/>
                </a:solidFill>
                <a:latin typeface="Calibri"/>
                <a:ea typeface="Calibri"/>
                <a:cs typeface="Calibri"/>
                <a:sym typeface="Calibri"/>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6" name="Google Shape;96;p18"/>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7" name="Google Shape;97;p18"/>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100"/>
              <a:buNone/>
              <a:defRPr>
                <a:solidFill>
                  <a:srgbClr val="888888"/>
                </a:solidFill>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98" name="Google Shape;98;p18"/>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cs"/>
              <a:t>‹#›</a:t>
            </a:fld>
            <a:endParaRPr sz="1400">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slideLayout" Target="../slideLayouts/slideLayout12.xml"/><Relationship Id="rId9" Type="http://schemas.openxmlformats.org/officeDocument/2006/relationships/theme" Target="../theme/theme1.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1C4587"/>
              </a:buClr>
              <a:buSzPts val="2400"/>
              <a:buFont typeface="Montserrat"/>
              <a:buNone/>
              <a:defRPr b="1" sz="2400">
                <a:solidFill>
                  <a:srgbClr val="1C4587"/>
                </a:solidFill>
                <a:latin typeface="Montserrat"/>
                <a:ea typeface="Montserrat"/>
                <a:cs typeface="Montserrat"/>
                <a:sym typeface="Montserrat"/>
              </a:defRPr>
            </a:lvl1pPr>
            <a:lvl2pPr lvl="1">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2pPr>
            <a:lvl3pPr lvl="2">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3pPr>
            <a:lvl4pPr lvl="3">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4pPr>
            <a:lvl5pPr lvl="4">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5pPr>
            <a:lvl6pPr lvl="5">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6pPr>
            <a:lvl7pPr lvl="6">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7pPr>
            <a:lvl8pPr lvl="7">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8pPr>
            <a:lvl9pPr lvl="8">
              <a:spcBef>
                <a:spcPts val="0"/>
              </a:spcBef>
              <a:spcAft>
                <a:spcPts val="0"/>
              </a:spcAft>
              <a:buClr>
                <a:srgbClr val="666666"/>
              </a:buClr>
              <a:buSzPts val="2400"/>
              <a:buFont typeface="Montserrat Medium"/>
              <a:buNone/>
              <a:defRPr sz="2400">
                <a:solidFill>
                  <a:srgbClr val="666666"/>
                </a:solidFill>
                <a:latin typeface="Montserrat Medium"/>
                <a:ea typeface="Montserrat Medium"/>
                <a:cs typeface="Montserrat Medium"/>
                <a:sym typeface="Montserrat Medium"/>
              </a:defRPr>
            </a:lvl9pPr>
          </a:lstStyle>
          <a:p/>
        </p:txBody>
      </p:sp>
      <p:sp>
        <p:nvSpPr>
          <p:cNvPr id="7" name="Google Shape;7;p1"/>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30200" lvl="0" marL="457200">
              <a:lnSpc>
                <a:spcPct val="115000"/>
              </a:lnSpc>
              <a:spcBef>
                <a:spcPts val="0"/>
              </a:spcBef>
              <a:spcAft>
                <a:spcPts val="0"/>
              </a:spcAft>
              <a:buClr>
                <a:srgbClr val="666666"/>
              </a:buClr>
              <a:buSzPts val="1600"/>
              <a:buFont typeface="Montserrat Medium"/>
              <a:buChar char="❏"/>
              <a:defRPr sz="1600">
                <a:solidFill>
                  <a:srgbClr val="666666"/>
                </a:solidFill>
                <a:latin typeface="Montserrat Medium"/>
                <a:ea typeface="Montserrat Medium"/>
                <a:cs typeface="Montserrat Medium"/>
                <a:sym typeface="Montserrat Medium"/>
              </a:defRPr>
            </a:lvl1pPr>
            <a:lvl2pPr indent="-292100" lvl="1" marL="9144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2pPr>
            <a:lvl3pPr indent="-292100" lvl="2" marL="13716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3pPr>
            <a:lvl4pPr indent="-292100" lvl="3" marL="18288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4pPr>
            <a:lvl5pPr indent="-292100" lvl="4" marL="22860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5pPr>
            <a:lvl6pPr indent="-292100" lvl="5" marL="27432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6pPr>
            <a:lvl7pPr indent="-292100" lvl="6" marL="32004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7pPr>
            <a:lvl8pPr indent="-292100" lvl="7" marL="3657600">
              <a:lnSpc>
                <a:spcPct val="115000"/>
              </a:lnSpc>
              <a:spcBef>
                <a:spcPts val="1600"/>
              </a:spcBef>
              <a:spcAft>
                <a:spcPts val="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8pPr>
            <a:lvl9pPr indent="-292100" lvl="8" marL="4114800">
              <a:lnSpc>
                <a:spcPct val="115000"/>
              </a:lnSpc>
              <a:spcBef>
                <a:spcPts val="1600"/>
              </a:spcBef>
              <a:spcAft>
                <a:spcPts val="1600"/>
              </a:spcAft>
              <a:buClr>
                <a:srgbClr val="666666"/>
              </a:buClr>
              <a:buSzPts val="1000"/>
              <a:buFont typeface="Montserrat Medium"/>
              <a:buChar char="❏"/>
              <a:defRPr>
                <a:solidFill>
                  <a:srgbClr val="666666"/>
                </a:solidFill>
                <a:latin typeface="Montserrat Medium"/>
                <a:ea typeface="Montserrat Medium"/>
                <a:cs typeface="Montserrat Medium"/>
                <a:sym typeface="Montserrat Medium"/>
              </a:defRPr>
            </a:lvl9pPr>
          </a:lstStyle>
          <a:p/>
        </p:txBody>
      </p:sp>
      <p:sp>
        <p:nvSpPr>
          <p:cNvPr id="8" name="Google Shape;8;p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lvl="0" algn="r">
              <a:buNone/>
              <a:defRPr sz="600">
                <a:solidFill>
                  <a:srgbClr val="999999"/>
                </a:solidFill>
                <a:latin typeface="Montserrat Medium"/>
                <a:ea typeface="Montserrat Medium"/>
                <a:cs typeface="Montserrat Medium"/>
                <a:sym typeface="Montserrat Medium"/>
              </a:defRPr>
            </a:lvl1pPr>
            <a:lvl2pPr lvl="1" algn="r">
              <a:buNone/>
              <a:defRPr sz="600">
                <a:solidFill>
                  <a:srgbClr val="999999"/>
                </a:solidFill>
                <a:latin typeface="Montserrat Medium"/>
                <a:ea typeface="Montserrat Medium"/>
                <a:cs typeface="Montserrat Medium"/>
                <a:sym typeface="Montserrat Medium"/>
              </a:defRPr>
            </a:lvl2pPr>
            <a:lvl3pPr lvl="2" algn="r">
              <a:buNone/>
              <a:defRPr sz="600">
                <a:solidFill>
                  <a:srgbClr val="999999"/>
                </a:solidFill>
                <a:latin typeface="Montserrat Medium"/>
                <a:ea typeface="Montserrat Medium"/>
                <a:cs typeface="Montserrat Medium"/>
                <a:sym typeface="Montserrat Medium"/>
              </a:defRPr>
            </a:lvl3pPr>
            <a:lvl4pPr lvl="3" algn="r">
              <a:buNone/>
              <a:defRPr sz="600">
                <a:solidFill>
                  <a:srgbClr val="999999"/>
                </a:solidFill>
                <a:latin typeface="Montserrat Medium"/>
                <a:ea typeface="Montserrat Medium"/>
                <a:cs typeface="Montserrat Medium"/>
                <a:sym typeface="Montserrat Medium"/>
              </a:defRPr>
            </a:lvl4pPr>
            <a:lvl5pPr lvl="4" algn="r">
              <a:buNone/>
              <a:defRPr sz="600">
                <a:solidFill>
                  <a:srgbClr val="999999"/>
                </a:solidFill>
                <a:latin typeface="Montserrat Medium"/>
                <a:ea typeface="Montserrat Medium"/>
                <a:cs typeface="Montserrat Medium"/>
                <a:sym typeface="Montserrat Medium"/>
              </a:defRPr>
            </a:lvl5pPr>
            <a:lvl6pPr lvl="5" algn="r">
              <a:buNone/>
              <a:defRPr sz="600">
                <a:solidFill>
                  <a:srgbClr val="999999"/>
                </a:solidFill>
                <a:latin typeface="Montserrat Medium"/>
                <a:ea typeface="Montserrat Medium"/>
                <a:cs typeface="Montserrat Medium"/>
                <a:sym typeface="Montserrat Medium"/>
              </a:defRPr>
            </a:lvl6pPr>
            <a:lvl7pPr lvl="6" algn="r">
              <a:buNone/>
              <a:defRPr sz="600">
                <a:solidFill>
                  <a:srgbClr val="999999"/>
                </a:solidFill>
                <a:latin typeface="Montserrat Medium"/>
                <a:ea typeface="Montserrat Medium"/>
                <a:cs typeface="Montserrat Medium"/>
                <a:sym typeface="Montserrat Medium"/>
              </a:defRPr>
            </a:lvl7pPr>
            <a:lvl8pPr lvl="7" algn="r">
              <a:buNone/>
              <a:defRPr sz="600">
                <a:solidFill>
                  <a:srgbClr val="999999"/>
                </a:solidFill>
                <a:latin typeface="Montserrat Medium"/>
                <a:ea typeface="Montserrat Medium"/>
                <a:cs typeface="Montserrat Medium"/>
                <a:sym typeface="Montserrat Medium"/>
              </a:defRPr>
            </a:lvl8pPr>
            <a:lvl9pPr lvl="8" algn="r">
              <a:buNone/>
              <a:defRPr sz="600">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 name="Shape 52"/>
        <p:cNvGrpSpPr/>
        <p:nvPr/>
      </p:nvGrpSpPr>
      <p:grpSpPr>
        <a:xfrm>
          <a:off x="0" y="0"/>
          <a:ext cx="0" cy="0"/>
          <a:chOff x="0" y="0"/>
          <a:chExt cx="0" cy="0"/>
        </a:xfrm>
      </p:grpSpPr>
      <p:sp>
        <p:nvSpPr>
          <p:cNvPr id="53" name="Google Shape;53;p13"/>
          <p:cNvSpPr/>
          <p:nvPr/>
        </p:nvSpPr>
        <p:spPr>
          <a:xfrm>
            <a:off x="0" y="8"/>
            <a:ext cx="9142800" cy="4407000"/>
          </a:xfrm>
          <a:prstGeom prst="rect">
            <a:avLst/>
          </a:prstGeom>
          <a:blipFill rotWithShape="1">
            <a:blip r:embed="rId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4" name="Google Shape;54;p13"/>
          <p:cNvSpPr/>
          <p:nvPr/>
        </p:nvSpPr>
        <p:spPr>
          <a:xfrm>
            <a:off x="5715613" y="4590686"/>
            <a:ext cx="955500" cy="367200"/>
          </a:xfrm>
          <a:prstGeom prst="rect">
            <a:avLst/>
          </a:prstGeom>
          <a:blipFill rotWithShape="1">
            <a:blip r:embed="rId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5" name="Google Shape;55;p13"/>
          <p:cNvSpPr/>
          <p:nvPr/>
        </p:nvSpPr>
        <p:spPr>
          <a:xfrm>
            <a:off x="3237482" y="4644120"/>
            <a:ext cx="1777500" cy="2625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6" name="Google Shape;56;p13"/>
          <p:cNvSpPr/>
          <p:nvPr/>
        </p:nvSpPr>
        <p:spPr>
          <a:xfrm>
            <a:off x="2471704" y="4590688"/>
            <a:ext cx="692772" cy="367461"/>
          </a:xfrm>
          <a:custGeom>
            <a:rect b="b" l="l" r="r" t="t"/>
            <a:pathLst>
              <a:path extrusionOk="0" h="540384" w="810260">
                <a:moveTo>
                  <a:pt x="0" y="0"/>
                </a:moveTo>
                <a:lnTo>
                  <a:pt x="810006" y="0"/>
                </a:lnTo>
                <a:lnTo>
                  <a:pt x="810006" y="540004"/>
                </a:lnTo>
                <a:lnTo>
                  <a:pt x="0" y="540004"/>
                </a:lnTo>
                <a:lnTo>
                  <a:pt x="0" y="0"/>
                </a:lnTo>
                <a:close/>
              </a:path>
            </a:pathLst>
          </a:custGeom>
          <a:solidFill>
            <a:srgbClr val="1641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7" name="Google Shape;57;p13"/>
          <p:cNvSpPr/>
          <p:nvPr/>
        </p:nvSpPr>
        <p:spPr>
          <a:xfrm>
            <a:off x="2793616" y="4631494"/>
            <a:ext cx="48863" cy="37134"/>
          </a:xfrm>
          <a:custGeom>
            <a:rect b="b" l="l" r="r" t="t"/>
            <a:pathLst>
              <a:path extrusionOk="0" h="54609" w="57150">
                <a:moveTo>
                  <a:pt x="57073" y="20726"/>
                </a:moveTo>
                <a:lnTo>
                  <a:pt x="0" y="20726"/>
                </a:lnTo>
                <a:lnTo>
                  <a:pt x="17640" y="33540"/>
                </a:lnTo>
                <a:lnTo>
                  <a:pt x="10909" y="54267"/>
                </a:lnTo>
                <a:lnTo>
                  <a:pt x="28536" y="41452"/>
                </a:lnTo>
                <a:lnTo>
                  <a:pt x="42002" y="41452"/>
                </a:lnTo>
                <a:lnTo>
                  <a:pt x="39433" y="33540"/>
                </a:lnTo>
                <a:lnTo>
                  <a:pt x="57073" y="20726"/>
                </a:lnTo>
                <a:close/>
              </a:path>
              <a:path extrusionOk="0" h="54609" w="57150">
                <a:moveTo>
                  <a:pt x="42002" y="41452"/>
                </a:moveTo>
                <a:lnTo>
                  <a:pt x="28536" y="41452"/>
                </a:lnTo>
                <a:lnTo>
                  <a:pt x="46164" y="54267"/>
                </a:lnTo>
                <a:lnTo>
                  <a:pt x="42002"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8" name="Google Shape;58;p13"/>
          <p:cNvSpPr/>
          <p:nvPr/>
        </p:nvSpPr>
        <p:spPr>
          <a:xfrm>
            <a:off x="2716657" y="4647895"/>
            <a:ext cx="48863" cy="37134"/>
          </a:xfrm>
          <a:custGeom>
            <a:rect b="b" l="l" r="r" t="t"/>
            <a:pathLst>
              <a:path extrusionOk="0" h="54609" w="57150">
                <a:moveTo>
                  <a:pt x="57073" y="20726"/>
                </a:moveTo>
                <a:lnTo>
                  <a:pt x="0" y="20726"/>
                </a:lnTo>
                <a:lnTo>
                  <a:pt x="17640" y="33528"/>
                </a:lnTo>
                <a:lnTo>
                  <a:pt x="10909"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59" name="Google Shape;59;p13"/>
          <p:cNvSpPr/>
          <p:nvPr/>
        </p:nvSpPr>
        <p:spPr>
          <a:xfrm>
            <a:off x="2660318" y="4692694"/>
            <a:ext cx="48863" cy="37134"/>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0" name="Google Shape;60;p13"/>
          <p:cNvSpPr/>
          <p:nvPr/>
        </p:nvSpPr>
        <p:spPr>
          <a:xfrm>
            <a:off x="2639698" y="4753912"/>
            <a:ext cx="48863" cy="37134"/>
          </a:xfrm>
          <a:custGeom>
            <a:rect b="b" l="l" r="r" t="t"/>
            <a:pathLst>
              <a:path extrusionOk="0" h="54609" w="57150">
                <a:moveTo>
                  <a:pt x="57061" y="20726"/>
                </a:moveTo>
                <a:lnTo>
                  <a:pt x="0" y="20726"/>
                </a:lnTo>
                <a:lnTo>
                  <a:pt x="17640" y="33528"/>
                </a:lnTo>
                <a:lnTo>
                  <a:pt x="10896" y="54267"/>
                </a:lnTo>
                <a:lnTo>
                  <a:pt x="28536" y="41452"/>
                </a:lnTo>
                <a:lnTo>
                  <a:pt x="42005" y="41452"/>
                </a:lnTo>
                <a:lnTo>
                  <a:pt x="39433" y="33528"/>
                </a:lnTo>
                <a:lnTo>
                  <a:pt x="57061"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1" name="Google Shape;61;p13"/>
          <p:cNvSpPr/>
          <p:nvPr/>
        </p:nvSpPr>
        <p:spPr>
          <a:xfrm>
            <a:off x="2947535" y="4753912"/>
            <a:ext cx="48863" cy="37134"/>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2" name="Google Shape;62;p13"/>
          <p:cNvSpPr/>
          <p:nvPr/>
        </p:nvSpPr>
        <p:spPr>
          <a:xfrm>
            <a:off x="2926915" y="4692694"/>
            <a:ext cx="48863" cy="37134"/>
          </a:xfrm>
          <a:custGeom>
            <a:rect b="b" l="l" r="r" t="t"/>
            <a:pathLst>
              <a:path extrusionOk="0" h="54609" w="57150">
                <a:moveTo>
                  <a:pt x="57061" y="20739"/>
                </a:moveTo>
                <a:lnTo>
                  <a:pt x="0" y="20739"/>
                </a:lnTo>
                <a:lnTo>
                  <a:pt x="17640" y="33553"/>
                </a:lnTo>
                <a:lnTo>
                  <a:pt x="10896" y="54279"/>
                </a:lnTo>
                <a:lnTo>
                  <a:pt x="28536" y="41465"/>
                </a:lnTo>
                <a:lnTo>
                  <a:pt x="42002" y="41465"/>
                </a:lnTo>
                <a:lnTo>
                  <a:pt x="39433" y="33553"/>
                </a:lnTo>
                <a:lnTo>
                  <a:pt x="57061"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3" name="Google Shape;63;p13"/>
          <p:cNvSpPr/>
          <p:nvPr/>
        </p:nvSpPr>
        <p:spPr>
          <a:xfrm>
            <a:off x="2870576" y="4647895"/>
            <a:ext cx="48863" cy="37134"/>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4" name="Google Shape;64;p13"/>
          <p:cNvSpPr/>
          <p:nvPr/>
        </p:nvSpPr>
        <p:spPr>
          <a:xfrm>
            <a:off x="2926915" y="4815114"/>
            <a:ext cx="48863" cy="37134"/>
          </a:xfrm>
          <a:custGeom>
            <a:rect b="b" l="l" r="r" t="t"/>
            <a:pathLst>
              <a:path extrusionOk="0" h="54609" w="57150">
                <a:moveTo>
                  <a:pt x="57061" y="20739"/>
                </a:moveTo>
                <a:lnTo>
                  <a:pt x="0" y="20739"/>
                </a:lnTo>
                <a:lnTo>
                  <a:pt x="17640" y="33540"/>
                </a:lnTo>
                <a:lnTo>
                  <a:pt x="10896" y="54279"/>
                </a:lnTo>
                <a:lnTo>
                  <a:pt x="28536" y="41465"/>
                </a:lnTo>
                <a:lnTo>
                  <a:pt x="42005" y="41465"/>
                </a:lnTo>
                <a:lnTo>
                  <a:pt x="39433" y="33540"/>
                </a:lnTo>
                <a:lnTo>
                  <a:pt x="57061"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5" name="Google Shape;65;p13"/>
          <p:cNvSpPr/>
          <p:nvPr/>
        </p:nvSpPr>
        <p:spPr>
          <a:xfrm>
            <a:off x="2870576" y="4859920"/>
            <a:ext cx="48863" cy="37134"/>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6" name="Google Shape;66;p13"/>
          <p:cNvSpPr/>
          <p:nvPr/>
        </p:nvSpPr>
        <p:spPr>
          <a:xfrm>
            <a:off x="2793616" y="4876322"/>
            <a:ext cx="48863" cy="37134"/>
          </a:xfrm>
          <a:custGeom>
            <a:rect b="b" l="l" r="r" t="t"/>
            <a:pathLst>
              <a:path extrusionOk="0" h="54609" w="57150">
                <a:moveTo>
                  <a:pt x="57073" y="20739"/>
                </a:moveTo>
                <a:lnTo>
                  <a:pt x="0" y="20739"/>
                </a:lnTo>
                <a:lnTo>
                  <a:pt x="17640" y="33540"/>
                </a:lnTo>
                <a:lnTo>
                  <a:pt x="10909"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7" name="Google Shape;67;p13"/>
          <p:cNvSpPr/>
          <p:nvPr/>
        </p:nvSpPr>
        <p:spPr>
          <a:xfrm>
            <a:off x="2716657" y="4859920"/>
            <a:ext cx="48863" cy="37134"/>
          </a:xfrm>
          <a:custGeom>
            <a:rect b="b" l="l" r="r" t="t"/>
            <a:pathLst>
              <a:path extrusionOk="0" h="54609" w="57150">
                <a:moveTo>
                  <a:pt x="57073" y="20739"/>
                </a:moveTo>
                <a:lnTo>
                  <a:pt x="0" y="20739"/>
                </a:lnTo>
                <a:lnTo>
                  <a:pt x="17640" y="33553"/>
                </a:lnTo>
                <a:lnTo>
                  <a:pt x="10909"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8" name="Google Shape;68;p13"/>
          <p:cNvSpPr/>
          <p:nvPr/>
        </p:nvSpPr>
        <p:spPr>
          <a:xfrm>
            <a:off x="2660318" y="4815114"/>
            <a:ext cx="48863" cy="37134"/>
          </a:xfrm>
          <a:custGeom>
            <a:rect b="b" l="l" r="r" t="t"/>
            <a:pathLst>
              <a:path extrusionOk="0" h="54609" w="57150">
                <a:moveTo>
                  <a:pt x="57073" y="20739"/>
                </a:moveTo>
                <a:lnTo>
                  <a:pt x="0" y="20739"/>
                </a:lnTo>
                <a:lnTo>
                  <a:pt x="17640" y="33540"/>
                </a:lnTo>
                <a:lnTo>
                  <a:pt x="10896"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69" name="Google Shape;69;p13"/>
          <p:cNvSpPr txBox="1"/>
          <p:nvPr>
            <p:ph type="title"/>
          </p:nvPr>
        </p:nvSpPr>
        <p:spPr>
          <a:xfrm>
            <a:off x="604818" y="903772"/>
            <a:ext cx="7934400" cy="3627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100"/>
              <a:buNone/>
              <a:defRPr b="1" i="0" sz="2800" u="none" cap="none" strike="noStrike">
                <a:solidFill>
                  <a:srgbClr val="428F9B"/>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70" name="Google Shape;70;p13"/>
          <p:cNvSpPr txBox="1"/>
          <p:nvPr>
            <p:ph idx="1" type="body"/>
          </p:nvPr>
        </p:nvSpPr>
        <p:spPr>
          <a:xfrm>
            <a:off x="604818" y="1407717"/>
            <a:ext cx="7934400" cy="12612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100"/>
              <a:buNone/>
              <a:defRPr b="0" i="0" sz="1400" u="none" cap="none" strike="noStrike">
                <a:latin typeface="Calibri"/>
                <a:ea typeface="Calibri"/>
                <a:cs typeface="Calibri"/>
                <a:sym typeface="Calibri"/>
              </a:defRPr>
            </a:lvl2pPr>
            <a:lvl3pPr indent="-228600" lvl="2" marL="1371600" marR="0" rtl="0" algn="l">
              <a:spcBef>
                <a:spcPts val="0"/>
              </a:spcBef>
              <a:spcAft>
                <a:spcPts val="0"/>
              </a:spcAft>
              <a:buSzPts val="1100"/>
              <a:buNone/>
              <a:defRPr b="0" i="0" sz="1400" u="none" cap="none" strike="noStrike">
                <a:latin typeface="Calibri"/>
                <a:ea typeface="Calibri"/>
                <a:cs typeface="Calibri"/>
                <a:sym typeface="Calibri"/>
              </a:defRPr>
            </a:lvl3pPr>
            <a:lvl4pPr indent="-228600" lvl="3" marL="1828800" marR="0" rtl="0" algn="l">
              <a:spcBef>
                <a:spcPts val="0"/>
              </a:spcBef>
              <a:spcAft>
                <a:spcPts val="0"/>
              </a:spcAft>
              <a:buSzPts val="1100"/>
              <a:buNone/>
              <a:defRPr b="0" i="0" sz="1400" u="none" cap="none" strike="noStrike">
                <a:latin typeface="Calibri"/>
                <a:ea typeface="Calibri"/>
                <a:cs typeface="Calibri"/>
                <a:sym typeface="Calibri"/>
              </a:defRPr>
            </a:lvl4pPr>
            <a:lvl5pPr indent="-228600" lvl="4" marL="2286000" marR="0" rtl="0" algn="l">
              <a:spcBef>
                <a:spcPts val="0"/>
              </a:spcBef>
              <a:spcAft>
                <a:spcPts val="0"/>
              </a:spcAft>
              <a:buSzPts val="1100"/>
              <a:buNone/>
              <a:defRPr b="0" i="0" sz="1400" u="none" cap="none" strike="noStrike">
                <a:latin typeface="Calibri"/>
                <a:ea typeface="Calibri"/>
                <a:cs typeface="Calibri"/>
                <a:sym typeface="Calibri"/>
              </a:defRPr>
            </a:lvl5pPr>
            <a:lvl6pPr indent="-228600" lvl="5" marL="2743200" marR="0" rtl="0" algn="l">
              <a:spcBef>
                <a:spcPts val="0"/>
              </a:spcBef>
              <a:spcAft>
                <a:spcPts val="0"/>
              </a:spcAft>
              <a:buSzPts val="1100"/>
              <a:buNone/>
              <a:defRPr b="0" i="0" sz="1400" u="none" cap="none" strike="noStrike">
                <a:latin typeface="Calibri"/>
                <a:ea typeface="Calibri"/>
                <a:cs typeface="Calibri"/>
                <a:sym typeface="Calibri"/>
              </a:defRPr>
            </a:lvl6pPr>
            <a:lvl7pPr indent="-228600" lvl="6" marL="3200400" marR="0" rtl="0" algn="l">
              <a:spcBef>
                <a:spcPts val="0"/>
              </a:spcBef>
              <a:spcAft>
                <a:spcPts val="0"/>
              </a:spcAft>
              <a:buSzPts val="1100"/>
              <a:buNone/>
              <a:defRPr b="0" i="0" sz="1400" u="none" cap="none" strike="noStrike">
                <a:latin typeface="Calibri"/>
                <a:ea typeface="Calibri"/>
                <a:cs typeface="Calibri"/>
                <a:sym typeface="Calibri"/>
              </a:defRPr>
            </a:lvl7pPr>
            <a:lvl8pPr indent="-228600" lvl="7" marL="3657600" marR="0" rtl="0" algn="l">
              <a:spcBef>
                <a:spcPts val="0"/>
              </a:spcBef>
              <a:spcAft>
                <a:spcPts val="0"/>
              </a:spcAft>
              <a:buSzPts val="1100"/>
              <a:buNone/>
              <a:defRPr b="0" i="0" sz="1400" u="none" cap="none" strike="noStrike">
                <a:latin typeface="Calibri"/>
                <a:ea typeface="Calibri"/>
                <a:cs typeface="Calibri"/>
                <a:sym typeface="Calibri"/>
              </a:defRPr>
            </a:lvl8pPr>
            <a:lvl9pPr indent="-228600" lvl="8" marL="4114800" marR="0" rtl="0" algn="l">
              <a:spcBef>
                <a:spcPts val="0"/>
              </a:spcBef>
              <a:spcAft>
                <a:spcPts val="0"/>
              </a:spcAft>
              <a:buSzPts val="1100"/>
              <a:buNone/>
              <a:defRPr b="0" i="0" sz="1400" u="none" cap="none" strike="noStrike">
                <a:latin typeface="Calibri"/>
                <a:ea typeface="Calibri"/>
                <a:cs typeface="Calibri"/>
                <a:sym typeface="Calibri"/>
              </a:defRPr>
            </a:lvl9pPr>
          </a:lstStyle>
          <a:p/>
        </p:txBody>
      </p:sp>
      <p:sp>
        <p:nvSpPr>
          <p:cNvPr id="71" name="Google Shape;71;p13"/>
          <p:cNvSpPr txBox="1"/>
          <p:nvPr>
            <p:ph idx="11" type="ftr"/>
          </p:nvPr>
        </p:nvSpPr>
        <p:spPr>
          <a:xfrm>
            <a:off x="3108960" y="4783455"/>
            <a:ext cx="2925900" cy="2571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1100"/>
              <a:buNone/>
              <a:defRPr sz="14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2" name="Google Shape;72;p1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100"/>
              <a:buNone/>
              <a:defRPr sz="1400">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73" name="Google Shape;73;p13"/>
          <p:cNvSpPr txBox="1"/>
          <p:nvPr>
            <p:ph idx="12" type="sldNum"/>
          </p:nvPr>
        </p:nvSpPr>
        <p:spPr>
          <a:xfrm>
            <a:off x="6583680" y="4783455"/>
            <a:ext cx="2103000" cy="2154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sz="1400">
                <a:solidFill>
                  <a:srgbClr val="888888"/>
                </a:solidFill>
                <a:latin typeface="Calibri"/>
                <a:ea typeface="Calibri"/>
                <a:cs typeface="Calibri"/>
                <a:sym typeface="Calibri"/>
              </a:defRPr>
            </a:lvl1pPr>
            <a:lvl2pPr indent="0" lvl="1" marL="0" marR="0" rtl="0" algn="r">
              <a:spcBef>
                <a:spcPts val="0"/>
              </a:spcBef>
              <a:buNone/>
              <a:defRPr sz="1400">
                <a:solidFill>
                  <a:srgbClr val="888888"/>
                </a:solidFill>
                <a:latin typeface="Calibri"/>
                <a:ea typeface="Calibri"/>
                <a:cs typeface="Calibri"/>
                <a:sym typeface="Calibri"/>
              </a:defRPr>
            </a:lvl2pPr>
            <a:lvl3pPr indent="0" lvl="2" marL="0" marR="0" rtl="0" algn="r">
              <a:spcBef>
                <a:spcPts val="0"/>
              </a:spcBef>
              <a:buNone/>
              <a:defRPr sz="1400">
                <a:solidFill>
                  <a:srgbClr val="888888"/>
                </a:solidFill>
                <a:latin typeface="Calibri"/>
                <a:ea typeface="Calibri"/>
                <a:cs typeface="Calibri"/>
                <a:sym typeface="Calibri"/>
              </a:defRPr>
            </a:lvl3pPr>
            <a:lvl4pPr indent="0" lvl="3" marL="0" marR="0" rtl="0" algn="r">
              <a:spcBef>
                <a:spcPts val="0"/>
              </a:spcBef>
              <a:buNone/>
              <a:defRPr sz="1400">
                <a:solidFill>
                  <a:srgbClr val="888888"/>
                </a:solidFill>
                <a:latin typeface="Calibri"/>
                <a:ea typeface="Calibri"/>
                <a:cs typeface="Calibri"/>
                <a:sym typeface="Calibri"/>
              </a:defRPr>
            </a:lvl4pPr>
            <a:lvl5pPr indent="0" lvl="4" marL="0" marR="0" rtl="0" algn="r">
              <a:spcBef>
                <a:spcPts val="0"/>
              </a:spcBef>
              <a:buNone/>
              <a:defRPr sz="1400">
                <a:solidFill>
                  <a:srgbClr val="888888"/>
                </a:solidFill>
                <a:latin typeface="Calibri"/>
                <a:ea typeface="Calibri"/>
                <a:cs typeface="Calibri"/>
                <a:sym typeface="Calibri"/>
              </a:defRPr>
            </a:lvl5pPr>
            <a:lvl6pPr indent="0" lvl="5" marL="0" marR="0" rtl="0" algn="r">
              <a:spcBef>
                <a:spcPts val="0"/>
              </a:spcBef>
              <a:buNone/>
              <a:defRPr sz="1400">
                <a:solidFill>
                  <a:srgbClr val="888888"/>
                </a:solidFill>
                <a:latin typeface="Calibri"/>
                <a:ea typeface="Calibri"/>
                <a:cs typeface="Calibri"/>
                <a:sym typeface="Calibri"/>
              </a:defRPr>
            </a:lvl6pPr>
            <a:lvl7pPr indent="0" lvl="6" marL="0" marR="0" rtl="0" algn="r">
              <a:spcBef>
                <a:spcPts val="0"/>
              </a:spcBef>
              <a:buNone/>
              <a:defRPr sz="1400">
                <a:solidFill>
                  <a:srgbClr val="888888"/>
                </a:solidFill>
                <a:latin typeface="Calibri"/>
                <a:ea typeface="Calibri"/>
                <a:cs typeface="Calibri"/>
                <a:sym typeface="Calibri"/>
              </a:defRPr>
            </a:lvl7pPr>
            <a:lvl8pPr indent="0" lvl="7" marL="0" marR="0" rtl="0" algn="r">
              <a:spcBef>
                <a:spcPts val="0"/>
              </a:spcBef>
              <a:buNone/>
              <a:defRPr sz="1400">
                <a:solidFill>
                  <a:srgbClr val="888888"/>
                </a:solidFill>
                <a:latin typeface="Calibri"/>
                <a:ea typeface="Calibri"/>
                <a:cs typeface="Calibri"/>
                <a:sym typeface="Calibri"/>
              </a:defRPr>
            </a:lvl8pPr>
            <a:lvl9pPr indent="0" lvl="8" marL="0" marR="0" rtl="0" algn="r">
              <a:spcBef>
                <a:spcPts val="0"/>
              </a:spcBef>
              <a:buNone/>
              <a:defRPr sz="14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cs"/>
              <a:t>‹#›</a:t>
            </a:fld>
            <a:endParaRPr b="0" u="none"/>
          </a:p>
        </p:txBody>
      </p:sp>
    </p:spTree>
  </p:cSld>
  <p:clrMap accent1="accent1" accent2="accent2" accent3="accent3" accent4="accent4" accent5="accent5" accent6="accent6" bg1="lt1" bg2="dk2" tx1="dk1" tx2="lt2" folHlink="folHlink" hlink="hlink"/>
  <p:sldLayoutIdLst>
    <p:sldLayoutId id="2147483659" r:id="rId4"/>
    <p:sldLayoutId id="2147483660" r:id="rId5"/>
    <p:sldLayoutId id="2147483661" r:id="rId6"/>
    <p:sldLayoutId id="2147483662" r:id="rId7"/>
    <p:sldLayoutId id="2147483663"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5.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hyperlink" Target="http://www.youtube.com/watch?v=u0Z6dXoDSSE" TargetMode="External"/><Relationship Id="rId4" Type="http://schemas.openxmlformats.org/officeDocument/2006/relationships/image" Target="../media/image21.jpg"/><Relationship Id="rId5" Type="http://schemas.openxmlformats.org/officeDocument/2006/relationships/hyperlink" Target="http://www.youtube.com/watch?v=-LbP2V43yFc" TargetMode="External"/><Relationship Id="rId6"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hyperlink" Target="http://www.youtube.com/watch?v=4EoPNCYpRUk" TargetMode="External"/><Relationship Id="rId4" Type="http://schemas.openxmlformats.org/officeDocument/2006/relationships/image" Target="../media/image8.jpg"/><Relationship Id="rId5" Type="http://schemas.openxmlformats.org/officeDocument/2006/relationships/hyperlink" Target="http://www.youtube.com/watch?v=CsxIV1GOZlA" TargetMode="External"/><Relationship Id="rId6" Type="http://schemas.openxmlformats.org/officeDocument/2006/relationships/image" Target="../media/image6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20.png"/><Relationship Id="rId9" Type="http://schemas.openxmlformats.org/officeDocument/2006/relationships/image" Target="../media/image28.png"/><Relationship Id="rId5" Type="http://schemas.openxmlformats.org/officeDocument/2006/relationships/image" Target="../media/image35.png"/><Relationship Id="rId6" Type="http://schemas.openxmlformats.org/officeDocument/2006/relationships/image" Target="../media/image34.png"/><Relationship Id="rId7" Type="http://schemas.openxmlformats.org/officeDocument/2006/relationships/image" Target="../media/image41.png"/><Relationship Id="rId8"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38.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1.png"/><Relationship Id="rId4" Type="http://schemas.openxmlformats.org/officeDocument/2006/relationships/image" Target="../media/image30.png"/><Relationship Id="rId5"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33.png"/><Relationship Id="rId4" Type="http://schemas.openxmlformats.org/officeDocument/2006/relationships/image" Target="../media/image40.png"/><Relationship Id="rId5" Type="http://schemas.openxmlformats.org/officeDocument/2006/relationships/image" Target="../media/image39.png"/><Relationship Id="rId6"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hyperlink" Target="http://www.youtube.com/watch?v=GgWG6L-99V4" TargetMode="External"/><Relationship Id="rId4" Type="http://schemas.openxmlformats.org/officeDocument/2006/relationships/image" Target="../media/image36.jpg"/><Relationship Id="rId5" Type="http://schemas.openxmlformats.org/officeDocument/2006/relationships/hyperlink" Target="http://www.youtube.com/watch?v=H_CfqaTKq-c" TargetMode="External"/><Relationship Id="rId6" Type="http://schemas.openxmlformats.org/officeDocument/2006/relationships/image" Target="../media/image4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hyperlink" Target="http://www.youtube.com/watch?v=a8HQG2PUPik" TargetMode="External"/><Relationship Id="rId4" Type="http://schemas.openxmlformats.org/officeDocument/2006/relationships/image" Target="../media/image4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hyperlink" Target="http://www.youtube.com/watch?v=5qSFmKjiwEw" TargetMode="External"/><Relationship Id="rId4" Type="http://schemas.openxmlformats.org/officeDocument/2006/relationships/image" Target="../media/image4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49.png"/><Relationship Id="rId4" Type="http://schemas.openxmlformats.org/officeDocument/2006/relationships/image" Target="../media/image65.png"/><Relationship Id="rId10" Type="http://schemas.openxmlformats.org/officeDocument/2006/relationships/image" Target="../media/image47.png"/><Relationship Id="rId9" Type="http://schemas.openxmlformats.org/officeDocument/2006/relationships/image" Target="../media/image48.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51.png"/><Relationship Id="rId8" Type="http://schemas.openxmlformats.org/officeDocument/2006/relationships/image" Target="../media/image5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0.png"/><Relationship Id="rId6"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59.png"/><Relationship Id="rId4" Type="http://schemas.openxmlformats.org/officeDocument/2006/relationships/image" Target="../media/image56.png"/><Relationship Id="rId10" Type="http://schemas.openxmlformats.org/officeDocument/2006/relationships/image" Target="../media/image63.png"/><Relationship Id="rId9" Type="http://schemas.openxmlformats.org/officeDocument/2006/relationships/image" Target="../media/image62.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61.png"/><Relationship Id="rId8" Type="http://schemas.openxmlformats.org/officeDocument/2006/relationships/image" Target="../media/image6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hyperlink" Target="mailto:pretl@ket.zcu.cz"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2" name="Shape 102"/>
        <p:cNvGrpSpPr/>
        <p:nvPr/>
      </p:nvGrpSpPr>
      <p:grpSpPr>
        <a:xfrm>
          <a:off x="0" y="0"/>
          <a:ext cx="0" cy="0"/>
          <a:chOff x="0" y="0"/>
          <a:chExt cx="0" cy="0"/>
        </a:xfrm>
      </p:grpSpPr>
      <p:sp>
        <p:nvSpPr>
          <p:cNvPr id="103" name="Google Shape;103;p19"/>
          <p:cNvSpPr/>
          <p:nvPr/>
        </p:nvSpPr>
        <p:spPr>
          <a:xfrm>
            <a:off x="0" y="0"/>
            <a:ext cx="9144000" cy="43863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 name="Google Shape;104;p19"/>
          <p:cNvSpPr txBox="1"/>
          <p:nvPr/>
        </p:nvSpPr>
        <p:spPr>
          <a:xfrm>
            <a:off x="765897" y="1577326"/>
            <a:ext cx="7612200" cy="811500"/>
          </a:xfrm>
          <a:prstGeom prst="rect">
            <a:avLst/>
          </a:prstGeom>
          <a:noFill/>
          <a:ln>
            <a:noFill/>
          </a:ln>
        </p:spPr>
        <p:txBody>
          <a:bodyPr anchorCtr="0" anchor="t" bIns="0" lIns="0" spcFirstLastPara="1" rIns="0" wrap="square" tIns="0">
            <a:spAutoFit/>
          </a:bodyPr>
          <a:lstStyle/>
          <a:p>
            <a:pPr indent="0" lvl="0" marL="0" marR="0" rtl="0" algn="ctr">
              <a:lnSpc>
                <a:spcPct val="146875"/>
              </a:lnSpc>
              <a:spcBef>
                <a:spcPts val="0"/>
              </a:spcBef>
              <a:spcAft>
                <a:spcPts val="0"/>
              </a:spcAft>
              <a:buNone/>
            </a:pPr>
            <a:r>
              <a:rPr b="1" lang="cs" sz="2500">
                <a:solidFill>
                  <a:srgbClr val="428F9B"/>
                </a:solidFill>
                <a:latin typeface="Calibri"/>
                <a:ea typeface="Calibri"/>
                <a:cs typeface="Calibri"/>
                <a:sym typeface="Calibri"/>
              </a:rPr>
              <a:t>ESF II projekt Západočeské univerzity v Plzni</a:t>
            </a:r>
            <a:endParaRPr sz="1100"/>
          </a:p>
          <a:p>
            <a:pPr indent="0" lvl="0" marL="0" marR="0" rtl="0" algn="ctr">
              <a:lnSpc>
                <a:spcPct val="235000"/>
              </a:lnSpc>
              <a:spcBef>
                <a:spcPts val="0"/>
              </a:spcBef>
              <a:spcAft>
                <a:spcPts val="0"/>
              </a:spcAft>
              <a:buNone/>
            </a:pPr>
            <a:r>
              <a:rPr b="1" lang="cs" sz="1600">
                <a:solidFill>
                  <a:srgbClr val="428F9B"/>
                </a:solidFill>
                <a:latin typeface="Calibri"/>
                <a:ea typeface="Calibri"/>
                <a:cs typeface="Calibri"/>
                <a:sym typeface="Calibri"/>
              </a:rPr>
              <a:t>reg. č. CZ.02.2.69/0.0/0.0/18_056/0013239</a:t>
            </a:r>
            <a:endParaRPr sz="3200">
              <a:solidFill>
                <a:schemeClr val="dk1"/>
              </a:solidFill>
              <a:latin typeface="Calibri"/>
              <a:ea typeface="Calibri"/>
              <a:cs typeface="Calibri"/>
              <a:sym typeface="Calibri"/>
            </a:endParaRPr>
          </a:p>
        </p:txBody>
      </p:sp>
      <p:grpSp>
        <p:nvGrpSpPr>
          <p:cNvPr id="105" name="Google Shape;105;p19"/>
          <p:cNvGrpSpPr/>
          <p:nvPr/>
        </p:nvGrpSpPr>
        <p:grpSpPr>
          <a:xfrm>
            <a:off x="2587981" y="4559259"/>
            <a:ext cx="3969128" cy="436687"/>
            <a:chOff x="2890520" y="6750009"/>
            <a:chExt cx="4911072" cy="540387"/>
          </a:xfrm>
        </p:grpSpPr>
        <p:sp>
          <p:nvSpPr>
            <p:cNvPr id="106" name="Google Shape;106;p19"/>
            <p:cNvSpPr/>
            <p:nvPr/>
          </p:nvSpPr>
          <p:spPr>
            <a:xfrm>
              <a:off x="6684092" y="6750009"/>
              <a:ext cx="1117500" cy="5400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 name="Google Shape;107;p19"/>
            <p:cNvSpPr/>
            <p:nvPr/>
          </p:nvSpPr>
          <p:spPr>
            <a:xfrm>
              <a:off x="3786055" y="6828576"/>
              <a:ext cx="2078700" cy="3861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 name="Google Shape;108;p19"/>
            <p:cNvSpPr/>
            <p:nvPr/>
          </p:nvSpPr>
          <p:spPr>
            <a:xfrm>
              <a:off x="2890520" y="6750012"/>
              <a:ext cx="810260" cy="540384"/>
            </a:xfrm>
            <a:custGeom>
              <a:rect b="b" l="l" r="r" t="t"/>
              <a:pathLst>
                <a:path extrusionOk="0" h="540384" w="810260">
                  <a:moveTo>
                    <a:pt x="0" y="0"/>
                  </a:moveTo>
                  <a:lnTo>
                    <a:pt x="810006" y="0"/>
                  </a:lnTo>
                  <a:lnTo>
                    <a:pt x="810006" y="540004"/>
                  </a:lnTo>
                  <a:lnTo>
                    <a:pt x="0" y="540004"/>
                  </a:lnTo>
                  <a:lnTo>
                    <a:pt x="0" y="0"/>
                  </a:lnTo>
                  <a:close/>
                </a:path>
              </a:pathLst>
            </a:custGeom>
            <a:solidFill>
              <a:srgbClr val="16419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 name="Google Shape;109;p19"/>
            <p:cNvSpPr/>
            <p:nvPr/>
          </p:nvSpPr>
          <p:spPr>
            <a:xfrm>
              <a:off x="3266979" y="6810011"/>
              <a:ext cx="57150" cy="54609"/>
            </a:xfrm>
            <a:custGeom>
              <a:rect b="b" l="l" r="r" t="t"/>
              <a:pathLst>
                <a:path extrusionOk="0" h="54609" w="57150">
                  <a:moveTo>
                    <a:pt x="57073" y="20726"/>
                  </a:moveTo>
                  <a:lnTo>
                    <a:pt x="0" y="20726"/>
                  </a:lnTo>
                  <a:lnTo>
                    <a:pt x="17640" y="33540"/>
                  </a:lnTo>
                  <a:lnTo>
                    <a:pt x="10909" y="54267"/>
                  </a:lnTo>
                  <a:lnTo>
                    <a:pt x="28536" y="41452"/>
                  </a:lnTo>
                  <a:lnTo>
                    <a:pt x="42002" y="41452"/>
                  </a:lnTo>
                  <a:lnTo>
                    <a:pt x="39433" y="33540"/>
                  </a:lnTo>
                  <a:lnTo>
                    <a:pt x="57073" y="20726"/>
                  </a:lnTo>
                  <a:close/>
                </a:path>
                <a:path extrusionOk="0" h="54609" w="57150">
                  <a:moveTo>
                    <a:pt x="42002" y="41452"/>
                  </a:moveTo>
                  <a:lnTo>
                    <a:pt x="28536" y="41452"/>
                  </a:lnTo>
                  <a:lnTo>
                    <a:pt x="46164" y="54267"/>
                  </a:lnTo>
                  <a:lnTo>
                    <a:pt x="42002"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19"/>
            <p:cNvSpPr/>
            <p:nvPr/>
          </p:nvSpPr>
          <p:spPr>
            <a:xfrm>
              <a:off x="3176979" y="6834127"/>
              <a:ext cx="57150" cy="54609"/>
            </a:xfrm>
            <a:custGeom>
              <a:rect b="b" l="l" r="r" t="t"/>
              <a:pathLst>
                <a:path extrusionOk="0" h="54609" w="57150">
                  <a:moveTo>
                    <a:pt x="57073" y="20726"/>
                  </a:moveTo>
                  <a:lnTo>
                    <a:pt x="0" y="20726"/>
                  </a:lnTo>
                  <a:lnTo>
                    <a:pt x="17640" y="33528"/>
                  </a:lnTo>
                  <a:lnTo>
                    <a:pt x="10909"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19"/>
            <p:cNvSpPr/>
            <p:nvPr/>
          </p:nvSpPr>
          <p:spPr>
            <a:xfrm>
              <a:off x="3111094" y="6899998"/>
              <a:ext cx="57150" cy="54609"/>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9"/>
            <p:cNvSpPr/>
            <p:nvPr/>
          </p:nvSpPr>
          <p:spPr>
            <a:xfrm>
              <a:off x="3086980" y="6990012"/>
              <a:ext cx="57150" cy="54609"/>
            </a:xfrm>
            <a:custGeom>
              <a:rect b="b" l="l" r="r" t="t"/>
              <a:pathLst>
                <a:path extrusionOk="0" h="54609" w="57150">
                  <a:moveTo>
                    <a:pt x="57061" y="20726"/>
                  </a:moveTo>
                  <a:lnTo>
                    <a:pt x="0" y="20726"/>
                  </a:lnTo>
                  <a:lnTo>
                    <a:pt x="17640" y="33528"/>
                  </a:lnTo>
                  <a:lnTo>
                    <a:pt x="10896" y="54267"/>
                  </a:lnTo>
                  <a:lnTo>
                    <a:pt x="28536" y="41452"/>
                  </a:lnTo>
                  <a:lnTo>
                    <a:pt x="42005" y="41452"/>
                  </a:lnTo>
                  <a:lnTo>
                    <a:pt x="39433" y="33528"/>
                  </a:lnTo>
                  <a:lnTo>
                    <a:pt x="57061"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 name="Google Shape;113;p19"/>
            <p:cNvSpPr/>
            <p:nvPr/>
          </p:nvSpPr>
          <p:spPr>
            <a:xfrm>
              <a:off x="3446979" y="6990012"/>
              <a:ext cx="57150" cy="54609"/>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 name="Google Shape;114;p19"/>
            <p:cNvSpPr/>
            <p:nvPr/>
          </p:nvSpPr>
          <p:spPr>
            <a:xfrm>
              <a:off x="3422864" y="6899998"/>
              <a:ext cx="57150" cy="54609"/>
            </a:xfrm>
            <a:custGeom>
              <a:rect b="b" l="l" r="r" t="t"/>
              <a:pathLst>
                <a:path extrusionOk="0" h="54609" w="57150">
                  <a:moveTo>
                    <a:pt x="57061" y="20739"/>
                  </a:moveTo>
                  <a:lnTo>
                    <a:pt x="0" y="20739"/>
                  </a:lnTo>
                  <a:lnTo>
                    <a:pt x="17640" y="33553"/>
                  </a:lnTo>
                  <a:lnTo>
                    <a:pt x="10896" y="54279"/>
                  </a:lnTo>
                  <a:lnTo>
                    <a:pt x="28536" y="41465"/>
                  </a:lnTo>
                  <a:lnTo>
                    <a:pt x="42002" y="41465"/>
                  </a:lnTo>
                  <a:lnTo>
                    <a:pt x="39433" y="33553"/>
                  </a:lnTo>
                  <a:lnTo>
                    <a:pt x="57061"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9"/>
            <p:cNvSpPr/>
            <p:nvPr/>
          </p:nvSpPr>
          <p:spPr>
            <a:xfrm>
              <a:off x="3356979" y="6834127"/>
              <a:ext cx="57150" cy="54609"/>
            </a:xfrm>
            <a:custGeom>
              <a:rect b="b" l="l" r="r" t="t"/>
              <a:pathLst>
                <a:path extrusionOk="0" h="54609" w="57150">
                  <a:moveTo>
                    <a:pt x="57073" y="20726"/>
                  </a:moveTo>
                  <a:lnTo>
                    <a:pt x="0" y="20726"/>
                  </a:lnTo>
                  <a:lnTo>
                    <a:pt x="17640" y="33528"/>
                  </a:lnTo>
                  <a:lnTo>
                    <a:pt x="10896" y="54267"/>
                  </a:lnTo>
                  <a:lnTo>
                    <a:pt x="28536" y="41452"/>
                  </a:lnTo>
                  <a:lnTo>
                    <a:pt x="42005" y="41452"/>
                  </a:lnTo>
                  <a:lnTo>
                    <a:pt x="39433" y="33528"/>
                  </a:lnTo>
                  <a:lnTo>
                    <a:pt x="57073" y="20726"/>
                  </a:lnTo>
                  <a:close/>
                </a:path>
                <a:path extrusionOk="0" h="54609" w="57150">
                  <a:moveTo>
                    <a:pt x="42005" y="41452"/>
                  </a:moveTo>
                  <a:lnTo>
                    <a:pt x="28536" y="41452"/>
                  </a:lnTo>
                  <a:lnTo>
                    <a:pt x="46164" y="54267"/>
                  </a:lnTo>
                  <a:lnTo>
                    <a:pt x="42005" y="41452"/>
                  </a:lnTo>
                  <a:close/>
                </a:path>
                <a:path extrusionOk="0" h="54609" w="57150">
                  <a:moveTo>
                    <a:pt x="28536" y="0"/>
                  </a:moveTo>
                  <a:lnTo>
                    <a:pt x="21805" y="20726"/>
                  </a:lnTo>
                  <a:lnTo>
                    <a:pt x="35267" y="20726"/>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19"/>
            <p:cNvSpPr/>
            <p:nvPr/>
          </p:nvSpPr>
          <p:spPr>
            <a:xfrm>
              <a:off x="3422864" y="7080001"/>
              <a:ext cx="57150" cy="54609"/>
            </a:xfrm>
            <a:custGeom>
              <a:rect b="b" l="l" r="r" t="t"/>
              <a:pathLst>
                <a:path extrusionOk="0" h="54609" w="57150">
                  <a:moveTo>
                    <a:pt x="57061" y="20739"/>
                  </a:moveTo>
                  <a:lnTo>
                    <a:pt x="0" y="20739"/>
                  </a:lnTo>
                  <a:lnTo>
                    <a:pt x="17640" y="33540"/>
                  </a:lnTo>
                  <a:lnTo>
                    <a:pt x="10896" y="54279"/>
                  </a:lnTo>
                  <a:lnTo>
                    <a:pt x="28536" y="41465"/>
                  </a:lnTo>
                  <a:lnTo>
                    <a:pt x="42005" y="41465"/>
                  </a:lnTo>
                  <a:lnTo>
                    <a:pt x="39433" y="33540"/>
                  </a:lnTo>
                  <a:lnTo>
                    <a:pt x="57061"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19"/>
            <p:cNvSpPr/>
            <p:nvPr/>
          </p:nvSpPr>
          <p:spPr>
            <a:xfrm>
              <a:off x="3356979" y="7145883"/>
              <a:ext cx="57150" cy="54609"/>
            </a:xfrm>
            <a:custGeom>
              <a:rect b="b" l="l" r="r" t="t"/>
              <a:pathLst>
                <a:path extrusionOk="0" h="54609" w="57150">
                  <a:moveTo>
                    <a:pt x="57073" y="20739"/>
                  </a:moveTo>
                  <a:lnTo>
                    <a:pt x="0" y="20739"/>
                  </a:lnTo>
                  <a:lnTo>
                    <a:pt x="17640" y="33553"/>
                  </a:lnTo>
                  <a:lnTo>
                    <a:pt x="10896"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 name="Google Shape;118;p19"/>
            <p:cNvSpPr/>
            <p:nvPr/>
          </p:nvSpPr>
          <p:spPr>
            <a:xfrm>
              <a:off x="3266979" y="7169999"/>
              <a:ext cx="57150" cy="54609"/>
            </a:xfrm>
            <a:custGeom>
              <a:rect b="b" l="l" r="r" t="t"/>
              <a:pathLst>
                <a:path extrusionOk="0" h="54609" w="57150">
                  <a:moveTo>
                    <a:pt x="57073" y="20739"/>
                  </a:moveTo>
                  <a:lnTo>
                    <a:pt x="0" y="20739"/>
                  </a:lnTo>
                  <a:lnTo>
                    <a:pt x="17640" y="33540"/>
                  </a:lnTo>
                  <a:lnTo>
                    <a:pt x="10909"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 name="Google Shape;119;p19"/>
            <p:cNvSpPr/>
            <p:nvPr/>
          </p:nvSpPr>
          <p:spPr>
            <a:xfrm>
              <a:off x="3176979" y="7145883"/>
              <a:ext cx="57150" cy="54609"/>
            </a:xfrm>
            <a:custGeom>
              <a:rect b="b" l="l" r="r" t="t"/>
              <a:pathLst>
                <a:path extrusionOk="0" h="54609" w="57150">
                  <a:moveTo>
                    <a:pt x="57073" y="20739"/>
                  </a:moveTo>
                  <a:lnTo>
                    <a:pt x="0" y="20739"/>
                  </a:lnTo>
                  <a:lnTo>
                    <a:pt x="17640" y="33553"/>
                  </a:lnTo>
                  <a:lnTo>
                    <a:pt x="10909" y="54279"/>
                  </a:lnTo>
                  <a:lnTo>
                    <a:pt x="28536" y="41465"/>
                  </a:lnTo>
                  <a:lnTo>
                    <a:pt x="42002" y="41465"/>
                  </a:lnTo>
                  <a:lnTo>
                    <a:pt x="39433" y="33553"/>
                  </a:lnTo>
                  <a:lnTo>
                    <a:pt x="57073" y="20739"/>
                  </a:lnTo>
                  <a:close/>
                </a:path>
                <a:path extrusionOk="0" h="54609" w="57150">
                  <a:moveTo>
                    <a:pt x="42002" y="41465"/>
                  </a:moveTo>
                  <a:lnTo>
                    <a:pt x="28536" y="41465"/>
                  </a:lnTo>
                  <a:lnTo>
                    <a:pt x="46164" y="54279"/>
                  </a:lnTo>
                  <a:lnTo>
                    <a:pt x="42002"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19"/>
            <p:cNvSpPr/>
            <p:nvPr/>
          </p:nvSpPr>
          <p:spPr>
            <a:xfrm>
              <a:off x="3111094" y="7080001"/>
              <a:ext cx="57150" cy="54609"/>
            </a:xfrm>
            <a:custGeom>
              <a:rect b="b" l="l" r="r" t="t"/>
              <a:pathLst>
                <a:path extrusionOk="0" h="54609" w="57150">
                  <a:moveTo>
                    <a:pt x="57073" y="20739"/>
                  </a:moveTo>
                  <a:lnTo>
                    <a:pt x="0" y="20739"/>
                  </a:lnTo>
                  <a:lnTo>
                    <a:pt x="17640" y="33540"/>
                  </a:lnTo>
                  <a:lnTo>
                    <a:pt x="10896" y="54279"/>
                  </a:lnTo>
                  <a:lnTo>
                    <a:pt x="28536" y="41465"/>
                  </a:lnTo>
                  <a:lnTo>
                    <a:pt x="42005" y="41465"/>
                  </a:lnTo>
                  <a:lnTo>
                    <a:pt x="39433" y="33540"/>
                  </a:lnTo>
                  <a:lnTo>
                    <a:pt x="57073" y="20739"/>
                  </a:lnTo>
                  <a:close/>
                </a:path>
                <a:path extrusionOk="0" h="54609" w="57150">
                  <a:moveTo>
                    <a:pt x="42005" y="41465"/>
                  </a:moveTo>
                  <a:lnTo>
                    <a:pt x="28536" y="41465"/>
                  </a:lnTo>
                  <a:lnTo>
                    <a:pt x="46164" y="54279"/>
                  </a:lnTo>
                  <a:lnTo>
                    <a:pt x="42005" y="41465"/>
                  </a:lnTo>
                  <a:close/>
                </a:path>
                <a:path extrusionOk="0" h="54609" w="57150">
                  <a:moveTo>
                    <a:pt x="28536" y="0"/>
                  </a:moveTo>
                  <a:lnTo>
                    <a:pt x="21805" y="20739"/>
                  </a:lnTo>
                  <a:lnTo>
                    <a:pt x="35267" y="20739"/>
                  </a:lnTo>
                  <a:lnTo>
                    <a:pt x="28536" y="0"/>
                  </a:lnTo>
                  <a:close/>
                </a:path>
              </a:pathLst>
            </a:custGeom>
            <a:solidFill>
              <a:srgbClr val="FFED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0"/>
          <p:cNvSpPr txBox="1"/>
          <p:nvPr>
            <p:ph type="ctrTitle"/>
          </p:nvPr>
        </p:nvSpPr>
        <p:spPr>
          <a:xfrm>
            <a:off x="311700" y="418600"/>
            <a:ext cx="8520600" cy="3136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4800">
              <a:solidFill>
                <a:srgbClr val="1C4587"/>
              </a:solidFill>
            </a:endParaRPr>
          </a:p>
          <a:p>
            <a:pPr indent="0" lvl="0" marL="0" rtl="0" algn="ctr">
              <a:lnSpc>
                <a:spcPct val="115000"/>
              </a:lnSpc>
              <a:spcBef>
                <a:spcPts val="0"/>
              </a:spcBef>
              <a:spcAft>
                <a:spcPts val="0"/>
              </a:spcAft>
              <a:buNone/>
            </a:pPr>
            <a:r>
              <a:rPr lang="cs" sz="2400">
                <a:solidFill>
                  <a:srgbClr val="1C4587"/>
                </a:solidFill>
              </a:rPr>
              <a:t>Technologie pro Flexibilní Elektroniku</a:t>
            </a:r>
            <a:endParaRPr sz="4800">
              <a:solidFill>
                <a:srgbClr val="1C4587"/>
              </a:solidFill>
            </a:endParaRPr>
          </a:p>
          <a:p>
            <a:pPr indent="0" lvl="0" marL="0" rtl="0" algn="ctr">
              <a:spcBef>
                <a:spcPts val="0"/>
              </a:spcBef>
              <a:spcAft>
                <a:spcPts val="0"/>
              </a:spcAft>
              <a:buNone/>
            </a:pPr>
            <a:r>
              <a:rPr lang="cs" sz="4800">
                <a:solidFill>
                  <a:srgbClr val="1C4587"/>
                </a:solidFill>
              </a:rPr>
              <a:t>KET / TFE</a:t>
            </a:r>
            <a:endParaRPr sz="4800">
              <a:solidFill>
                <a:srgbClr val="1C4587"/>
              </a:solidFill>
            </a:endParaRPr>
          </a:p>
          <a:p>
            <a:pPr indent="0" lvl="0" marL="0" rtl="0" algn="ctr">
              <a:spcBef>
                <a:spcPts val="0"/>
              </a:spcBef>
              <a:spcAft>
                <a:spcPts val="0"/>
              </a:spcAft>
              <a:buNone/>
            </a:pPr>
            <a:r>
              <a:rPr lang="cs" sz="12000"/>
              <a:t>PR</a:t>
            </a:r>
            <a:r>
              <a:rPr lang="cs" sz="12000">
                <a:solidFill>
                  <a:srgbClr val="1C4587"/>
                </a:solidFill>
              </a:rPr>
              <a:t>0</a:t>
            </a:r>
            <a:r>
              <a:rPr lang="cs" sz="12000"/>
              <a:t>5</a:t>
            </a:r>
            <a:endParaRPr sz="12000">
              <a:solidFill>
                <a:srgbClr val="1C4587"/>
              </a:solidFill>
            </a:endParaRPr>
          </a:p>
        </p:txBody>
      </p:sp>
      <p:sp>
        <p:nvSpPr>
          <p:cNvPr id="126" name="Google Shape;126;p20"/>
          <p:cNvSpPr txBox="1"/>
          <p:nvPr>
            <p:ph idx="1" type="subTitle"/>
          </p:nvPr>
        </p:nvSpPr>
        <p:spPr>
          <a:xfrm>
            <a:off x="311700" y="36723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cs">
                <a:latin typeface="Montserrat"/>
                <a:ea typeface="Montserrat"/>
                <a:cs typeface="Montserrat"/>
                <a:sym typeface="Montserrat"/>
              </a:rPr>
              <a:t>Strukturální plastová elektronika</a:t>
            </a:r>
            <a:endParaRPr b="1">
              <a:latin typeface="Montserrat"/>
              <a:ea typeface="Montserrat"/>
              <a:cs typeface="Montserrat"/>
              <a:sym typeface="Montserrat"/>
            </a:endParaRPr>
          </a:p>
          <a:p>
            <a:pPr indent="0" lvl="0" marL="0" rtl="0" algn="ctr">
              <a:spcBef>
                <a:spcPts val="0"/>
              </a:spcBef>
              <a:spcAft>
                <a:spcPts val="0"/>
              </a:spcAft>
              <a:buNone/>
            </a:pPr>
            <a:r>
              <a:rPr lang="cs" sz="1800"/>
              <a:t>Silvan Pretl</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Obsah</a:t>
            </a:r>
            <a:endParaRPr b="1">
              <a:latin typeface="Montserrat"/>
              <a:ea typeface="Montserrat"/>
              <a:cs typeface="Montserrat"/>
              <a:sym typeface="Montserrat"/>
            </a:endParaRPr>
          </a:p>
        </p:txBody>
      </p:sp>
      <p:sp>
        <p:nvSpPr>
          <p:cNvPr id="132" name="Google Shape;132;p21"/>
          <p:cNvSpPr txBox="1"/>
          <p:nvPr>
            <p:ph idx="1" type="body"/>
          </p:nvPr>
        </p:nvSpPr>
        <p:spPr>
          <a:xfrm>
            <a:off x="311700" y="619075"/>
            <a:ext cx="8520600" cy="3416400"/>
          </a:xfrm>
          <a:prstGeom prst="rect">
            <a:avLst/>
          </a:prstGeom>
        </p:spPr>
        <p:txBody>
          <a:bodyPr anchorCtr="0" anchor="t" bIns="91425" lIns="91425" spcFirstLastPara="1" rIns="91425" wrap="square" tIns="91425">
            <a:noAutofit/>
          </a:bodyPr>
          <a:lstStyle/>
          <a:p>
            <a:pPr indent="0" lvl="0" marL="457200" rtl="0" algn="l">
              <a:lnSpc>
                <a:spcPct val="150000"/>
              </a:lnSpc>
              <a:spcBef>
                <a:spcPts val="0"/>
              </a:spcBef>
              <a:spcAft>
                <a:spcPts val="0"/>
              </a:spcAft>
              <a:buNone/>
            </a:pPr>
            <a:r>
              <a:t/>
            </a:r>
            <a:endParaRPr b="1">
              <a:latin typeface="Montserrat"/>
              <a:ea typeface="Montserrat"/>
              <a:cs typeface="Montserrat"/>
              <a:sym typeface="Montserrat"/>
            </a:endParaRPr>
          </a:p>
          <a:p>
            <a:pPr indent="-330200" lvl="0" marL="457200" rtl="0" algn="l">
              <a:lnSpc>
                <a:spcPct val="150000"/>
              </a:lnSpc>
              <a:spcBef>
                <a:spcPts val="0"/>
              </a:spcBef>
              <a:spcAft>
                <a:spcPts val="0"/>
              </a:spcAft>
              <a:buSzPts val="1600"/>
              <a:buFont typeface="Montserrat"/>
              <a:buChar char="●"/>
            </a:pPr>
            <a:r>
              <a:rPr b="1" lang="cs">
                <a:latin typeface="Montserrat"/>
                <a:ea typeface="Montserrat"/>
                <a:cs typeface="Montserrat"/>
                <a:sym typeface="Montserrat"/>
              </a:rPr>
              <a:t>Strukturální plastová elektronika</a:t>
            </a:r>
            <a:endParaRPr b="1">
              <a:latin typeface="Montserrat"/>
              <a:ea typeface="Montserrat"/>
              <a:cs typeface="Montserrat"/>
              <a:sym typeface="Montserrat"/>
            </a:endParaRPr>
          </a:p>
          <a:p>
            <a:pPr indent="-292100" lvl="1" marL="914400" rtl="0" algn="l">
              <a:lnSpc>
                <a:spcPct val="150000"/>
              </a:lnSpc>
              <a:spcBef>
                <a:spcPts val="0"/>
              </a:spcBef>
              <a:spcAft>
                <a:spcPts val="0"/>
              </a:spcAft>
              <a:buSzPts val="1000"/>
              <a:buFont typeface="Montserrat"/>
              <a:buChar char="○"/>
            </a:pPr>
            <a:r>
              <a:rPr b="1" lang="cs">
                <a:latin typeface="Montserrat"/>
                <a:ea typeface="Montserrat"/>
                <a:cs typeface="Montserrat"/>
                <a:sym typeface="Montserrat"/>
              </a:rPr>
              <a:t>In-Mold Electronics (IME)</a:t>
            </a:r>
            <a:endParaRPr b="1">
              <a:latin typeface="Montserrat"/>
              <a:ea typeface="Montserrat"/>
              <a:cs typeface="Montserrat"/>
              <a:sym typeface="Montserrat"/>
            </a:endParaRPr>
          </a:p>
          <a:p>
            <a:pPr indent="-292100" lvl="2" marL="1371600" rtl="0" algn="l">
              <a:lnSpc>
                <a:spcPct val="150000"/>
              </a:lnSpc>
              <a:spcBef>
                <a:spcPts val="0"/>
              </a:spcBef>
              <a:spcAft>
                <a:spcPts val="0"/>
              </a:spcAft>
              <a:buSzPts val="1000"/>
              <a:buChar char="■"/>
            </a:pPr>
            <a:r>
              <a:rPr lang="cs"/>
              <a:t>Vlastnosti</a:t>
            </a:r>
            <a:endParaRPr/>
          </a:p>
          <a:p>
            <a:pPr indent="-292100" lvl="2" marL="1371600" rtl="0" algn="l">
              <a:lnSpc>
                <a:spcPct val="150000"/>
              </a:lnSpc>
              <a:spcBef>
                <a:spcPts val="0"/>
              </a:spcBef>
              <a:spcAft>
                <a:spcPts val="0"/>
              </a:spcAft>
              <a:buSzPts val="1000"/>
              <a:buChar char="■"/>
            </a:pPr>
            <a:r>
              <a:rPr lang="cs"/>
              <a:t>Aplikace</a:t>
            </a:r>
            <a:endParaRPr/>
          </a:p>
          <a:p>
            <a:pPr indent="-292100" lvl="2" marL="1371600" rtl="0" algn="l">
              <a:lnSpc>
                <a:spcPct val="150000"/>
              </a:lnSpc>
              <a:spcBef>
                <a:spcPts val="0"/>
              </a:spcBef>
              <a:spcAft>
                <a:spcPts val="0"/>
              </a:spcAft>
              <a:buSzPts val="1000"/>
              <a:buChar char="■"/>
            </a:pPr>
            <a:r>
              <a:rPr lang="cs"/>
              <a:t>Konstrukční provedení</a:t>
            </a:r>
            <a:endParaRPr/>
          </a:p>
          <a:p>
            <a:pPr indent="-292100" lvl="2" marL="1371600" rtl="0" algn="l">
              <a:lnSpc>
                <a:spcPct val="150000"/>
              </a:lnSpc>
              <a:spcBef>
                <a:spcPts val="0"/>
              </a:spcBef>
              <a:spcAft>
                <a:spcPts val="0"/>
              </a:spcAft>
              <a:buSzPts val="1000"/>
              <a:buChar char="■"/>
            </a:pPr>
            <a:r>
              <a:rPr lang="cs"/>
              <a:t>Technologické procesy</a:t>
            </a:r>
            <a:endParaRPr/>
          </a:p>
          <a:p>
            <a:pPr indent="-292100" lvl="1" marL="914400" rtl="0" algn="l">
              <a:lnSpc>
                <a:spcPct val="150000"/>
              </a:lnSpc>
              <a:spcBef>
                <a:spcPts val="0"/>
              </a:spcBef>
              <a:spcAft>
                <a:spcPts val="0"/>
              </a:spcAft>
              <a:buSzPts val="1000"/>
              <a:buFont typeface="Montserrat"/>
              <a:buChar char="○"/>
            </a:pPr>
            <a:r>
              <a:rPr b="1" lang="cs">
                <a:latin typeface="Montserrat"/>
                <a:ea typeface="Montserrat"/>
                <a:cs typeface="Montserrat"/>
                <a:sym typeface="Montserrat"/>
              </a:rPr>
              <a:t>Moulded Interconnect Devices (MID)</a:t>
            </a:r>
            <a:endParaRPr b="1">
              <a:latin typeface="Montserrat"/>
              <a:ea typeface="Montserrat"/>
              <a:cs typeface="Montserrat"/>
              <a:sym typeface="Montserrat"/>
            </a:endParaRPr>
          </a:p>
          <a:p>
            <a:pPr indent="-292100" lvl="2" marL="1371600" rtl="0" algn="l">
              <a:lnSpc>
                <a:spcPct val="150000"/>
              </a:lnSpc>
              <a:spcBef>
                <a:spcPts val="0"/>
              </a:spcBef>
              <a:spcAft>
                <a:spcPts val="0"/>
              </a:spcAft>
              <a:buSzPts val="1000"/>
              <a:buChar char="■"/>
            </a:pPr>
            <a:r>
              <a:rPr lang="cs"/>
              <a:t>Laser Direct Structuring (LDS)</a:t>
            </a:r>
            <a:endParaRPr/>
          </a:p>
          <a:p>
            <a:pPr indent="0" lvl="0" marL="0" rtl="0" algn="l">
              <a:lnSpc>
                <a:spcPct val="150000"/>
              </a:lnSpc>
              <a:spcBef>
                <a:spcPts val="0"/>
              </a:spcBef>
              <a:spcAft>
                <a:spcPts val="0"/>
              </a:spcAft>
              <a:buNone/>
            </a:pPr>
            <a:r>
              <a:t/>
            </a:r>
            <a:endParaRPr/>
          </a:p>
          <a:p>
            <a:pPr indent="0" lvl="0" marL="0" rtl="0" algn="l">
              <a:lnSpc>
                <a:spcPct val="150000"/>
              </a:lnSpc>
              <a:spcBef>
                <a:spcPts val="0"/>
              </a:spcBef>
              <a:spcAft>
                <a:spcPts val="0"/>
              </a:spcAft>
              <a:buNone/>
            </a:pPr>
            <a:r>
              <a:t/>
            </a:r>
            <a:endParaRPr/>
          </a:p>
        </p:txBody>
      </p:sp>
      <p:sp>
        <p:nvSpPr>
          <p:cNvPr id="133" name="Google Shape;133;p2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Základní pojmy a zkratky</a:t>
            </a:r>
            <a:endParaRPr/>
          </a:p>
        </p:txBody>
      </p:sp>
      <p:sp>
        <p:nvSpPr>
          <p:cNvPr id="139" name="Google Shape;139;p2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Strukturální plastová elektronika</a:t>
            </a:r>
            <a:endParaRPr/>
          </a:p>
        </p:txBody>
      </p:sp>
      <p:sp>
        <p:nvSpPr>
          <p:cNvPr id="140" name="Google Shape;140;p2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41" name="Google Shape;141;p22"/>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IMD = In-Mold Decorating</a:t>
            </a:r>
            <a:endParaRPr sz="1200"/>
          </a:p>
          <a:p>
            <a:pPr indent="-304800" lvl="0" marL="457200" rtl="0" algn="l">
              <a:lnSpc>
                <a:spcPct val="150000"/>
              </a:lnSpc>
              <a:spcBef>
                <a:spcPts val="0"/>
              </a:spcBef>
              <a:spcAft>
                <a:spcPts val="0"/>
              </a:spcAft>
              <a:buSzPts val="1200"/>
              <a:buChar char="●"/>
            </a:pPr>
            <a:r>
              <a:rPr lang="cs" sz="1200"/>
              <a:t>IML =  In-Mold Labeling</a:t>
            </a:r>
            <a:endParaRPr sz="1200"/>
          </a:p>
          <a:p>
            <a:pPr indent="-304800" lvl="0" marL="457200" rtl="0" algn="l">
              <a:lnSpc>
                <a:spcPct val="150000"/>
              </a:lnSpc>
              <a:spcBef>
                <a:spcPts val="0"/>
              </a:spcBef>
              <a:spcAft>
                <a:spcPts val="0"/>
              </a:spcAft>
              <a:buSzPts val="1200"/>
              <a:buChar char="●"/>
            </a:pPr>
            <a:r>
              <a:rPr lang="cs" sz="1200"/>
              <a:t>FIM = Film Insert Molding </a:t>
            </a:r>
            <a:endParaRPr sz="1200"/>
          </a:p>
          <a:p>
            <a:pPr indent="-304800" lvl="0" marL="457200" rtl="0" algn="l">
              <a:lnSpc>
                <a:spcPct val="150000"/>
              </a:lnSpc>
              <a:spcBef>
                <a:spcPts val="0"/>
              </a:spcBef>
              <a:spcAft>
                <a:spcPts val="0"/>
              </a:spcAft>
              <a:buSzPts val="1200"/>
              <a:buChar char="●"/>
            </a:pPr>
            <a:r>
              <a:rPr lang="cs" sz="1200"/>
              <a:t>IME = In-Mold Electronics</a:t>
            </a:r>
            <a:endParaRPr sz="1200"/>
          </a:p>
          <a:p>
            <a:pPr indent="-304800" lvl="0" marL="457200" rtl="0" algn="l">
              <a:lnSpc>
                <a:spcPct val="150000"/>
              </a:lnSpc>
              <a:spcBef>
                <a:spcPts val="0"/>
              </a:spcBef>
              <a:spcAft>
                <a:spcPts val="0"/>
              </a:spcAft>
              <a:buSzPts val="1200"/>
              <a:buChar char="●"/>
            </a:pPr>
            <a:r>
              <a:rPr lang="cs" sz="1200"/>
              <a:t>IMSE = In-Mold Structural Electronics</a:t>
            </a:r>
            <a:endParaRPr sz="1200"/>
          </a:p>
          <a:p>
            <a:pPr indent="-304800" lvl="0" marL="457200" rtl="0" algn="l">
              <a:lnSpc>
                <a:spcPct val="150000"/>
              </a:lnSpc>
              <a:spcBef>
                <a:spcPts val="0"/>
              </a:spcBef>
              <a:spcAft>
                <a:spcPts val="0"/>
              </a:spcAft>
              <a:buSzPts val="1200"/>
              <a:buChar char="●"/>
            </a:pPr>
            <a:r>
              <a:rPr lang="cs" sz="1200"/>
              <a:t>HMI = Human Machine Interface</a:t>
            </a:r>
            <a:endParaRPr sz="1200"/>
          </a:p>
          <a:p>
            <a:pPr indent="-304800" lvl="0" marL="457200" rtl="0" algn="l">
              <a:lnSpc>
                <a:spcPct val="150000"/>
              </a:lnSpc>
              <a:spcBef>
                <a:spcPts val="0"/>
              </a:spcBef>
              <a:spcAft>
                <a:spcPts val="0"/>
              </a:spcAft>
              <a:buSzPts val="1200"/>
              <a:buChar char="●"/>
            </a:pPr>
            <a:r>
              <a:rPr lang="cs" sz="1200"/>
              <a:t>MID = Molded Interconnect Device / Mechatronic Integrated Device</a:t>
            </a:r>
            <a:endParaRPr sz="1200"/>
          </a:p>
          <a:p>
            <a:pPr indent="-304800" lvl="0" marL="457200" rtl="0" algn="l">
              <a:lnSpc>
                <a:spcPct val="150000"/>
              </a:lnSpc>
              <a:spcBef>
                <a:spcPts val="0"/>
              </a:spcBef>
              <a:spcAft>
                <a:spcPts val="0"/>
              </a:spcAft>
              <a:buSzPts val="1200"/>
              <a:buChar char="●"/>
            </a:pPr>
            <a:r>
              <a:rPr lang="cs" sz="1200"/>
              <a:t>LDS = Laser Direct Structuring</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cs"/>
              <a:t>In-Molding</a:t>
            </a:r>
            <a:endParaRPr/>
          </a:p>
        </p:txBody>
      </p:sp>
      <p:sp>
        <p:nvSpPr>
          <p:cNvPr id="147" name="Google Shape;147;p2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4"/>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In-Mold Decorating (IMD) / In-Mold Labeling (IML)</a:t>
            </a:r>
            <a:endParaRPr/>
          </a:p>
        </p:txBody>
      </p:sp>
      <p:sp>
        <p:nvSpPr>
          <p:cNvPr id="153" name="Google Shape;153;p2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In-Molding</a:t>
            </a:r>
            <a:endParaRPr/>
          </a:p>
        </p:txBody>
      </p:sp>
      <p:sp>
        <p:nvSpPr>
          <p:cNvPr id="154" name="Google Shape;154;p2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55" name="Google Shape;155;p24"/>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Výroba plastových komponent tlakovým vstřikováním do formy (injection molding).</a:t>
            </a:r>
            <a:endParaRPr sz="1200"/>
          </a:p>
          <a:p>
            <a:pPr indent="-304800" lvl="0" marL="457200" rtl="0" algn="l">
              <a:lnSpc>
                <a:spcPct val="150000"/>
              </a:lnSpc>
              <a:spcBef>
                <a:spcPts val="0"/>
              </a:spcBef>
              <a:spcAft>
                <a:spcPts val="0"/>
              </a:spcAft>
              <a:buSzPts val="1200"/>
              <a:buChar char="●"/>
            </a:pPr>
            <a:r>
              <a:rPr lang="cs" sz="1200"/>
              <a:t>Ve formě umístěna fólie s grafickým potiskem (label).</a:t>
            </a:r>
            <a:endParaRPr sz="1200"/>
          </a:p>
          <a:p>
            <a:pPr indent="-304800" lvl="0" marL="457200" rtl="0" algn="l">
              <a:lnSpc>
                <a:spcPct val="150000"/>
              </a:lnSpc>
              <a:spcBef>
                <a:spcPts val="0"/>
              </a:spcBef>
              <a:spcAft>
                <a:spcPts val="0"/>
              </a:spcAft>
              <a:buSzPts val="1200"/>
              <a:buChar char="●"/>
            </a:pPr>
            <a:r>
              <a:rPr lang="cs" sz="1200"/>
              <a:t>Po vstříknutí a vychlazení plastů zůstává fólie strukturální součástí výsledného dílu.</a:t>
            </a:r>
            <a:endParaRPr sz="1200"/>
          </a:p>
          <a:p>
            <a:pPr indent="-304800" lvl="0" marL="457200" rtl="0" algn="l">
              <a:lnSpc>
                <a:spcPct val="150000"/>
              </a:lnSpc>
              <a:spcBef>
                <a:spcPts val="0"/>
              </a:spcBef>
              <a:spcAft>
                <a:spcPts val="0"/>
              </a:spcAft>
              <a:buSzPts val="1200"/>
              <a:buChar char="●"/>
            </a:pPr>
            <a:r>
              <a:rPr lang="cs" sz="1200"/>
              <a:t>Možné kombinovat grafické, neprůhledné, průhledné i průsvitné prvky.</a:t>
            </a:r>
            <a:endParaRPr sz="1200"/>
          </a:p>
          <a:p>
            <a:pPr indent="-304800" lvl="0" marL="457200" rtl="0" algn="l">
              <a:lnSpc>
                <a:spcPct val="150000"/>
              </a:lnSpc>
              <a:spcBef>
                <a:spcPts val="0"/>
              </a:spcBef>
              <a:spcAft>
                <a:spcPts val="0"/>
              </a:spcAft>
              <a:buSzPts val="1200"/>
              <a:buChar char="●"/>
            </a:pPr>
            <a:r>
              <a:rPr lang="cs" sz="1200"/>
              <a:t>Rozdíl:</a:t>
            </a:r>
            <a:endParaRPr sz="1200"/>
          </a:p>
          <a:p>
            <a:pPr indent="-304800" lvl="1" marL="914400" rtl="0" algn="l">
              <a:lnSpc>
                <a:spcPct val="150000"/>
              </a:lnSpc>
              <a:spcBef>
                <a:spcPts val="0"/>
              </a:spcBef>
              <a:spcAft>
                <a:spcPts val="0"/>
              </a:spcAft>
              <a:buSzPts val="1200"/>
              <a:buChar char="○"/>
            </a:pPr>
            <a:r>
              <a:rPr lang="cs" sz="1200"/>
              <a:t>IML = levnější produkty s kratší životností, tenčí konstrukce - např. obaly spotřebního zboží</a:t>
            </a:r>
            <a:endParaRPr sz="1200"/>
          </a:p>
          <a:p>
            <a:pPr indent="-304800" lvl="1" marL="914400" rtl="0" algn="l">
              <a:lnSpc>
                <a:spcPct val="150000"/>
              </a:lnSpc>
              <a:spcBef>
                <a:spcPts val="0"/>
              </a:spcBef>
              <a:spcAft>
                <a:spcPts val="0"/>
              </a:spcAft>
              <a:buSzPts val="1200"/>
              <a:buChar char="○"/>
            </a:pPr>
            <a:r>
              <a:rPr lang="cs" sz="1200"/>
              <a:t>IMD = dražší produkty s delší životností - např. konstrukční prvky a ovládací panely</a:t>
            </a:r>
            <a:endParaRPr sz="1200"/>
          </a:p>
        </p:txBody>
      </p:sp>
      <p:sp>
        <p:nvSpPr>
          <p:cNvPr id="156" name="Google Shape;156;p24"/>
          <p:cNvSpPr txBox="1"/>
          <p:nvPr>
            <p:ph idx="2" type="subTitle"/>
          </p:nvPr>
        </p:nvSpPr>
        <p:spPr>
          <a:xfrm>
            <a:off x="235500" y="3137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Film Insert Molding (FIM)</a:t>
            </a:r>
            <a:endParaRPr/>
          </a:p>
        </p:txBody>
      </p:sp>
      <p:sp>
        <p:nvSpPr>
          <p:cNvPr id="157" name="Google Shape;157;p24"/>
          <p:cNvSpPr txBox="1"/>
          <p:nvPr>
            <p:ph idx="1" type="body"/>
          </p:nvPr>
        </p:nvSpPr>
        <p:spPr>
          <a:xfrm>
            <a:off x="311700" y="3590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Oproti IMD nepracuje s kontinuální fólií, ale s jednotlivými fóliovými archy vkládanými do vstřikolisové formy.</a:t>
            </a:r>
            <a:endParaRPr sz="1200"/>
          </a:p>
          <a:p>
            <a:pPr indent="-304800" lvl="1" marL="914400" rtl="0" algn="l">
              <a:lnSpc>
                <a:spcPct val="150000"/>
              </a:lnSpc>
              <a:spcBef>
                <a:spcPts val="0"/>
              </a:spcBef>
              <a:spcAft>
                <a:spcPts val="0"/>
              </a:spcAft>
              <a:buSzPts val="1200"/>
              <a:buChar char="○"/>
            </a:pPr>
            <a:r>
              <a:rPr lang="cs" sz="1200"/>
              <a:t>Větší flexibilita - provedení fólie lze měnit individuálně pro jednotlivé díly.</a:t>
            </a:r>
            <a:endParaRPr sz="1200"/>
          </a:p>
          <a:p>
            <a:pPr indent="-304800" lvl="0" marL="457200" rtl="0" algn="l">
              <a:lnSpc>
                <a:spcPct val="150000"/>
              </a:lnSpc>
              <a:spcBef>
                <a:spcPts val="0"/>
              </a:spcBef>
              <a:spcAft>
                <a:spcPts val="0"/>
              </a:spcAft>
              <a:buSzPts val="1200"/>
              <a:buChar char="●"/>
            </a:pPr>
            <a:r>
              <a:rPr lang="cs" sz="1200"/>
              <a:t>Rozšiřuje možnosti IMD o výrobu tvarově složitějších a rozměrnějších dílů.	</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5"/>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sz="1200"/>
          </a:p>
        </p:txBody>
      </p:sp>
      <p:pic>
        <p:nvPicPr>
          <p:cNvPr descr="Film Insert Molding is a versatile and cost effective method of decorating and manufacturing plastic parts, best described as a method of In-Mold Decoration (IMD). The flat film is firstly reverse decorated (normally screen printed), then optionally formed, cut and finally back injection molded.&#10;&#10;With FIM you can easily integrate components such as lens and body into a single unit using just one piece of our formable hardcoated films." id="163" name="Google Shape;163;p25" title="MacDermid Autotype Film Insert Molding (In Mold Decoration/IMD)">
            <a:hlinkClick r:id="rId3"/>
          </p:cNvPr>
          <p:cNvPicPr preferRelativeResize="0"/>
          <p:nvPr/>
        </p:nvPicPr>
        <p:blipFill>
          <a:blip r:embed="rId4">
            <a:alphaModFix/>
          </a:blip>
          <a:stretch>
            <a:fillRect/>
          </a:stretch>
        </p:blipFill>
        <p:spPr>
          <a:xfrm>
            <a:off x="4754400" y="1401050"/>
            <a:ext cx="3657600" cy="2745011"/>
          </a:xfrm>
          <a:prstGeom prst="rect">
            <a:avLst/>
          </a:prstGeom>
          <a:noFill/>
          <a:ln>
            <a:noFill/>
          </a:ln>
        </p:spPr>
      </p:pic>
      <p:sp>
        <p:nvSpPr>
          <p:cNvPr id="164" name="Google Shape;164;p25"/>
          <p:cNvSpPr txBox="1"/>
          <p:nvPr>
            <p:ph idx="2" type="subTitle"/>
          </p:nvPr>
        </p:nvSpPr>
        <p:spPr>
          <a:xfrm>
            <a:off x="235500" y="470750"/>
            <a:ext cx="58089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Decorating (IMD) / Film Insert Molding (FIM)</a:t>
            </a:r>
            <a:endParaRPr/>
          </a:p>
          <a:p>
            <a:pPr indent="0" lvl="0" marL="0" rtl="0" algn="l">
              <a:spcBef>
                <a:spcPts val="1600"/>
              </a:spcBef>
              <a:spcAft>
                <a:spcPts val="0"/>
              </a:spcAft>
              <a:buClr>
                <a:schemeClr val="dk1"/>
              </a:buClr>
              <a:buSzPts val="1100"/>
              <a:buFont typeface="Arial"/>
              <a:buNone/>
            </a:pPr>
            <a:r>
              <a:t/>
            </a:r>
            <a:endParaRPr/>
          </a:p>
          <a:p>
            <a:pPr indent="0" lvl="0" marL="0" rtl="0" algn="l">
              <a:spcBef>
                <a:spcPts val="1600"/>
              </a:spcBef>
              <a:spcAft>
                <a:spcPts val="1600"/>
              </a:spcAft>
              <a:buNone/>
            </a:pPr>
            <a:r>
              <a:t/>
            </a:r>
            <a:endParaRPr/>
          </a:p>
        </p:txBody>
      </p:sp>
      <p:sp>
        <p:nvSpPr>
          <p:cNvPr id="165" name="Google Shape;165;p2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In-Molding</a:t>
            </a:r>
            <a:endParaRPr/>
          </a:p>
        </p:txBody>
      </p:sp>
      <p:sp>
        <p:nvSpPr>
          <p:cNvPr id="166" name="Google Shape;166;p2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descr="Extreme, thermoformed 3D geometries give your plastic elements character. But imagine adding even more depth to the third dimension through design and integrated functionality! What if everything could be made from recycled material, efficiently and with ecological potential? &#10;Think about your future and watch this video. It illustrates IMD VARIOFORM®, an innovative process from KURZ based on proven IMD (In Mold Decoration) technology. During a highly complex injection molding pass in the tool, a backing film is reshaped, injection molded, punched, decorated with a continuous design, and equipped with 3D-deformed touch sensors. To make desired design changes, only the IMD VARIOFORM® substrate with decorative coating must be changed in the machine. This makes small series and custom features economically feasible.&#10; &#10;For more solutions for automotive, consumer electronics, and extraordinary surface decoration, &#10;visit us on our YouTube channel https://bit.ly/34XhbYY  &#10;and at https://www.plastic-decoration.com" id="167" name="Google Shape;167;p25" title="IMD VARIOFORM® : One-stop decoration for plastic elements with extreme 3D geometries">
            <a:hlinkClick r:id="rId5"/>
          </p:cNvPr>
          <p:cNvPicPr preferRelativeResize="0"/>
          <p:nvPr/>
        </p:nvPicPr>
        <p:blipFill>
          <a:blip r:embed="rId6">
            <a:alphaModFix/>
          </a:blip>
          <a:stretch>
            <a:fillRect/>
          </a:stretch>
        </p:blipFill>
        <p:spPr>
          <a:xfrm>
            <a:off x="715800" y="1401225"/>
            <a:ext cx="3657600" cy="27446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 / </a:t>
            </a:r>
            <a:r>
              <a:rPr lang="cs"/>
              <a:t>In-Mold Structural Electronics (IMSE)</a:t>
            </a:r>
            <a:endParaRPr/>
          </a:p>
          <a:p>
            <a:pPr indent="0" lvl="0" marL="0" rtl="0" algn="l">
              <a:spcBef>
                <a:spcPts val="1600"/>
              </a:spcBef>
              <a:spcAft>
                <a:spcPts val="1600"/>
              </a:spcAft>
              <a:buNone/>
            </a:pPr>
            <a:r>
              <a:t/>
            </a:r>
            <a:endParaRPr/>
          </a:p>
        </p:txBody>
      </p:sp>
      <p:sp>
        <p:nvSpPr>
          <p:cNvPr id="173" name="Google Shape;173;p2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In-Molding</a:t>
            </a:r>
            <a:endParaRPr/>
          </a:p>
        </p:txBody>
      </p:sp>
      <p:sp>
        <p:nvSpPr>
          <p:cNvPr id="174" name="Google Shape;174;p2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75" name="Google Shape;175;p26"/>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Rozšíření IMD/FIM o</a:t>
            </a:r>
            <a:r>
              <a:rPr lang="cs" sz="1200"/>
              <a:t> fólie s plošným spojem, příp. osazené SMD komponentami.</a:t>
            </a:r>
            <a:endParaRPr sz="1200"/>
          </a:p>
          <a:p>
            <a:pPr indent="-304800" lvl="0" marL="457200" rtl="0" algn="l">
              <a:lnSpc>
                <a:spcPct val="150000"/>
              </a:lnSpc>
              <a:spcBef>
                <a:spcPts val="0"/>
              </a:spcBef>
              <a:spcAft>
                <a:spcPts val="0"/>
              </a:spcAft>
              <a:buSzPts val="1200"/>
              <a:buChar char="●"/>
            </a:pPr>
            <a:r>
              <a:rPr lang="cs" sz="1200"/>
              <a:t>Přímé zabudování (embedding) elektroniky do konstrukce plastových dílů.</a:t>
            </a:r>
            <a:endParaRPr sz="1200"/>
          </a:p>
        </p:txBody>
      </p:sp>
      <p:pic>
        <p:nvPicPr>
          <p:cNvPr descr="KURZ’s innovative In-Mold Decoration (IMD) process can be perfectly combined with the high-quality and fully automated form of sensor integration, In-Mold Labeling (IML), in one single process step. This animation shows you how in one tool, control panels and capacitive surfaces can be equipped in one step with the most exquisite decor on the front and firmly integrated touch sensors for versatile functionality on the rear.&#10;&#10;Learn more about In-Mold Decoration (IMD) and In-Mold Labeling (IML) at https://www.plastic-decoration.com." id="176" name="Google Shape;176;p26" title="In-Mold Decoration (IMD) with In-Mold Labeling (IML) Decoration">
            <a:hlinkClick r:id="rId3"/>
          </p:cNvPr>
          <p:cNvPicPr preferRelativeResize="0"/>
          <p:nvPr/>
        </p:nvPicPr>
        <p:blipFill>
          <a:blip r:embed="rId4">
            <a:alphaModFix/>
          </a:blip>
          <a:stretch>
            <a:fillRect/>
          </a:stretch>
        </p:blipFill>
        <p:spPr>
          <a:xfrm>
            <a:off x="546350" y="1961425"/>
            <a:ext cx="3657600" cy="2744640"/>
          </a:xfrm>
          <a:prstGeom prst="rect">
            <a:avLst/>
          </a:prstGeom>
          <a:noFill/>
          <a:ln>
            <a:noFill/>
          </a:ln>
        </p:spPr>
      </p:pic>
      <p:pic>
        <p:nvPicPr>
          <p:cNvPr descr="Extreme, thermoformed 3D geometries give your plastic elements character. But imagine adding even more depth to the third dimension through design and integrated functionality! What if everything could be made from recycled material, efficiently and with ecological potential? &#10;Think about your future and watch this video. It illustrates IMD VARIOFORM®, an innovative process from KURZ based on proven IMD (In Mold Decoration) technology. During a highly complex injection molding pass in the tool, a backing film is reshaped, injection molded, punched, decorated with a backlit single-image design, and equipped with 3D-deformed touch sensors. This makes small series and custom features economically feasible. &#10; &#10;For more solutions for automotive, consumer electronics, and extraordinary surface decoration, visit us on our YouTube channel https://bit.ly/34XhbYY  &#10;and at www.plastic-decoration.com" id="177" name="Google Shape;177;p26" title="IMD VARIOFORM® : One-stop decoration for plastic elements with extreme 3D geometries">
            <a:hlinkClick r:id="rId5"/>
          </p:cNvPr>
          <p:cNvPicPr preferRelativeResize="0"/>
          <p:nvPr/>
        </p:nvPicPr>
        <p:blipFill>
          <a:blip r:embed="rId6">
            <a:alphaModFix/>
          </a:blip>
          <a:stretch>
            <a:fillRect/>
          </a:stretch>
        </p:blipFill>
        <p:spPr>
          <a:xfrm>
            <a:off x="4787550" y="1964275"/>
            <a:ext cx="3683600" cy="27446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7"/>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K</a:t>
            </a:r>
            <a:r>
              <a:rPr lang="cs" sz="1200"/>
              <a:t>apacitní dotykové ovládání / bezdotyková detekce (proximity)</a:t>
            </a:r>
            <a:endParaRPr sz="1200"/>
          </a:p>
          <a:p>
            <a:pPr indent="-304800" lvl="0" marL="457200" rtl="0" algn="l">
              <a:lnSpc>
                <a:spcPct val="150000"/>
              </a:lnSpc>
              <a:spcBef>
                <a:spcPts val="0"/>
              </a:spcBef>
              <a:spcAft>
                <a:spcPts val="0"/>
              </a:spcAft>
              <a:buSzPts val="1200"/>
              <a:buChar char="●"/>
            </a:pPr>
            <a:r>
              <a:rPr lang="cs" sz="1200"/>
              <a:t>LED indikace a vizualizace + světlovodné prvky</a:t>
            </a:r>
            <a:endParaRPr sz="1200"/>
          </a:p>
          <a:p>
            <a:pPr indent="-304800" lvl="0" marL="457200" rtl="0" algn="l">
              <a:lnSpc>
                <a:spcPct val="150000"/>
              </a:lnSpc>
              <a:spcBef>
                <a:spcPts val="0"/>
              </a:spcBef>
              <a:spcAft>
                <a:spcPts val="0"/>
              </a:spcAft>
              <a:buSzPts val="1200"/>
              <a:buChar char="●"/>
            </a:pPr>
            <a:r>
              <a:rPr lang="cs" sz="1200"/>
              <a:t>Integrace displejů, OLED</a:t>
            </a:r>
            <a:endParaRPr sz="1200"/>
          </a:p>
          <a:p>
            <a:pPr indent="-304800" lvl="0" marL="457200" rtl="0" algn="l">
              <a:lnSpc>
                <a:spcPct val="150000"/>
              </a:lnSpc>
              <a:spcBef>
                <a:spcPts val="0"/>
              </a:spcBef>
              <a:spcAft>
                <a:spcPts val="0"/>
              </a:spcAft>
              <a:buSzPts val="1200"/>
              <a:buChar char="●"/>
            </a:pPr>
            <a:r>
              <a:rPr lang="cs" sz="1200"/>
              <a:t>Antény, bezdrátová komunikace (NFC, BT, WiFi, LPWAN)</a:t>
            </a:r>
            <a:endParaRPr sz="1200"/>
          </a:p>
          <a:p>
            <a:pPr indent="-304800" lvl="0" marL="457200" rtl="0" algn="l">
              <a:lnSpc>
                <a:spcPct val="150000"/>
              </a:lnSpc>
              <a:spcBef>
                <a:spcPts val="0"/>
              </a:spcBef>
              <a:spcAft>
                <a:spcPts val="0"/>
              </a:spcAft>
              <a:buSzPts val="1200"/>
              <a:buChar char="●"/>
            </a:pPr>
            <a:r>
              <a:rPr lang="cs" sz="1200"/>
              <a:t>Vyhřívání</a:t>
            </a:r>
            <a:endParaRPr sz="1200"/>
          </a:p>
          <a:p>
            <a:pPr indent="0" lvl="0" marL="0" rtl="0" algn="l">
              <a:lnSpc>
                <a:spcPct val="150000"/>
              </a:lnSpc>
              <a:spcBef>
                <a:spcPts val="0"/>
              </a:spcBef>
              <a:spcAft>
                <a:spcPts val="0"/>
              </a:spcAft>
              <a:buNone/>
            </a:pPr>
            <a:r>
              <a:t/>
            </a:r>
            <a:endParaRPr sz="1200"/>
          </a:p>
        </p:txBody>
      </p:sp>
      <p:sp>
        <p:nvSpPr>
          <p:cNvPr id="183" name="Google Shape;183;p2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Typické elektronické funkcionality</a:t>
            </a:r>
            <a:endParaRPr/>
          </a:p>
          <a:p>
            <a:pPr indent="0" lvl="0" marL="0" rtl="0" algn="l">
              <a:spcBef>
                <a:spcPts val="1600"/>
              </a:spcBef>
              <a:spcAft>
                <a:spcPts val="1600"/>
              </a:spcAft>
              <a:buNone/>
            </a:pPr>
            <a:r>
              <a:t/>
            </a:r>
            <a:endParaRPr/>
          </a:p>
        </p:txBody>
      </p:sp>
      <p:sp>
        <p:nvSpPr>
          <p:cNvPr id="184" name="Google Shape;184;p2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185" name="Google Shape;185;p2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Výhody</a:t>
            </a:r>
            <a:endParaRPr/>
          </a:p>
        </p:txBody>
      </p:sp>
      <p:sp>
        <p:nvSpPr>
          <p:cNvPr id="191" name="Google Shape;191;p2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cs"/>
              <a:t>In-Mold Electronics (IME)</a:t>
            </a:r>
            <a:endParaRPr/>
          </a:p>
        </p:txBody>
      </p:sp>
      <p:sp>
        <p:nvSpPr>
          <p:cNvPr id="192" name="Google Shape;192;p2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193" name="Google Shape;193;p28"/>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Z</a:t>
            </a:r>
            <a:r>
              <a:rPr lang="cs" sz="1200"/>
              <a:t>jednodušení montáže, eliminace kabelů, konektorů</a:t>
            </a:r>
            <a:endParaRPr sz="1200"/>
          </a:p>
          <a:p>
            <a:pPr indent="-304800" lvl="0" marL="457200" rtl="0" algn="l">
              <a:lnSpc>
                <a:spcPct val="150000"/>
              </a:lnSpc>
              <a:spcBef>
                <a:spcPts val="0"/>
              </a:spcBef>
              <a:spcAft>
                <a:spcPts val="0"/>
              </a:spcAft>
              <a:buSzPts val="1200"/>
              <a:buChar char="●"/>
            </a:pPr>
            <a:r>
              <a:rPr lang="cs" sz="1200"/>
              <a:t>Snížení hmotnosti a objemu sestav strukturálních prvků s elektronickou výbavou</a:t>
            </a:r>
            <a:endParaRPr sz="1200"/>
          </a:p>
          <a:p>
            <a:pPr indent="-304800" lvl="1" marL="914400" rtl="0" algn="l">
              <a:lnSpc>
                <a:spcPct val="150000"/>
              </a:lnSpc>
              <a:spcBef>
                <a:spcPts val="0"/>
              </a:spcBef>
              <a:spcAft>
                <a:spcPts val="0"/>
              </a:spcAft>
              <a:buSzPts val="1200"/>
              <a:buChar char="○"/>
            </a:pPr>
            <a:r>
              <a:rPr lang="cs" sz="1200"/>
              <a:t>až 90% snížení tloušťky (typicky cca 2 - 5 mm)</a:t>
            </a:r>
            <a:endParaRPr sz="1200"/>
          </a:p>
          <a:p>
            <a:pPr indent="-304800" lvl="1" marL="914400" rtl="0" algn="l">
              <a:lnSpc>
                <a:spcPct val="150000"/>
              </a:lnSpc>
              <a:spcBef>
                <a:spcPts val="0"/>
              </a:spcBef>
              <a:spcAft>
                <a:spcPts val="0"/>
              </a:spcAft>
              <a:buSzPts val="1200"/>
              <a:buChar char="○"/>
            </a:pPr>
            <a:r>
              <a:rPr lang="cs" sz="1200"/>
              <a:t>až 80% snížení hmotnosti</a:t>
            </a:r>
            <a:endParaRPr sz="1200"/>
          </a:p>
          <a:p>
            <a:pPr indent="-304800" lvl="1" marL="914400" rtl="0" algn="l">
              <a:lnSpc>
                <a:spcPct val="150000"/>
              </a:lnSpc>
              <a:spcBef>
                <a:spcPts val="0"/>
              </a:spcBef>
              <a:spcAft>
                <a:spcPts val="0"/>
              </a:spcAft>
              <a:buSzPts val="1200"/>
              <a:buChar char="○"/>
            </a:pPr>
            <a:r>
              <a:rPr lang="cs" sz="1200"/>
              <a:t>50 - 75% úspora plastových materiálů</a:t>
            </a:r>
            <a:endParaRPr sz="1200"/>
          </a:p>
          <a:p>
            <a:pPr indent="-304800" lvl="0" marL="457200" rtl="0" algn="l">
              <a:lnSpc>
                <a:spcPct val="150000"/>
              </a:lnSpc>
              <a:spcBef>
                <a:spcPts val="0"/>
              </a:spcBef>
              <a:spcAft>
                <a:spcPts val="0"/>
              </a:spcAft>
              <a:buSzPts val="1200"/>
              <a:buChar char="●"/>
            </a:pPr>
            <a:r>
              <a:rPr lang="cs" sz="1200"/>
              <a:t>Kvalitní zapouzdření a ochrana vůči vnějšímu prostředí a mechanickému opotřebení</a:t>
            </a:r>
            <a:endParaRPr sz="1200"/>
          </a:p>
          <a:p>
            <a:pPr indent="-304800" lvl="0" marL="457200" rtl="0" algn="l">
              <a:lnSpc>
                <a:spcPct val="150000"/>
              </a:lnSpc>
              <a:spcBef>
                <a:spcPts val="0"/>
              </a:spcBef>
              <a:spcAft>
                <a:spcPts val="0"/>
              </a:spcAft>
              <a:buSzPts val="1200"/>
              <a:buChar char="●"/>
            </a:pPr>
            <a:r>
              <a:rPr lang="cs" sz="1200"/>
              <a:t>Snížení celkové ceny</a:t>
            </a:r>
            <a:endParaRPr sz="1200"/>
          </a:p>
          <a:p>
            <a:pPr indent="-304800" lvl="0" marL="457200" rtl="0" algn="l">
              <a:lnSpc>
                <a:spcPct val="150000"/>
              </a:lnSpc>
              <a:spcBef>
                <a:spcPts val="0"/>
              </a:spcBef>
              <a:spcAft>
                <a:spcPts val="0"/>
              </a:spcAft>
              <a:buSzPts val="1200"/>
              <a:buChar char="●"/>
            </a:pPr>
            <a:r>
              <a:rPr lang="cs" sz="1200"/>
              <a:t>Snížení uhlíkové stopy (až 35 % CO2)</a:t>
            </a:r>
            <a:endParaRPr sz="1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Výhody</a:t>
            </a:r>
            <a:endParaRPr/>
          </a:p>
          <a:p>
            <a:pPr indent="0" lvl="0" marL="0" rtl="0" algn="l">
              <a:spcBef>
                <a:spcPts val="1600"/>
              </a:spcBef>
              <a:spcAft>
                <a:spcPts val="1600"/>
              </a:spcAft>
              <a:buNone/>
            </a:pPr>
            <a:r>
              <a:t/>
            </a:r>
            <a:endParaRPr/>
          </a:p>
        </p:txBody>
      </p:sp>
      <p:sp>
        <p:nvSpPr>
          <p:cNvPr id="199" name="Google Shape;199;p2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200" name="Google Shape;200;p2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01" name="Google Shape;201;p29"/>
          <p:cNvPicPr preferRelativeResize="0"/>
          <p:nvPr/>
        </p:nvPicPr>
        <p:blipFill>
          <a:blip r:embed="rId3">
            <a:alphaModFix/>
          </a:blip>
          <a:stretch>
            <a:fillRect/>
          </a:stretch>
        </p:blipFill>
        <p:spPr>
          <a:xfrm>
            <a:off x="204275" y="1238700"/>
            <a:ext cx="8735449" cy="3124700"/>
          </a:xfrm>
          <a:prstGeom prst="rect">
            <a:avLst/>
          </a:prstGeom>
          <a:noFill/>
          <a:ln>
            <a:noFill/>
          </a:ln>
        </p:spPr>
      </p:pic>
      <p:sp>
        <p:nvSpPr>
          <p:cNvPr id="202" name="Google Shape;202;p29"/>
          <p:cNvSpPr txBox="1"/>
          <p:nvPr/>
        </p:nvSpPr>
        <p:spPr>
          <a:xfrm>
            <a:off x="235500" y="4363400"/>
            <a:ext cx="87042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tactotek</a:t>
            </a:r>
            <a:r>
              <a:rPr i="1" lang="cs" sz="1000">
                <a:solidFill>
                  <a:srgbClr val="666666"/>
                </a:solidFill>
                <a:latin typeface="Montserrat Medium"/>
                <a:ea typeface="Montserrat Medium"/>
                <a:cs typeface="Montserrat Medium"/>
                <a:sym typeface="Montserrat Medium"/>
              </a:rPr>
              <a:t>.com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 / In-Mold Structural Electronics (IMSE)</a:t>
            </a:r>
            <a:endParaRPr/>
          </a:p>
          <a:p>
            <a:pPr indent="0" lvl="0" marL="0" rtl="0" algn="l">
              <a:spcBef>
                <a:spcPts val="1600"/>
              </a:spcBef>
              <a:spcAft>
                <a:spcPts val="1600"/>
              </a:spcAft>
              <a:buNone/>
            </a:pPr>
            <a:r>
              <a:t/>
            </a:r>
            <a:endParaRPr/>
          </a:p>
        </p:txBody>
      </p:sp>
      <p:sp>
        <p:nvSpPr>
          <p:cNvPr id="208" name="Google Shape;208;p3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209" name="Google Shape;209;p3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10" name="Google Shape;210;p30"/>
          <p:cNvPicPr preferRelativeResize="0"/>
          <p:nvPr/>
        </p:nvPicPr>
        <p:blipFill>
          <a:blip r:embed="rId3">
            <a:alphaModFix/>
          </a:blip>
          <a:stretch>
            <a:fillRect/>
          </a:stretch>
        </p:blipFill>
        <p:spPr>
          <a:xfrm>
            <a:off x="572350" y="1046175"/>
            <a:ext cx="7999291" cy="3769450"/>
          </a:xfrm>
          <a:prstGeom prst="rect">
            <a:avLst/>
          </a:prstGeom>
          <a:noFill/>
          <a:ln>
            <a:noFill/>
          </a:ln>
        </p:spPr>
      </p:pic>
      <p:sp>
        <p:nvSpPr>
          <p:cNvPr id="211" name="Google Shape;211;p30"/>
          <p:cNvSpPr txBox="1"/>
          <p:nvPr/>
        </p:nvSpPr>
        <p:spPr>
          <a:xfrm>
            <a:off x="235500" y="4815625"/>
            <a:ext cx="83361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tactotek.com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Možnosti povrchových úprav</a:t>
            </a:r>
            <a:endParaRPr/>
          </a:p>
          <a:p>
            <a:pPr indent="0" lvl="0" marL="0" rtl="0" algn="l">
              <a:spcBef>
                <a:spcPts val="1600"/>
              </a:spcBef>
              <a:spcAft>
                <a:spcPts val="1600"/>
              </a:spcAft>
              <a:buNone/>
            </a:pPr>
            <a:r>
              <a:t/>
            </a:r>
            <a:endParaRPr/>
          </a:p>
        </p:txBody>
      </p:sp>
      <p:sp>
        <p:nvSpPr>
          <p:cNvPr id="217" name="Google Shape;217;p3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218" name="Google Shape;218;p3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19" name="Google Shape;219;p31"/>
          <p:cNvSpPr txBox="1"/>
          <p:nvPr>
            <p:ph idx="1" type="body"/>
          </p:nvPr>
        </p:nvSpPr>
        <p:spPr>
          <a:xfrm>
            <a:off x="311700" y="923875"/>
            <a:ext cx="53937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syntetické i přírodní materiály (dřevo, kůže, kámen, sklo, textil)</a:t>
            </a:r>
            <a:endParaRPr sz="1200"/>
          </a:p>
          <a:p>
            <a:pPr indent="-304800" lvl="0" marL="457200" rtl="0" algn="l">
              <a:lnSpc>
                <a:spcPct val="150000"/>
              </a:lnSpc>
              <a:spcBef>
                <a:spcPts val="0"/>
              </a:spcBef>
              <a:spcAft>
                <a:spcPts val="0"/>
              </a:spcAft>
              <a:buSzPts val="1200"/>
              <a:buChar char="●"/>
            </a:pPr>
            <a:r>
              <a:rPr lang="cs" sz="1200"/>
              <a:t>kombinace průhledných, neprůhledných, průsvitých, odrazivých i aktivních světloemisivních ploch</a:t>
            </a:r>
            <a:endParaRPr sz="1200"/>
          </a:p>
        </p:txBody>
      </p:sp>
      <p:pic>
        <p:nvPicPr>
          <p:cNvPr id="220" name="Google Shape;220;p31"/>
          <p:cNvPicPr preferRelativeResize="0"/>
          <p:nvPr/>
        </p:nvPicPr>
        <p:blipFill>
          <a:blip r:embed="rId3">
            <a:alphaModFix/>
          </a:blip>
          <a:stretch>
            <a:fillRect/>
          </a:stretch>
        </p:blipFill>
        <p:spPr>
          <a:xfrm>
            <a:off x="513150" y="3103750"/>
            <a:ext cx="2678776" cy="1788075"/>
          </a:xfrm>
          <a:prstGeom prst="rect">
            <a:avLst/>
          </a:prstGeom>
          <a:noFill/>
          <a:ln>
            <a:noFill/>
          </a:ln>
        </p:spPr>
      </p:pic>
      <p:sp>
        <p:nvSpPr>
          <p:cNvPr id="221" name="Google Shape;221;p31"/>
          <p:cNvSpPr txBox="1"/>
          <p:nvPr/>
        </p:nvSpPr>
        <p:spPr>
          <a:xfrm>
            <a:off x="513150" y="4891825"/>
            <a:ext cx="51387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woodoo.com</a:t>
            </a:r>
            <a:endParaRPr i="1" sz="1000">
              <a:solidFill>
                <a:srgbClr val="666666"/>
              </a:solidFill>
              <a:latin typeface="Montserrat Medium"/>
              <a:ea typeface="Montserrat Medium"/>
              <a:cs typeface="Montserrat Medium"/>
              <a:sym typeface="Montserrat Medium"/>
            </a:endParaRPr>
          </a:p>
        </p:txBody>
      </p:sp>
      <p:pic>
        <p:nvPicPr>
          <p:cNvPr id="222" name="Google Shape;222;p31"/>
          <p:cNvPicPr preferRelativeResize="0"/>
          <p:nvPr/>
        </p:nvPicPr>
        <p:blipFill>
          <a:blip r:embed="rId4">
            <a:alphaModFix/>
          </a:blip>
          <a:stretch>
            <a:fillRect/>
          </a:stretch>
        </p:blipFill>
        <p:spPr>
          <a:xfrm>
            <a:off x="3267675" y="3103750"/>
            <a:ext cx="2384109" cy="1788075"/>
          </a:xfrm>
          <a:prstGeom prst="rect">
            <a:avLst/>
          </a:prstGeom>
          <a:noFill/>
          <a:ln>
            <a:noFill/>
          </a:ln>
        </p:spPr>
      </p:pic>
      <p:pic>
        <p:nvPicPr>
          <p:cNvPr id="223" name="Google Shape;223;p31"/>
          <p:cNvPicPr preferRelativeResize="0"/>
          <p:nvPr/>
        </p:nvPicPr>
        <p:blipFill>
          <a:blip r:embed="rId5">
            <a:alphaModFix/>
          </a:blip>
          <a:stretch>
            <a:fillRect/>
          </a:stretch>
        </p:blipFill>
        <p:spPr>
          <a:xfrm>
            <a:off x="5722200" y="1774375"/>
            <a:ext cx="2931375" cy="3117450"/>
          </a:xfrm>
          <a:prstGeom prst="rect">
            <a:avLst/>
          </a:prstGeom>
          <a:noFill/>
          <a:ln>
            <a:noFill/>
          </a:ln>
        </p:spPr>
      </p:pic>
      <p:sp>
        <p:nvSpPr>
          <p:cNvPr id="224" name="Google Shape;224;p31"/>
          <p:cNvSpPr txBox="1"/>
          <p:nvPr/>
        </p:nvSpPr>
        <p:spPr>
          <a:xfrm>
            <a:off x="5722204" y="4891825"/>
            <a:ext cx="29313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tactotek</a:t>
            </a:r>
            <a:r>
              <a:rPr i="1" lang="cs" sz="1000">
                <a:solidFill>
                  <a:srgbClr val="666666"/>
                </a:solidFill>
                <a:latin typeface="Montserrat Medium"/>
                <a:ea typeface="Montserrat Medium"/>
                <a:cs typeface="Montserrat Medium"/>
                <a:sym typeface="Montserrat Medium"/>
              </a:rPr>
              <a:t>.com</a:t>
            </a:r>
            <a:endParaRPr i="1" sz="1000">
              <a:solidFill>
                <a:srgbClr val="666666"/>
              </a:solidFill>
              <a:latin typeface="Montserrat Medium"/>
              <a:ea typeface="Montserrat Medium"/>
              <a:cs typeface="Montserrat Medium"/>
              <a:sym typeface="Montserrat Medium"/>
            </a:endParaRPr>
          </a:p>
        </p:txBody>
      </p:sp>
      <p:pic>
        <p:nvPicPr>
          <p:cNvPr id="225" name="Google Shape;225;p31"/>
          <p:cNvPicPr preferRelativeResize="0"/>
          <p:nvPr/>
        </p:nvPicPr>
        <p:blipFill>
          <a:blip r:embed="rId6">
            <a:alphaModFix/>
          </a:blip>
          <a:stretch>
            <a:fillRect/>
          </a:stretch>
        </p:blipFill>
        <p:spPr>
          <a:xfrm>
            <a:off x="5722204" y="122044"/>
            <a:ext cx="2931375" cy="158451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Aplikace</a:t>
            </a:r>
            <a:endParaRPr/>
          </a:p>
        </p:txBody>
      </p:sp>
      <p:sp>
        <p:nvSpPr>
          <p:cNvPr id="231" name="Google Shape;231;p3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cs"/>
              <a:t>In-Mold Electronics (IME)</a:t>
            </a:r>
            <a:endParaRPr/>
          </a:p>
        </p:txBody>
      </p:sp>
      <p:sp>
        <p:nvSpPr>
          <p:cNvPr id="232" name="Google Shape;232;p3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33" name="Google Shape;233;p32"/>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O</a:t>
            </a:r>
            <a:r>
              <a:rPr lang="cs" sz="1200"/>
              <a:t>vládací panely a rozhraní (Human Machine Interfaces - HMI)</a:t>
            </a:r>
            <a:endParaRPr sz="1200"/>
          </a:p>
          <a:p>
            <a:pPr indent="-304800" lvl="1" marL="914400" rtl="0" algn="l">
              <a:lnSpc>
                <a:spcPct val="150000"/>
              </a:lnSpc>
              <a:spcBef>
                <a:spcPts val="0"/>
              </a:spcBef>
              <a:spcAft>
                <a:spcPts val="0"/>
              </a:spcAft>
              <a:buSzPts val="1200"/>
              <a:buChar char="○"/>
            </a:pPr>
            <a:r>
              <a:rPr lang="cs" sz="1200"/>
              <a:t>spotřební elektronika, průmyslová elektronika, automotive</a:t>
            </a:r>
            <a:endParaRPr sz="1200"/>
          </a:p>
          <a:p>
            <a:pPr indent="-304800" lvl="0" marL="457200" rtl="0" algn="l">
              <a:lnSpc>
                <a:spcPct val="150000"/>
              </a:lnSpc>
              <a:spcBef>
                <a:spcPts val="0"/>
              </a:spcBef>
              <a:spcAft>
                <a:spcPts val="0"/>
              </a:spcAft>
              <a:buSzPts val="1200"/>
              <a:buChar char="●"/>
            </a:pPr>
            <a:r>
              <a:rPr lang="cs" sz="1200"/>
              <a:t>Lékařská elektronika a pomůcky</a:t>
            </a:r>
            <a:endParaRPr sz="1200"/>
          </a:p>
          <a:p>
            <a:pPr indent="-304800" lvl="0" marL="457200" rtl="0" algn="l">
              <a:lnSpc>
                <a:spcPct val="150000"/>
              </a:lnSpc>
              <a:spcBef>
                <a:spcPts val="0"/>
              </a:spcBef>
              <a:spcAft>
                <a:spcPts val="0"/>
              </a:spcAft>
              <a:buSzPts val="1200"/>
              <a:buChar char="●"/>
            </a:pPr>
            <a:r>
              <a:rPr lang="cs" sz="1200"/>
              <a:t>Wearables</a:t>
            </a:r>
            <a:endParaRPr sz="1200"/>
          </a:p>
          <a:p>
            <a:pPr indent="-304800" lvl="0" marL="457200" rtl="0" algn="l">
              <a:lnSpc>
                <a:spcPct val="150000"/>
              </a:lnSpc>
              <a:spcBef>
                <a:spcPts val="0"/>
              </a:spcBef>
              <a:spcAft>
                <a:spcPts val="0"/>
              </a:spcAft>
              <a:buSzPts val="1200"/>
              <a:buChar char="●"/>
            </a:pPr>
            <a:r>
              <a:rPr lang="cs" sz="1200"/>
              <a:t>Textilní elektronika</a:t>
            </a: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Aplikace: ORIGO Steering Wheel</a:t>
            </a:r>
            <a:endParaRPr/>
          </a:p>
          <a:p>
            <a:pPr indent="0" lvl="0" marL="0" rtl="0" algn="l">
              <a:spcBef>
                <a:spcPts val="1600"/>
              </a:spcBef>
              <a:spcAft>
                <a:spcPts val="1600"/>
              </a:spcAft>
              <a:buNone/>
            </a:pPr>
            <a:r>
              <a:t/>
            </a:r>
            <a:endParaRPr/>
          </a:p>
        </p:txBody>
      </p:sp>
      <p:sp>
        <p:nvSpPr>
          <p:cNvPr id="239" name="Google Shape;239;p3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240" name="Google Shape;240;p3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41" name="Google Shape;241;p33"/>
          <p:cNvPicPr preferRelativeResize="0"/>
          <p:nvPr/>
        </p:nvPicPr>
        <p:blipFill>
          <a:blip r:embed="rId3">
            <a:alphaModFix/>
          </a:blip>
          <a:stretch>
            <a:fillRect/>
          </a:stretch>
        </p:blipFill>
        <p:spPr>
          <a:xfrm>
            <a:off x="4800600" y="993050"/>
            <a:ext cx="4352916" cy="3769449"/>
          </a:xfrm>
          <a:prstGeom prst="rect">
            <a:avLst/>
          </a:prstGeom>
          <a:noFill/>
          <a:ln>
            <a:noFill/>
          </a:ln>
        </p:spPr>
      </p:pic>
      <p:sp>
        <p:nvSpPr>
          <p:cNvPr id="242" name="Google Shape;242;p33"/>
          <p:cNvSpPr txBox="1"/>
          <p:nvPr>
            <p:ph idx="1" type="body"/>
          </p:nvPr>
        </p:nvSpPr>
        <p:spPr>
          <a:xfrm>
            <a:off x="311700" y="923875"/>
            <a:ext cx="44889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Prototyp ovládacího rozhraní automobilu nové generace.</a:t>
            </a:r>
            <a:endParaRPr sz="1200"/>
          </a:p>
          <a:p>
            <a:pPr indent="-304800" lvl="0" marL="457200" rtl="0" algn="l">
              <a:lnSpc>
                <a:spcPct val="150000"/>
              </a:lnSpc>
              <a:spcBef>
                <a:spcPts val="0"/>
              </a:spcBef>
              <a:spcAft>
                <a:spcPts val="0"/>
              </a:spcAft>
              <a:buSzPts val="1200"/>
              <a:buChar char="●"/>
            </a:pPr>
            <a:r>
              <a:rPr lang="cs" sz="1200"/>
              <a:t>Intuitivní a jednoduché ovládání pouze pomocí palců.</a:t>
            </a:r>
            <a:endParaRPr sz="1200"/>
          </a:p>
          <a:p>
            <a:pPr indent="-304800" lvl="0" marL="457200" rtl="0" algn="l">
              <a:lnSpc>
                <a:spcPct val="150000"/>
              </a:lnSpc>
              <a:spcBef>
                <a:spcPts val="0"/>
              </a:spcBef>
              <a:spcAft>
                <a:spcPts val="0"/>
              </a:spcAft>
              <a:buSzPts val="1200"/>
              <a:buChar char="●"/>
            </a:pPr>
            <a:r>
              <a:rPr lang="cs" sz="1200"/>
              <a:t>Minimalizace rušivých prvků a postupů během řízení </a:t>
            </a:r>
            <a:r>
              <a:rPr lang="cs" sz="1200"/>
              <a:t>= zvýšení bezpečnosti</a:t>
            </a:r>
            <a:r>
              <a:rPr lang="cs" sz="1200"/>
              <a:t>.</a:t>
            </a:r>
            <a:endParaRPr sz="1200"/>
          </a:p>
        </p:txBody>
      </p:sp>
      <p:sp>
        <p:nvSpPr>
          <p:cNvPr id="243" name="Google Shape;243;p33"/>
          <p:cNvSpPr txBox="1"/>
          <p:nvPr/>
        </p:nvSpPr>
        <p:spPr>
          <a:xfrm>
            <a:off x="4800600" y="4718001"/>
            <a:ext cx="42615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canatu.com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Aplikace: ORIGO Steering Wheel</a:t>
            </a:r>
            <a:endParaRPr/>
          </a:p>
          <a:p>
            <a:pPr indent="0" lvl="0" marL="0" rtl="0" algn="l">
              <a:spcBef>
                <a:spcPts val="1600"/>
              </a:spcBef>
              <a:spcAft>
                <a:spcPts val="1600"/>
              </a:spcAft>
              <a:buNone/>
            </a:pPr>
            <a:r>
              <a:t/>
            </a:r>
            <a:endParaRPr/>
          </a:p>
        </p:txBody>
      </p:sp>
      <p:sp>
        <p:nvSpPr>
          <p:cNvPr id="249" name="Google Shape;249;p3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250" name="Google Shape;250;p3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51" name="Google Shape;251;p34"/>
          <p:cNvPicPr preferRelativeResize="0"/>
          <p:nvPr/>
        </p:nvPicPr>
        <p:blipFill>
          <a:blip r:embed="rId3">
            <a:alphaModFix/>
          </a:blip>
          <a:stretch>
            <a:fillRect/>
          </a:stretch>
        </p:blipFill>
        <p:spPr>
          <a:xfrm>
            <a:off x="0" y="992310"/>
            <a:ext cx="8991601" cy="3932866"/>
          </a:xfrm>
          <a:prstGeom prst="rect">
            <a:avLst/>
          </a:prstGeom>
          <a:noFill/>
          <a:ln>
            <a:noFill/>
          </a:ln>
        </p:spPr>
      </p:pic>
      <p:sp>
        <p:nvSpPr>
          <p:cNvPr id="252" name="Google Shape;252;p34"/>
          <p:cNvSpPr txBox="1"/>
          <p:nvPr/>
        </p:nvSpPr>
        <p:spPr>
          <a:xfrm>
            <a:off x="235500" y="4794200"/>
            <a:ext cx="87561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canatu.com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Aplikace: ORIGO Steering Wheel</a:t>
            </a:r>
            <a:endParaRPr/>
          </a:p>
          <a:p>
            <a:pPr indent="0" lvl="0" marL="0" rtl="0" algn="l">
              <a:spcBef>
                <a:spcPts val="1600"/>
              </a:spcBef>
              <a:spcAft>
                <a:spcPts val="1600"/>
              </a:spcAft>
              <a:buNone/>
            </a:pPr>
            <a:r>
              <a:t/>
            </a:r>
            <a:endParaRPr/>
          </a:p>
        </p:txBody>
      </p:sp>
      <p:sp>
        <p:nvSpPr>
          <p:cNvPr id="258" name="Google Shape;258;p3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259" name="Google Shape;259;p3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60" name="Google Shape;260;p35"/>
          <p:cNvPicPr preferRelativeResize="0"/>
          <p:nvPr/>
        </p:nvPicPr>
        <p:blipFill>
          <a:blip r:embed="rId3">
            <a:alphaModFix/>
          </a:blip>
          <a:stretch>
            <a:fillRect/>
          </a:stretch>
        </p:blipFill>
        <p:spPr>
          <a:xfrm>
            <a:off x="152400" y="1069250"/>
            <a:ext cx="5352009" cy="3769449"/>
          </a:xfrm>
          <a:prstGeom prst="rect">
            <a:avLst/>
          </a:prstGeom>
          <a:noFill/>
          <a:ln>
            <a:noFill/>
          </a:ln>
        </p:spPr>
      </p:pic>
      <p:sp>
        <p:nvSpPr>
          <p:cNvPr id="261" name="Google Shape;261;p35"/>
          <p:cNvSpPr txBox="1"/>
          <p:nvPr>
            <p:ph idx="1" type="body"/>
          </p:nvPr>
        </p:nvSpPr>
        <p:spPr>
          <a:xfrm>
            <a:off x="5721900" y="85675"/>
            <a:ext cx="33207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CNB dotykový senzor:</a:t>
            </a:r>
            <a:endParaRPr sz="1200"/>
          </a:p>
          <a:p>
            <a:pPr indent="-304800" lvl="1" marL="914400" rtl="0" algn="l">
              <a:lnSpc>
                <a:spcPct val="150000"/>
              </a:lnSpc>
              <a:spcBef>
                <a:spcPts val="0"/>
              </a:spcBef>
              <a:spcAft>
                <a:spcPts val="0"/>
              </a:spcAft>
              <a:buSzPts val="1200"/>
              <a:buChar char="○"/>
            </a:pPr>
            <a:r>
              <a:rPr lang="cs" sz="1200"/>
              <a:t>Stretchable a flexibilní</a:t>
            </a:r>
            <a:endParaRPr sz="1200"/>
          </a:p>
          <a:p>
            <a:pPr indent="-304800" lvl="1" marL="914400" rtl="0" algn="l">
              <a:lnSpc>
                <a:spcPct val="150000"/>
              </a:lnSpc>
              <a:spcBef>
                <a:spcPts val="0"/>
              </a:spcBef>
              <a:spcAft>
                <a:spcPts val="0"/>
              </a:spcAft>
              <a:buSzPts val="1200"/>
              <a:buChar char="○"/>
            </a:pPr>
            <a:r>
              <a:rPr lang="cs" sz="1200"/>
              <a:t>Opticky transparentní</a:t>
            </a:r>
            <a:endParaRPr sz="1200"/>
          </a:p>
          <a:p>
            <a:pPr indent="-304800" lvl="1" marL="914400" rtl="0" algn="l">
              <a:lnSpc>
                <a:spcPct val="150000"/>
              </a:lnSpc>
              <a:spcBef>
                <a:spcPts val="0"/>
              </a:spcBef>
              <a:spcAft>
                <a:spcPts val="0"/>
              </a:spcAft>
              <a:buSzPts val="1200"/>
              <a:buChar char="○"/>
            </a:pPr>
            <a:r>
              <a:rPr lang="cs" sz="1200"/>
              <a:t>Elektricky vodivý</a:t>
            </a:r>
            <a:endParaRPr sz="1200"/>
          </a:p>
        </p:txBody>
      </p:sp>
      <p:sp>
        <p:nvSpPr>
          <p:cNvPr id="262" name="Google Shape;262;p35"/>
          <p:cNvSpPr txBox="1"/>
          <p:nvPr/>
        </p:nvSpPr>
        <p:spPr>
          <a:xfrm>
            <a:off x="5721900" y="2820775"/>
            <a:ext cx="30342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Carbon NanoBud = SWCNT + Fullerene</a:t>
            </a:r>
            <a:endParaRPr i="1" sz="1000">
              <a:solidFill>
                <a:srgbClr val="666666"/>
              </a:solidFill>
              <a:latin typeface="Montserrat Medium"/>
              <a:ea typeface="Montserrat Medium"/>
              <a:cs typeface="Montserrat Medium"/>
              <a:sym typeface="Montserrat Medium"/>
            </a:endParaRPr>
          </a:p>
        </p:txBody>
      </p:sp>
      <p:pic>
        <p:nvPicPr>
          <p:cNvPr id="263" name="Google Shape;263;p35"/>
          <p:cNvPicPr preferRelativeResize="0"/>
          <p:nvPr/>
        </p:nvPicPr>
        <p:blipFill>
          <a:blip r:embed="rId4">
            <a:alphaModFix/>
          </a:blip>
          <a:stretch>
            <a:fillRect/>
          </a:stretch>
        </p:blipFill>
        <p:spPr>
          <a:xfrm>
            <a:off x="6172575" y="1237463"/>
            <a:ext cx="2419350" cy="1581150"/>
          </a:xfrm>
          <a:prstGeom prst="rect">
            <a:avLst/>
          </a:prstGeom>
          <a:noFill/>
          <a:ln>
            <a:noFill/>
          </a:ln>
        </p:spPr>
      </p:pic>
      <p:pic>
        <p:nvPicPr>
          <p:cNvPr id="264" name="Google Shape;264;p35"/>
          <p:cNvPicPr preferRelativeResize="0"/>
          <p:nvPr/>
        </p:nvPicPr>
        <p:blipFill>
          <a:blip r:embed="rId5">
            <a:alphaModFix/>
          </a:blip>
          <a:stretch>
            <a:fillRect/>
          </a:stretch>
        </p:blipFill>
        <p:spPr>
          <a:xfrm>
            <a:off x="6392984" y="3157425"/>
            <a:ext cx="1978540" cy="1646525"/>
          </a:xfrm>
          <a:prstGeom prst="rect">
            <a:avLst/>
          </a:prstGeom>
          <a:noFill/>
          <a:ln>
            <a:noFill/>
          </a:ln>
        </p:spPr>
      </p:pic>
      <p:sp>
        <p:nvSpPr>
          <p:cNvPr id="265" name="Google Shape;265;p35"/>
          <p:cNvSpPr txBox="1"/>
          <p:nvPr/>
        </p:nvSpPr>
        <p:spPr>
          <a:xfrm>
            <a:off x="6392975" y="4803950"/>
            <a:ext cx="19785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TEM: CNB film</a:t>
            </a:r>
            <a:endParaRPr i="1" sz="1000">
              <a:solidFill>
                <a:srgbClr val="666666"/>
              </a:solidFill>
              <a:latin typeface="Montserrat Medium"/>
              <a:ea typeface="Montserrat Medium"/>
              <a:cs typeface="Montserrat Medium"/>
              <a:sym typeface="Montserrat Medium"/>
            </a:endParaRPr>
          </a:p>
        </p:txBody>
      </p:sp>
      <p:sp>
        <p:nvSpPr>
          <p:cNvPr id="266" name="Google Shape;266;p35"/>
          <p:cNvSpPr txBox="1"/>
          <p:nvPr/>
        </p:nvSpPr>
        <p:spPr>
          <a:xfrm>
            <a:off x="152400" y="4794200"/>
            <a:ext cx="5352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canatu.com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Aplikace: komplexni kokpit automobilu</a:t>
            </a:r>
            <a:endParaRPr/>
          </a:p>
          <a:p>
            <a:pPr indent="0" lvl="0" marL="0" rtl="0" algn="l">
              <a:spcBef>
                <a:spcPts val="1600"/>
              </a:spcBef>
              <a:spcAft>
                <a:spcPts val="1600"/>
              </a:spcAft>
              <a:buNone/>
            </a:pPr>
            <a:r>
              <a:t/>
            </a:r>
            <a:endParaRPr/>
          </a:p>
        </p:txBody>
      </p:sp>
      <p:sp>
        <p:nvSpPr>
          <p:cNvPr id="272" name="Google Shape;272;p3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273" name="Google Shape;273;p3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274" name="Google Shape;274;p36"/>
          <p:cNvPicPr preferRelativeResize="0"/>
          <p:nvPr/>
        </p:nvPicPr>
        <p:blipFill>
          <a:blip r:embed="rId3">
            <a:alphaModFix/>
          </a:blip>
          <a:stretch>
            <a:fillRect/>
          </a:stretch>
        </p:blipFill>
        <p:spPr>
          <a:xfrm>
            <a:off x="1148138" y="993050"/>
            <a:ext cx="6695317" cy="3769448"/>
          </a:xfrm>
          <a:prstGeom prst="rect">
            <a:avLst/>
          </a:prstGeom>
          <a:noFill/>
          <a:ln>
            <a:noFill/>
          </a:ln>
        </p:spPr>
      </p:pic>
      <p:sp>
        <p:nvSpPr>
          <p:cNvPr id="275" name="Google Shape;275;p36"/>
          <p:cNvSpPr txBox="1"/>
          <p:nvPr/>
        </p:nvSpPr>
        <p:spPr>
          <a:xfrm>
            <a:off x="1148100" y="4762500"/>
            <a:ext cx="66954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canatu.com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Aplikace: interiér automobilu</a:t>
            </a:r>
            <a:endParaRPr/>
          </a:p>
          <a:p>
            <a:pPr indent="0" lvl="0" marL="0" rtl="0" algn="l">
              <a:spcBef>
                <a:spcPts val="1600"/>
              </a:spcBef>
              <a:spcAft>
                <a:spcPts val="1600"/>
              </a:spcAft>
              <a:buNone/>
            </a:pPr>
            <a:r>
              <a:t/>
            </a:r>
            <a:endParaRPr/>
          </a:p>
        </p:txBody>
      </p:sp>
      <p:sp>
        <p:nvSpPr>
          <p:cNvPr id="281" name="Google Shape;281;p3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282" name="Google Shape;282;p3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83" name="Google Shape;283;p37"/>
          <p:cNvSpPr txBox="1"/>
          <p:nvPr/>
        </p:nvSpPr>
        <p:spPr>
          <a:xfrm>
            <a:off x="1148100" y="4838700"/>
            <a:ext cx="66954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tactotek</a:t>
            </a:r>
            <a:r>
              <a:rPr i="1" lang="cs" sz="1000">
                <a:solidFill>
                  <a:srgbClr val="666666"/>
                </a:solidFill>
                <a:latin typeface="Montserrat Medium"/>
                <a:ea typeface="Montserrat Medium"/>
                <a:cs typeface="Montserrat Medium"/>
                <a:sym typeface="Montserrat Medium"/>
              </a:rPr>
              <a:t>.com</a:t>
            </a:r>
            <a:endParaRPr i="1" sz="1000">
              <a:solidFill>
                <a:srgbClr val="666666"/>
              </a:solidFill>
              <a:latin typeface="Montserrat Medium"/>
              <a:ea typeface="Montserrat Medium"/>
              <a:cs typeface="Montserrat Medium"/>
              <a:sym typeface="Montserrat Medium"/>
            </a:endParaRPr>
          </a:p>
        </p:txBody>
      </p:sp>
      <p:grpSp>
        <p:nvGrpSpPr>
          <p:cNvPr id="284" name="Google Shape;284;p37"/>
          <p:cNvGrpSpPr/>
          <p:nvPr/>
        </p:nvGrpSpPr>
        <p:grpSpPr>
          <a:xfrm>
            <a:off x="193588" y="933850"/>
            <a:ext cx="8756823" cy="3881825"/>
            <a:chOff x="193588" y="933850"/>
            <a:chExt cx="8756823" cy="3881825"/>
          </a:xfrm>
        </p:grpSpPr>
        <p:pic>
          <p:nvPicPr>
            <p:cNvPr id="285" name="Google Shape;285;p37"/>
            <p:cNvPicPr preferRelativeResize="0"/>
            <p:nvPr/>
          </p:nvPicPr>
          <p:blipFill>
            <a:blip r:embed="rId3">
              <a:alphaModFix/>
            </a:blip>
            <a:stretch>
              <a:fillRect/>
            </a:stretch>
          </p:blipFill>
          <p:spPr>
            <a:xfrm>
              <a:off x="193588" y="933850"/>
              <a:ext cx="8756823" cy="3828650"/>
            </a:xfrm>
            <a:prstGeom prst="rect">
              <a:avLst/>
            </a:prstGeom>
            <a:noFill/>
            <a:ln>
              <a:noFill/>
            </a:ln>
          </p:spPr>
        </p:pic>
        <p:sp>
          <p:nvSpPr>
            <p:cNvPr id="286" name="Google Shape;286;p37"/>
            <p:cNvSpPr/>
            <p:nvPr/>
          </p:nvSpPr>
          <p:spPr>
            <a:xfrm>
              <a:off x="547175" y="4669275"/>
              <a:ext cx="1269600" cy="146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38"/>
          <p:cNvPicPr preferRelativeResize="0"/>
          <p:nvPr/>
        </p:nvPicPr>
        <p:blipFill>
          <a:blip r:embed="rId3">
            <a:alphaModFix/>
          </a:blip>
          <a:stretch>
            <a:fillRect/>
          </a:stretch>
        </p:blipFill>
        <p:spPr>
          <a:xfrm>
            <a:off x="152400" y="860275"/>
            <a:ext cx="8868724" cy="4070350"/>
          </a:xfrm>
          <a:prstGeom prst="rect">
            <a:avLst/>
          </a:prstGeom>
          <a:noFill/>
          <a:ln>
            <a:noFill/>
          </a:ln>
        </p:spPr>
      </p:pic>
      <p:sp>
        <p:nvSpPr>
          <p:cNvPr id="292" name="Google Shape;292;p3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Aplikace: exteriér automobilu</a:t>
            </a:r>
            <a:endParaRPr/>
          </a:p>
          <a:p>
            <a:pPr indent="0" lvl="0" marL="0" rtl="0" algn="l">
              <a:spcBef>
                <a:spcPts val="1600"/>
              </a:spcBef>
              <a:spcAft>
                <a:spcPts val="1600"/>
              </a:spcAft>
              <a:buNone/>
            </a:pPr>
            <a:r>
              <a:t/>
            </a:r>
            <a:endParaRPr/>
          </a:p>
        </p:txBody>
      </p:sp>
      <p:sp>
        <p:nvSpPr>
          <p:cNvPr id="293" name="Google Shape;293;p3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294" name="Google Shape;294;p3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295" name="Google Shape;295;p38"/>
          <p:cNvSpPr txBox="1"/>
          <p:nvPr/>
        </p:nvSpPr>
        <p:spPr>
          <a:xfrm>
            <a:off x="152400" y="4914900"/>
            <a:ext cx="89451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tactotek.com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p39"/>
          <p:cNvPicPr preferRelativeResize="0"/>
          <p:nvPr/>
        </p:nvPicPr>
        <p:blipFill>
          <a:blip r:embed="rId3">
            <a:alphaModFix/>
          </a:blip>
          <a:stretch>
            <a:fillRect/>
          </a:stretch>
        </p:blipFill>
        <p:spPr>
          <a:xfrm flipH="1">
            <a:off x="3439968" y="2670150"/>
            <a:ext cx="1592632" cy="1589275"/>
          </a:xfrm>
          <a:prstGeom prst="rect">
            <a:avLst/>
          </a:prstGeom>
          <a:noFill/>
          <a:ln>
            <a:noFill/>
          </a:ln>
        </p:spPr>
      </p:pic>
      <p:sp>
        <p:nvSpPr>
          <p:cNvPr id="301" name="Google Shape;301;p3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Aplikace pro HMI</a:t>
            </a:r>
            <a:endParaRPr/>
          </a:p>
          <a:p>
            <a:pPr indent="0" lvl="0" marL="0" rtl="0" algn="l">
              <a:spcBef>
                <a:spcPts val="1600"/>
              </a:spcBef>
              <a:spcAft>
                <a:spcPts val="1600"/>
              </a:spcAft>
              <a:buNone/>
            </a:pPr>
            <a:r>
              <a:t/>
            </a:r>
            <a:endParaRPr/>
          </a:p>
        </p:txBody>
      </p:sp>
      <p:sp>
        <p:nvSpPr>
          <p:cNvPr id="302" name="Google Shape;302;p3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303" name="Google Shape;303;p3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04" name="Google Shape;304;p39"/>
          <p:cNvPicPr preferRelativeResize="0"/>
          <p:nvPr/>
        </p:nvPicPr>
        <p:blipFill rotWithShape="1">
          <a:blip r:embed="rId4">
            <a:alphaModFix/>
          </a:blip>
          <a:srcRect b="9501" l="16437" r="11686" t="20431"/>
          <a:stretch/>
        </p:blipFill>
        <p:spPr>
          <a:xfrm>
            <a:off x="184450" y="2423013"/>
            <a:ext cx="2085775" cy="1099050"/>
          </a:xfrm>
          <a:prstGeom prst="rect">
            <a:avLst/>
          </a:prstGeom>
          <a:noFill/>
          <a:ln>
            <a:noFill/>
          </a:ln>
        </p:spPr>
      </p:pic>
      <p:pic>
        <p:nvPicPr>
          <p:cNvPr id="305" name="Google Shape;305;p39"/>
          <p:cNvPicPr preferRelativeResize="0"/>
          <p:nvPr/>
        </p:nvPicPr>
        <p:blipFill rotWithShape="1">
          <a:blip r:embed="rId5">
            <a:alphaModFix/>
          </a:blip>
          <a:srcRect b="1352" l="0" r="0" t="13038"/>
          <a:stretch/>
        </p:blipFill>
        <p:spPr>
          <a:xfrm>
            <a:off x="184450" y="3541000"/>
            <a:ext cx="3550974" cy="1448175"/>
          </a:xfrm>
          <a:prstGeom prst="rect">
            <a:avLst/>
          </a:prstGeom>
          <a:noFill/>
          <a:ln>
            <a:noFill/>
          </a:ln>
        </p:spPr>
      </p:pic>
      <p:pic>
        <p:nvPicPr>
          <p:cNvPr id="306" name="Google Shape;306;p39"/>
          <p:cNvPicPr preferRelativeResize="0"/>
          <p:nvPr/>
        </p:nvPicPr>
        <p:blipFill rotWithShape="1">
          <a:blip r:embed="rId6">
            <a:alphaModFix/>
          </a:blip>
          <a:srcRect b="0" l="0" r="0" t="13867"/>
          <a:stretch/>
        </p:blipFill>
        <p:spPr>
          <a:xfrm>
            <a:off x="3089600" y="996453"/>
            <a:ext cx="3232800" cy="1589275"/>
          </a:xfrm>
          <a:prstGeom prst="rect">
            <a:avLst/>
          </a:prstGeom>
          <a:noFill/>
          <a:ln>
            <a:noFill/>
          </a:ln>
        </p:spPr>
      </p:pic>
      <p:pic>
        <p:nvPicPr>
          <p:cNvPr id="307" name="Google Shape;307;p39"/>
          <p:cNvPicPr preferRelativeResize="0"/>
          <p:nvPr/>
        </p:nvPicPr>
        <p:blipFill rotWithShape="1">
          <a:blip r:embed="rId7">
            <a:alphaModFix/>
          </a:blip>
          <a:srcRect b="0" l="0" r="31403" t="0"/>
          <a:stretch/>
        </p:blipFill>
        <p:spPr>
          <a:xfrm>
            <a:off x="6437350" y="874850"/>
            <a:ext cx="2532399" cy="1832500"/>
          </a:xfrm>
          <a:prstGeom prst="rect">
            <a:avLst/>
          </a:prstGeom>
          <a:noFill/>
          <a:ln>
            <a:noFill/>
          </a:ln>
        </p:spPr>
      </p:pic>
      <p:pic>
        <p:nvPicPr>
          <p:cNvPr id="308" name="Google Shape;308;p39"/>
          <p:cNvPicPr preferRelativeResize="0"/>
          <p:nvPr/>
        </p:nvPicPr>
        <p:blipFill>
          <a:blip r:embed="rId8">
            <a:alphaModFix/>
          </a:blip>
          <a:stretch>
            <a:fillRect/>
          </a:stretch>
        </p:blipFill>
        <p:spPr>
          <a:xfrm>
            <a:off x="5128122" y="2801388"/>
            <a:ext cx="3856210" cy="2131338"/>
          </a:xfrm>
          <a:prstGeom prst="rect">
            <a:avLst/>
          </a:prstGeom>
          <a:noFill/>
          <a:ln>
            <a:noFill/>
          </a:ln>
        </p:spPr>
      </p:pic>
      <p:pic>
        <p:nvPicPr>
          <p:cNvPr id="309" name="Google Shape;309;p39"/>
          <p:cNvPicPr preferRelativeResize="0"/>
          <p:nvPr/>
        </p:nvPicPr>
        <p:blipFill>
          <a:blip r:embed="rId9">
            <a:alphaModFix/>
          </a:blip>
          <a:stretch>
            <a:fillRect/>
          </a:stretch>
        </p:blipFill>
        <p:spPr>
          <a:xfrm>
            <a:off x="82300" y="996475"/>
            <a:ext cx="2892350" cy="1407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Výrobní proces</a:t>
            </a:r>
            <a:endParaRPr/>
          </a:p>
          <a:p>
            <a:pPr indent="0" lvl="0" marL="0" rtl="0" algn="l">
              <a:spcBef>
                <a:spcPts val="1600"/>
              </a:spcBef>
              <a:spcAft>
                <a:spcPts val="1600"/>
              </a:spcAft>
              <a:buNone/>
            </a:pPr>
            <a:r>
              <a:t/>
            </a:r>
            <a:endParaRPr/>
          </a:p>
        </p:txBody>
      </p:sp>
      <p:sp>
        <p:nvSpPr>
          <p:cNvPr id="315" name="Google Shape;315;p4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316" name="Google Shape;316;p4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17" name="Google Shape;317;p40"/>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Funkční/grafický tisk na fólii, sušení, vytvrzení</a:t>
            </a:r>
            <a:endParaRPr sz="1200"/>
          </a:p>
          <a:p>
            <a:pPr indent="-304800" lvl="0" marL="457200" rtl="0" algn="l">
              <a:lnSpc>
                <a:spcPct val="150000"/>
              </a:lnSpc>
              <a:spcBef>
                <a:spcPts val="0"/>
              </a:spcBef>
              <a:spcAft>
                <a:spcPts val="0"/>
              </a:spcAft>
              <a:buSzPts val="1200"/>
              <a:buChar char="●"/>
            </a:pPr>
            <a:r>
              <a:rPr lang="cs" sz="1200"/>
              <a:t>SMT montáž</a:t>
            </a:r>
            <a:endParaRPr sz="1200"/>
          </a:p>
          <a:p>
            <a:pPr indent="-304800" lvl="0" marL="457200" rtl="0" algn="l">
              <a:lnSpc>
                <a:spcPct val="150000"/>
              </a:lnSpc>
              <a:spcBef>
                <a:spcPts val="0"/>
              </a:spcBef>
              <a:spcAft>
                <a:spcPts val="0"/>
              </a:spcAft>
              <a:buSzPts val="1200"/>
              <a:buChar char="●"/>
            </a:pPr>
            <a:r>
              <a:rPr lang="cs" sz="1200"/>
              <a:t>Tvarování </a:t>
            </a:r>
            <a:endParaRPr sz="1200"/>
          </a:p>
          <a:p>
            <a:pPr indent="-304800" lvl="1" marL="914400" rtl="0" algn="l">
              <a:lnSpc>
                <a:spcPct val="150000"/>
              </a:lnSpc>
              <a:spcBef>
                <a:spcPts val="0"/>
              </a:spcBef>
              <a:spcAft>
                <a:spcPts val="0"/>
              </a:spcAft>
              <a:buSzPts val="1200"/>
              <a:buChar char="○"/>
            </a:pPr>
            <a:r>
              <a:rPr lang="cs" sz="1200"/>
              <a:t>Termoformování: IR ohřev fólie, tvarování do formy (přetlakem, vakuem, mechanicky)</a:t>
            </a:r>
            <a:endParaRPr sz="1200"/>
          </a:p>
          <a:p>
            <a:pPr indent="-304800" lvl="1" marL="914400" rtl="0" algn="l">
              <a:lnSpc>
                <a:spcPct val="150000"/>
              </a:lnSpc>
              <a:spcBef>
                <a:spcPts val="0"/>
              </a:spcBef>
              <a:spcAft>
                <a:spcPts val="0"/>
              </a:spcAft>
              <a:buSzPts val="1200"/>
              <a:buChar char="○"/>
            </a:pPr>
            <a:r>
              <a:rPr lang="cs" sz="1200"/>
              <a:t>H</a:t>
            </a:r>
            <a:r>
              <a:rPr lang="cs" sz="1200"/>
              <a:t>igh pressure forming (HPF): 280 °C hotair / 130 - 170 bar / 3 - 6 s</a:t>
            </a:r>
            <a:endParaRPr sz="1200"/>
          </a:p>
          <a:p>
            <a:pPr indent="-304800" lvl="0" marL="457200" rtl="0" algn="l">
              <a:lnSpc>
                <a:spcPct val="150000"/>
              </a:lnSpc>
              <a:spcBef>
                <a:spcPts val="0"/>
              </a:spcBef>
              <a:spcAft>
                <a:spcPts val="0"/>
              </a:spcAft>
              <a:buSzPts val="1200"/>
              <a:buChar char="●"/>
            </a:pPr>
            <a:r>
              <a:rPr lang="cs" sz="1200"/>
              <a:t>Formátování (řezání, stříhání, vysekávání)</a:t>
            </a:r>
            <a:endParaRPr sz="1200"/>
          </a:p>
          <a:p>
            <a:pPr indent="-304800" lvl="0" marL="457200" rtl="0" algn="l">
              <a:lnSpc>
                <a:spcPct val="150000"/>
              </a:lnSpc>
              <a:spcBef>
                <a:spcPts val="0"/>
              </a:spcBef>
              <a:spcAft>
                <a:spcPts val="0"/>
              </a:spcAft>
              <a:buSzPts val="1200"/>
              <a:buChar char="●"/>
            </a:pPr>
            <a:r>
              <a:rPr lang="cs" sz="1200"/>
              <a:t>Vstřikolisování (in-molding)</a:t>
            </a:r>
            <a:endParaRPr sz="1200"/>
          </a:p>
          <a:p>
            <a:pPr indent="-304800" lvl="1" marL="914400" rtl="0" algn="l">
              <a:lnSpc>
                <a:spcPct val="150000"/>
              </a:lnSpc>
              <a:spcBef>
                <a:spcPts val="0"/>
              </a:spcBef>
              <a:spcAft>
                <a:spcPts val="0"/>
              </a:spcAft>
              <a:buSzPts val="1200"/>
              <a:buChar char="○"/>
            </a:pPr>
            <a:r>
              <a:rPr lang="cs" sz="1200"/>
              <a:t>200 - 300 °C / až 100 bar / 3 s</a:t>
            </a:r>
            <a:endParaRPr sz="1200"/>
          </a:p>
          <a:p>
            <a:pPr indent="-304800" lvl="0" marL="457200" rtl="0" algn="l">
              <a:lnSpc>
                <a:spcPct val="150000"/>
              </a:lnSpc>
              <a:spcBef>
                <a:spcPts val="0"/>
              </a:spcBef>
              <a:spcAft>
                <a:spcPts val="0"/>
              </a:spcAft>
              <a:buSzPts val="1200"/>
              <a:buChar char="●"/>
            </a:pPr>
            <a:r>
              <a:rPr lang="cs" sz="1200"/>
              <a:t>Kontrola a testování</a:t>
            </a:r>
            <a:endParaRPr sz="1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Fólie</a:t>
            </a:r>
            <a:endParaRPr/>
          </a:p>
          <a:p>
            <a:pPr indent="0" lvl="0" marL="0" rtl="0" algn="l">
              <a:spcBef>
                <a:spcPts val="1600"/>
              </a:spcBef>
              <a:spcAft>
                <a:spcPts val="1600"/>
              </a:spcAft>
              <a:buNone/>
            </a:pPr>
            <a:r>
              <a:t/>
            </a:r>
            <a:endParaRPr/>
          </a:p>
        </p:txBody>
      </p:sp>
      <p:sp>
        <p:nvSpPr>
          <p:cNvPr id="323" name="Google Shape;323;p4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324" name="Google Shape;324;p4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25" name="Google Shape;325;p41"/>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Provedení fólií:</a:t>
            </a:r>
            <a:endParaRPr sz="1200"/>
          </a:p>
          <a:p>
            <a:pPr indent="-304800" lvl="1" marL="914400" rtl="0" algn="l">
              <a:lnSpc>
                <a:spcPct val="150000"/>
              </a:lnSpc>
              <a:spcBef>
                <a:spcPts val="0"/>
              </a:spcBef>
              <a:spcAft>
                <a:spcPts val="0"/>
              </a:spcAft>
              <a:buSzPts val="1200"/>
              <a:buChar char="○"/>
            </a:pPr>
            <a:r>
              <a:rPr lang="cs" sz="1200"/>
              <a:t>kombinace grafického designu a elektronické funkce na jedné fólii</a:t>
            </a:r>
            <a:endParaRPr sz="1200"/>
          </a:p>
          <a:p>
            <a:pPr indent="-304800" lvl="1" marL="914400" rtl="0" algn="l">
              <a:lnSpc>
                <a:spcPct val="150000"/>
              </a:lnSpc>
              <a:spcBef>
                <a:spcPts val="0"/>
              </a:spcBef>
              <a:spcAft>
                <a:spcPts val="0"/>
              </a:spcAft>
              <a:buSzPts val="1200"/>
              <a:buChar char="○"/>
            </a:pPr>
            <a:r>
              <a:rPr lang="cs" sz="1200"/>
              <a:t>samostatné fólie pro jednotlivé funkce</a:t>
            </a:r>
            <a:endParaRPr sz="1200"/>
          </a:p>
          <a:p>
            <a:pPr indent="-304800" lvl="0" marL="457200" rtl="0" algn="l">
              <a:lnSpc>
                <a:spcPct val="150000"/>
              </a:lnSpc>
              <a:spcBef>
                <a:spcPts val="0"/>
              </a:spcBef>
              <a:spcAft>
                <a:spcPts val="0"/>
              </a:spcAft>
              <a:buSzPts val="1200"/>
              <a:buChar char="●"/>
            </a:pPr>
            <a:r>
              <a:rPr lang="cs" sz="1200"/>
              <a:t>Materiály:</a:t>
            </a:r>
            <a:endParaRPr sz="1200"/>
          </a:p>
          <a:p>
            <a:pPr indent="-304800" lvl="1" marL="914400" rtl="0" algn="l">
              <a:lnSpc>
                <a:spcPct val="150000"/>
              </a:lnSpc>
              <a:spcBef>
                <a:spcPts val="0"/>
              </a:spcBef>
              <a:spcAft>
                <a:spcPts val="0"/>
              </a:spcAft>
              <a:buSzPts val="1200"/>
              <a:buChar char="○"/>
            </a:pPr>
            <a:r>
              <a:rPr lang="cs" sz="1200"/>
              <a:t>Standard: PC nebo TPU</a:t>
            </a:r>
            <a:endParaRPr sz="1200"/>
          </a:p>
          <a:p>
            <a:pPr indent="-304800" lvl="2" marL="1371600" rtl="0" algn="l">
              <a:lnSpc>
                <a:spcPct val="150000"/>
              </a:lnSpc>
              <a:spcBef>
                <a:spcPts val="0"/>
              </a:spcBef>
              <a:spcAft>
                <a:spcPts val="0"/>
              </a:spcAft>
              <a:buSzPts val="1200"/>
              <a:buChar char="■"/>
            </a:pPr>
            <a:r>
              <a:rPr lang="cs" sz="1200"/>
              <a:t>skvělá roztékavost </a:t>
            </a:r>
            <a:endParaRPr sz="1200"/>
          </a:p>
          <a:p>
            <a:pPr indent="-304800" lvl="1" marL="914400" rtl="0" algn="l">
              <a:lnSpc>
                <a:spcPct val="150000"/>
              </a:lnSpc>
              <a:spcBef>
                <a:spcPts val="0"/>
              </a:spcBef>
              <a:spcAft>
                <a:spcPts val="0"/>
              </a:spcAft>
              <a:buSzPts val="1200"/>
              <a:buChar char="○"/>
            </a:pPr>
            <a:r>
              <a:rPr lang="cs" sz="1200"/>
              <a:t>Cenově výhodnější alternativa: PET</a:t>
            </a:r>
            <a:endParaRPr sz="1200"/>
          </a:p>
          <a:p>
            <a:pPr indent="-304800" lvl="2" marL="1371600" rtl="0" algn="l">
              <a:lnSpc>
                <a:spcPct val="150000"/>
              </a:lnSpc>
              <a:spcBef>
                <a:spcPts val="0"/>
              </a:spcBef>
              <a:spcAft>
                <a:spcPts val="0"/>
              </a:spcAft>
              <a:buSzPts val="1200"/>
              <a:buChar char="■"/>
            </a:pPr>
            <a:r>
              <a:rPr lang="cs" sz="1200"/>
              <a:t>nižší teplotní odolnost</a:t>
            </a:r>
            <a:endParaRPr sz="1200"/>
          </a:p>
        </p:txBody>
      </p:sp>
      <p:pic>
        <p:nvPicPr>
          <p:cNvPr id="326" name="Google Shape;326;p41"/>
          <p:cNvPicPr preferRelativeResize="0"/>
          <p:nvPr/>
        </p:nvPicPr>
        <p:blipFill>
          <a:blip r:embed="rId3">
            <a:alphaModFix/>
          </a:blip>
          <a:stretch>
            <a:fillRect/>
          </a:stretch>
        </p:blipFill>
        <p:spPr>
          <a:xfrm>
            <a:off x="4522900" y="1687275"/>
            <a:ext cx="4486875" cy="2991250"/>
          </a:xfrm>
          <a:prstGeom prst="rect">
            <a:avLst/>
          </a:prstGeom>
          <a:noFill/>
          <a:ln>
            <a:noFill/>
          </a:ln>
        </p:spPr>
      </p:pic>
      <p:sp>
        <p:nvSpPr>
          <p:cNvPr id="327" name="Google Shape;327;p41"/>
          <p:cNvSpPr txBox="1"/>
          <p:nvPr/>
        </p:nvSpPr>
        <p:spPr>
          <a:xfrm>
            <a:off x="4523025" y="4718000"/>
            <a:ext cx="44868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tactotek</a:t>
            </a:r>
            <a:r>
              <a:rPr i="1" lang="cs" sz="1000">
                <a:solidFill>
                  <a:srgbClr val="666666"/>
                </a:solidFill>
                <a:latin typeface="Montserrat Medium"/>
                <a:ea typeface="Montserrat Medium"/>
                <a:cs typeface="Montserrat Medium"/>
                <a:sym typeface="Montserrat Medium"/>
              </a:rPr>
              <a:t>.com</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Funkční tiskové materiály pro IME</a:t>
            </a:r>
            <a:endParaRPr/>
          </a:p>
          <a:p>
            <a:pPr indent="0" lvl="0" marL="0" rtl="0" algn="l">
              <a:spcBef>
                <a:spcPts val="1600"/>
              </a:spcBef>
              <a:spcAft>
                <a:spcPts val="1600"/>
              </a:spcAft>
              <a:buNone/>
            </a:pPr>
            <a:r>
              <a:t/>
            </a:r>
            <a:endParaRPr/>
          </a:p>
        </p:txBody>
      </p:sp>
      <p:sp>
        <p:nvSpPr>
          <p:cNvPr id="333" name="Google Shape;333;p4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cs"/>
              <a:t>In-Mold Electronics (IME)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334" name="Google Shape;334;p4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35" name="Google Shape;335;p42"/>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Nutný optimální poměr: elektrické parametry VS termoformovatelnost</a:t>
            </a:r>
            <a:endParaRPr sz="1200"/>
          </a:p>
          <a:p>
            <a:pPr indent="-304800" lvl="1" marL="914400" rtl="0" algn="l">
              <a:lnSpc>
                <a:spcPct val="150000"/>
              </a:lnSpc>
              <a:spcBef>
                <a:spcPts val="0"/>
              </a:spcBef>
              <a:spcAft>
                <a:spcPts val="0"/>
              </a:spcAft>
              <a:buSzPts val="1200"/>
              <a:buChar char="○"/>
            </a:pPr>
            <a:r>
              <a:rPr lang="cs" sz="1200"/>
              <a:t>stretchability: min. 20 %, preferováno 60 %</a:t>
            </a:r>
            <a:endParaRPr sz="1200"/>
          </a:p>
          <a:p>
            <a:pPr indent="-304800" lvl="0" marL="457200" rtl="0" algn="l">
              <a:lnSpc>
                <a:spcPct val="150000"/>
              </a:lnSpc>
              <a:spcBef>
                <a:spcPts val="0"/>
              </a:spcBef>
              <a:spcAft>
                <a:spcPts val="0"/>
              </a:spcAft>
              <a:buSzPts val="1200"/>
              <a:buChar char="●"/>
            </a:pPr>
            <a:r>
              <a:rPr lang="cs" sz="1200"/>
              <a:t>Adheze na běžných nosných fóliích pro IME (PC, PC/ABS, PVC, PP, PET)</a:t>
            </a:r>
            <a:endParaRPr sz="1200"/>
          </a:p>
          <a:p>
            <a:pPr indent="-304800" lvl="0" marL="457200" rtl="0" algn="l">
              <a:lnSpc>
                <a:spcPct val="150000"/>
              </a:lnSpc>
              <a:spcBef>
                <a:spcPts val="0"/>
              </a:spcBef>
              <a:spcAft>
                <a:spcPts val="0"/>
              </a:spcAft>
              <a:buSzPts val="1200"/>
              <a:buChar char="●"/>
            </a:pPr>
            <a:r>
              <a:rPr lang="cs" sz="1200"/>
              <a:t>Kompatibilita rozpouštědla (substrát, další tiskové vrstvy funkční i grafické)</a:t>
            </a:r>
            <a:endParaRPr sz="1200"/>
          </a:p>
          <a:p>
            <a:pPr indent="-304800" lvl="0" marL="457200" rtl="0" algn="l">
              <a:lnSpc>
                <a:spcPct val="150000"/>
              </a:lnSpc>
              <a:spcBef>
                <a:spcPts val="0"/>
              </a:spcBef>
              <a:spcAft>
                <a:spcPts val="0"/>
              </a:spcAft>
              <a:buSzPts val="1200"/>
              <a:buChar char="●"/>
            </a:pPr>
            <a:r>
              <a:rPr lang="cs" sz="1200"/>
              <a:t>Typické rozsahy plošného odporu Ag past pro IME:</a:t>
            </a:r>
            <a:endParaRPr sz="1200"/>
          </a:p>
          <a:p>
            <a:pPr indent="-304800" lvl="1" marL="914400" rtl="0" algn="l">
              <a:lnSpc>
                <a:spcPct val="150000"/>
              </a:lnSpc>
              <a:spcBef>
                <a:spcPts val="0"/>
              </a:spcBef>
              <a:spcAft>
                <a:spcPts val="0"/>
              </a:spcAft>
              <a:buSzPts val="1200"/>
              <a:buChar char="○"/>
            </a:pPr>
            <a:r>
              <a:rPr lang="cs" sz="1200"/>
              <a:t>15-20 mOhms/sq/mil</a:t>
            </a:r>
            <a:endParaRPr sz="1200"/>
          </a:p>
          <a:p>
            <a:pPr indent="-304800" lvl="2" marL="1371600" rtl="0" algn="l">
              <a:lnSpc>
                <a:spcPct val="150000"/>
              </a:lnSpc>
              <a:spcBef>
                <a:spcPts val="0"/>
              </a:spcBef>
              <a:spcAft>
                <a:spcPts val="0"/>
              </a:spcAft>
              <a:buSzPts val="1200"/>
              <a:buChar char="■"/>
            </a:pPr>
            <a:r>
              <a:rPr lang="cs" sz="1200"/>
              <a:t>nízká formovatelnost, rovné spoje a antény</a:t>
            </a:r>
            <a:endParaRPr sz="1200"/>
          </a:p>
          <a:p>
            <a:pPr indent="-304800" lvl="1" marL="914400" rtl="0" algn="l">
              <a:lnSpc>
                <a:spcPct val="150000"/>
              </a:lnSpc>
              <a:spcBef>
                <a:spcPts val="0"/>
              </a:spcBef>
              <a:spcAft>
                <a:spcPts val="0"/>
              </a:spcAft>
              <a:buSzPts val="1200"/>
              <a:buChar char="○"/>
            </a:pPr>
            <a:r>
              <a:rPr lang="cs" sz="1200"/>
              <a:t>25-35 mOhms/sq/mil</a:t>
            </a:r>
            <a:endParaRPr sz="1200"/>
          </a:p>
          <a:p>
            <a:pPr indent="-304800" lvl="2" marL="1371600" rtl="0" algn="l">
              <a:lnSpc>
                <a:spcPct val="150000"/>
              </a:lnSpc>
              <a:spcBef>
                <a:spcPts val="0"/>
              </a:spcBef>
              <a:spcAft>
                <a:spcPts val="0"/>
              </a:spcAft>
              <a:buSzPts val="1200"/>
              <a:buChar char="■"/>
            </a:pPr>
            <a:r>
              <a:rPr lang="cs" sz="1200"/>
              <a:t>střední formovatelnost, mírné zakřivené motivy</a:t>
            </a:r>
            <a:endParaRPr sz="1200"/>
          </a:p>
          <a:p>
            <a:pPr indent="-304800" lvl="1" marL="914400" rtl="0" algn="l">
              <a:lnSpc>
                <a:spcPct val="150000"/>
              </a:lnSpc>
              <a:spcBef>
                <a:spcPts val="0"/>
              </a:spcBef>
              <a:spcAft>
                <a:spcPts val="0"/>
              </a:spcAft>
              <a:buSzPts val="1200"/>
              <a:buChar char="○"/>
            </a:pPr>
            <a:r>
              <a:rPr lang="cs" sz="1200"/>
              <a:t>45-55 mOhms/sq/mil</a:t>
            </a:r>
            <a:endParaRPr sz="1200"/>
          </a:p>
          <a:p>
            <a:pPr indent="-304800" lvl="2" marL="1371600" rtl="0" algn="l">
              <a:lnSpc>
                <a:spcPct val="150000"/>
              </a:lnSpc>
              <a:spcBef>
                <a:spcPts val="0"/>
              </a:spcBef>
              <a:spcAft>
                <a:spcPts val="0"/>
              </a:spcAft>
              <a:buSzPts val="1200"/>
              <a:buChar char="■"/>
            </a:pPr>
            <a:r>
              <a:rPr lang="cs" sz="1200"/>
              <a:t>vysoká formovatelnost, výrazně tvarované motivy s ostrými úhly</a:t>
            </a:r>
            <a:endParaRPr sz="1200"/>
          </a:p>
          <a:p>
            <a:pPr indent="-304800" lvl="0" marL="457200" rtl="0" algn="l">
              <a:lnSpc>
                <a:spcPct val="150000"/>
              </a:lnSpc>
              <a:spcBef>
                <a:spcPts val="0"/>
              </a:spcBef>
              <a:spcAft>
                <a:spcPts val="0"/>
              </a:spcAft>
              <a:buSzPts val="1200"/>
              <a:buChar char="●"/>
            </a:pPr>
            <a:r>
              <a:rPr lang="cs" sz="1200"/>
              <a:t>Dielektrika: typicky velmi dobře formovatelná, výborná adheze, tepelně i UV tvrditelná, možná aditivace (pigmenty, úprava diel. vlastností, ...)</a:t>
            </a:r>
            <a:endParaRPr sz="1200"/>
          </a:p>
          <a:p>
            <a:pPr indent="-304800" lvl="0" marL="457200" rtl="0" algn="l">
              <a:lnSpc>
                <a:spcPct val="150000"/>
              </a:lnSpc>
              <a:spcBef>
                <a:spcPts val="0"/>
              </a:spcBef>
              <a:spcAft>
                <a:spcPts val="0"/>
              </a:spcAft>
              <a:buSzPts val="1200"/>
              <a:buChar char="●"/>
            </a:pPr>
            <a:r>
              <a:rPr lang="cs" sz="1200"/>
              <a:t>Významní výrobci: DuPont. Henkel, Elantas, SunChemical, Dycotec, GenesInk, ...</a:t>
            </a:r>
            <a:endParaRPr sz="12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Funkční tiskové materiály pro IME</a:t>
            </a:r>
            <a:endParaRPr/>
          </a:p>
          <a:p>
            <a:pPr indent="0" lvl="0" marL="0" rtl="0" algn="l">
              <a:spcBef>
                <a:spcPts val="1600"/>
              </a:spcBef>
              <a:spcAft>
                <a:spcPts val="1600"/>
              </a:spcAft>
              <a:buNone/>
            </a:pPr>
            <a:r>
              <a:t/>
            </a:r>
            <a:endParaRPr/>
          </a:p>
        </p:txBody>
      </p:sp>
      <p:sp>
        <p:nvSpPr>
          <p:cNvPr id="341" name="Google Shape;341;p4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cs"/>
              <a:t>In-Mold Electronics (IME)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342" name="Google Shape;342;p4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43" name="Google Shape;343;p43"/>
          <p:cNvPicPr preferRelativeResize="0"/>
          <p:nvPr/>
        </p:nvPicPr>
        <p:blipFill>
          <a:blip r:embed="rId3">
            <a:alphaModFix/>
          </a:blip>
          <a:stretch>
            <a:fillRect/>
          </a:stretch>
        </p:blipFill>
        <p:spPr>
          <a:xfrm>
            <a:off x="1009138" y="855675"/>
            <a:ext cx="7125724" cy="4171851"/>
          </a:xfrm>
          <a:prstGeom prst="rect">
            <a:avLst/>
          </a:prstGeom>
          <a:noFill/>
          <a:ln>
            <a:noFill/>
          </a:ln>
        </p:spPr>
      </p:pic>
      <p:pic>
        <p:nvPicPr>
          <p:cNvPr id="344" name="Google Shape;344;p43"/>
          <p:cNvPicPr preferRelativeResize="0"/>
          <p:nvPr/>
        </p:nvPicPr>
        <p:blipFill>
          <a:blip r:embed="rId4">
            <a:alphaModFix/>
          </a:blip>
          <a:stretch>
            <a:fillRect/>
          </a:stretch>
        </p:blipFill>
        <p:spPr>
          <a:xfrm>
            <a:off x="6192000" y="4727102"/>
            <a:ext cx="1086123" cy="3004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4"/>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Funkční tiskové materiály pro IME</a:t>
            </a:r>
            <a:endParaRPr/>
          </a:p>
          <a:p>
            <a:pPr indent="0" lvl="0" marL="0" rtl="0" algn="l">
              <a:spcBef>
                <a:spcPts val="1600"/>
              </a:spcBef>
              <a:spcAft>
                <a:spcPts val="1600"/>
              </a:spcAft>
              <a:buNone/>
            </a:pPr>
            <a:r>
              <a:t/>
            </a:r>
            <a:endParaRPr/>
          </a:p>
        </p:txBody>
      </p:sp>
      <p:sp>
        <p:nvSpPr>
          <p:cNvPr id="350" name="Google Shape;350;p44"/>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cs"/>
              <a:t>In-Mold Electronics (IME)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351" name="Google Shape;351;p4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52" name="Google Shape;352;p44"/>
          <p:cNvPicPr preferRelativeResize="0"/>
          <p:nvPr/>
        </p:nvPicPr>
        <p:blipFill>
          <a:blip r:embed="rId3">
            <a:alphaModFix/>
          </a:blip>
          <a:stretch>
            <a:fillRect/>
          </a:stretch>
        </p:blipFill>
        <p:spPr>
          <a:xfrm>
            <a:off x="2768712" y="981925"/>
            <a:ext cx="3454170" cy="37694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Funkční tiskové materiály pro IME</a:t>
            </a:r>
            <a:endParaRPr/>
          </a:p>
          <a:p>
            <a:pPr indent="0" lvl="0" marL="0" rtl="0" algn="l">
              <a:spcBef>
                <a:spcPts val="1600"/>
              </a:spcBef>
              <a:spcAft>
                <a:spcPts val="1600"/>
              </a:spcAft>
              <a:buNone/>
            </a:pPr>
            <a:r>
              <a:t/>
            </a:r>
            <a:endParaRPr/>
          </a:p>
        </p:txBody>
      </p:sp>
      <p:sp>
        <p:nvSpPr>
          <p:cNvPr id="358" name="Google Shape;358;p4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59" name="Google Shape;359;p4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360" name="Google Shape;360;p45"/>
          <p:cNvPicPr preferRelativeResize="0"/>
          <p:nvPr/>
        </p:nvPicPr>
        <p:blipFill>
          <a:blip r:embed="rId3">
            <a:alphaModFix/>
          </a:blip>
          <a:stretch>
            <a:fillRect/>
          </a:stretch>
        </p:blipFill>
        <p:spPr>
          <a:xfrm>
            <a:off x="137800" y="1338375"/>
            <a:ext cx="4306325" cy="2615926"/>
          </a:xfrm>
          <a:prstGeom prst="rect">
            <a:avLst/>
          </a:prstGeom>
          <a:noFill/>
          <a:ln>
            <a:noFill/>
          </a:ln>
        </p:spPr>
      </p:pic>
      <p:pic>
        <p:nvPicPr>
          <p:cNvPr id="361" name="Google Shape;361;p45"/>
          <p:cNvPicPr preferRelativeResize="0"/>
          <p:nvPr/>
        </p:nvPicPr>
        <p:blipFill>
          <a:blip r:embed="rId4">
            <a:alphaModFix/>
          </a:blip>
          <a:stretch>
            <a:fillRect/>
          </a:stretch>
        </p:blipFill>
        <p:spPr>
          <a:xfrm>
            <a:off x="4495800" y="1338375"/>
            <a:ext cx="4525350" cy="1992530"/>
          </a:xfrm>
          <a:prstGeom prst="rect">
            <a:avLst/>
          </a:prstGeom>
          <a:noFill/>
          <a:ln>
            <a:noFill/>
          </a:ln>
        </p:spPr>
      </p:pic>
      <p:pic>
        <p:nvPicPr>
          <p:cNvPr id="362" name="Google Shape;362;p45"/>
          <p:cNvPicPr preferRelativeResize="0"/>
          <p:nvPr/>
        </p:nvPicPr>
        <p:blipFill>
          <a:blip r:embed="rId5">
            <a:alphaModFix/>
          </a:blip>
          <a:stretch>
            <a:fillRect/>
          </a:stretch>
        </p:blipFill>
        <p:spPr>
          <a:xfrm>
            <a:off x="6215413" y="3494127"/>
            <a:ext cx="1086123" cy="3004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cs"/>
              <a:t>SMT montáž</a:t>
            </a:r>
            <a:endParaRPr/>
          </a:p>
        </p:txBody>
      </p:sp>
      <p:sp>
        <p:nvSpPr>
          <p:cNvPr id="368" name="Google Shape;368;p4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369" name="Google Shape;369;p4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70" name="Google Shape;370;p46"/>
          <p:cNvSpPr txBox="1"/>
          <p:nvPr>
            <p:ph idx="1" type="body"/>
          </p:nvPr>
        </p:nvSpPr>
        <p:spPr>
          <a:xfrm>
            <a:off x="311700" y="923875"/>
            <a:ext cx="85527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standardní 2D plošná montáž</a:t>
            </a:r>
            <a:endParaRPr sz="1200"/>
          </a:p>
          <a:p>
            <a:pPr indent="-304800" lvl="1" marL="914400" rtl="0" algn="l">
              <a:lnSpc>
                <a:spcPct val="150000"/>
              </a:lnSpc>
              <a:spcBef>
                <a:spcPts val="0"/>
              </a:spcBef>
              <a:spcAft>
                <a:spcPts val="0"/>
              </a:spcAft>
              <a:buSzPts val="1200"/>
              <a:buChar char="○"/>
            </a:pPr>
            <a:r>
              <a:rPr lang="cs" sz="1200"/>
              <a:t>není nutné 3D osazování, ale musí vydržet formování a vstřikolisování</a:t>
            </a:r>
            <a:endParaRPr sz="1200"/>
          </a:p>
          <a:p>
            <a:pPr indent="-304800" lvl="0" marL="457200" rtl="0" algn="l">
              <a:lnSpc>
                <a:spcPct val="150000"/>
              </a:lnSpc>
              <a:spcBef>
                <a:spcPts val="0"/>
              </a:spcBef>
              <a:spcAft>
                <a:spcPts val="0"/>
              </a:spcAft>
              <a:buSzPts val="1200"/>
              <a:buChar char="●"/>
            </a:pPr>
            <a:r>
              <a:rPr lang="cs" sz="1200"/>
              <a:t>3D montáž</a:t>
            </a:r>
            <a:endParaRPr sz="1200"/>
          </a:p>
          <a:p>
            <a:pPr indent="-304800" lvl="1" marL="914400" rtl="0" algn="l">
              <a:lnSpc>
                <a:spcPct val="150000"/>
              </a:lnSpc>
              <a:spcBef>
                <a:spcPts val="0"/>
              </a:spcBef>
              <a:spcAft>
                <a:spcPts val="0"/>
              </a:spcAft>
              <a:buSzPts val="1200"/>
              <a:buChar char="○"/>
            </a:pPr>
            <a:r>
              <a:rPr lang="cs" sz="1200"/>
              <a:t>až po formování plošného spoje, většinou však ještě před vstřikolisováním</a:t>
            </a:r>
            <a:endParaRPr sz="1200"/>
          </a:p>
          <a:p>
            <a:pPr indent="-304800" lvl="1" marL="914400" rtl="0" algn="l">
              <a:lnSpc>
                <a:spcPct val="150000"/>
              </a:lnSpc>
              <a:spcBef>
                <a:spcPts val="0"/>
              </a:spcBef>
              <a:spcAft>
                <a:spcPts val="0"/>
              </a:spcAft>
              <a:buSzPts val="1200"/>
              <a:buChar char="○"/>
            </a:pPr>
            <a:r>
              <a:rPr lang="cs" sz="1200"/>
              <a:t>vyžaduje specializované strojní vybavení</a:t>
            </a:r>
            <a:endParaRPr sz="1200"/>
          </a:p>
          <a:p>
            <a:pPr indent="-304800" lvl="0" marL="457200" rtl="0" algn="l">
              <a:lnSpc>
                <a:spcPct val="150000"/>
              </a:lnSpc>
              <a:spcBef>
                <a:spcPts val="0"/>
              </a:spcBef>
              <a:spcAft>
                <a:spcPts val="0"/>
              </a:spcAft>
              <a:buSzPts val="1200"/>
              <a:buChar char="●"/>
            </a:pPr>
            <a:r>
              <a:rPr lang="cs" sz="1200"/>
              <a:t>v principu konvenční SMD komponenty</a:t>
            </a:r>
            <a:endParaRPr sz="1200"/>
          </a:p>
          <a:p>
            <a:pPr indent="-304800" lvl="1" marL="914400" rtl="0" algn="l">
              <a:lnSpc>
                <a:spcPct val="150000"/>
              </a:lnSpc>
              <a:spcBef>
                <a:spcPts val="0"/>
              </a:spcBef>
              <a:spcAft>
                <a:spcPts val="0"/>
              </a:spcAft>
              <a:buSzPts val="1200"/>
              <a:buChar char="○"/>
            </a:pPr>
            <a:r>
              <a:rPr lang="cs" sz="1200"/>
              <a:t>nutný pečlivý výběr a testování</a:t>
            </a:r>
            <a:endParaRPr sz="1200"/>
          </a:p>
          <a:p>
            <a:pPr indent="-304800" lvl="2" marL="1371600" rtl="0" algn="l">
              <a:lnSpc>
                <a:spcPct val="150000"/>
              </a:lnSpc>
              <a:spcBef>
                <a:spcPts val="0"/>
              </a:spcBef>
              <a:spcAft>
                <a:spcPts val="0"/>
              </a:spcAft>
              <a:buSzPts val="1200"/>
              <a:buChar char="■"/>
            </a:pPr>
            <a:r>
              <a:rPr lang="cs" sz="1200"/>
              <a:t>až 40 % komponent neprojde kvalifikací</a:t>
            </a:r>
            <a:endParaRPr sz="1200"/>
          </a:p>
          <a:p>
            <a:pPr indent="-304800" lvl="1" marL="914400" rtl="0" algn="l">
              <a:lnSpc>
                <a:spcPct val="150000"/>
              </a:lnSpc>
              <a:spcBef>
                <a:spcPts val="0"/>
              </a:spcBef>
              <a:spcAft>
                <a:spcPts val="0"/>
              </a:spcAft>
              <a:buSzPts val="1200"/>
              <a:buChar char="○"/>
            </a:pPr>
            <a:r>
              <a:rPr lang="cs" sz="1200"/>
              <a:t>priorita: </a:t>
            </a:r>
            <a:endParaRPr sz="1200"/>
          </a:p>
          <a:p>
            <a:pPr indent="-304800" lvl="2" marL="1371600" rtl="0" algn="l">
              <a:lnSpc>
                <a:spcPct val="150000"/>
              </a:lnSpc>
              <a:spcBef>
                <a:spcPts val="0"/>
              </a:spcBef>
              <a:spcAft>
                <a:spcPts val="0"/>
              </a:spcAft>
              <a:buSzPts val="1200"/>
              <a:buChar char="■"/>
            </a:pPr>
            <a:r>
              <a:rPr lang="cs" sz="1200"/>
              <a:t>teplotní odolnost vůči procesu termoformování a vstřikolisování roztaveného plastu</a:t>
            </a:r>
            <a:endParaRPr sz="1200"/>
          </a:p>
          <a:p>
            <a:pPr indent="-304800" lvl="2" marL="1371600" rtl="0" algn="l">
              <a:lnSpc>
                <a:spcPct val="150000"/>
              </a:lnSpc>
              <a:spcBef>
                <a:spcPts val="0"/>
              </a:spcBef>
              <a:spcAft>
                <a:spcPts val="0"/>
              </a:spcAft>
              <a:buSzPts val="1200"/>
              <a:buChar char="■"/>
            </a:pPr>
            <a:r>
              <a:rPr lang="cs" sz="1200"/>
              <a:t>velmi nízká výška pouzdra</a:t>
            </a:r>
            <a:endParaRPr sz="1200"/>
          </a:p>
          <a:p>
            <a:pPr indent="-304800" lvl="0" marL="457200" rtl="0" algn="l">
              <a:lnSpc>
                <a:spcPct val="150000"/>
              </a:lnSpc>
              <a:spcBef>
                <a:spcPts val="0"/>
              </a:spcBef>
              <a:spcAft>
                <a:spcPts val="0"/>
              </a:spcAft>
              <a:buSzPts val="1200"/>
              <a:buChar char="●"/>
            </a:pPr>
            <a:r>
              <a:rPr lang="cs" sz="1200"/>
              <a:t>většinou vodivé lepení (vytvrzování &lt;150 °C), příp. nízkoteplotní pájení (~150 - 160 °C)</a:t>
            </a:r>
            <a:endParaRPr sz="12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SMT montáž</a:t>
            </a:r>
            <a:endParaRPr/>
          </a:p>
          <a:p>
            <a:pPr indent="0" lvl="0" marL="0" rtl="0" algn="l">
              <a:spcBef>
                <a:spcPts val="1600"/>
              </a:spcBef>
              <a:spcAft>
                <a:spcPts val="1600"/>
              </a:spcAft>
              <a:buNone/>
            </a:pPr>
            <a:r>
              <a:t/>
            </a:r>
            <a:endParaRPr/>
          </a:p>
        </p:txBody>
      </p:sp>
      <p:sp>
        <p:nvSpPr>
          <p:cNvPr id="376" name="Google Shape;376;p4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377" name="Google Shape;377;p4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78" name="Google Shape;378;p47"/>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Vodivé lepení</a:t>
            </a:r>
            <a:endParaRPr sz="1200"/>
          </a:p>
          <a:p>
            <a:pPr indent="-304800" lvl="1" marL="914400" rtl="0" algn="l">
              <a:lnSpc>
                <a:spcPct val="150000"/>
              </a:lnSpc>
              <a:spcBef>
                <a:spcPts val="0"/>
              </a:spcBef>
              <a:spcAft>
                <a:spcPts val="0"/>
              </a:spcAft>
              <a:buSzPts val="1200"/>
              <a:buChar char="○"/>
            </a:pPr>
            <a:r>
              <a:rPr lang="cs" sz="1200"/>
              <a:t>snižuje teplotní zátěž fólie při montáži</a:t>
            </a:r>
            <a:endParaRPr sz="1200"/>
          </a:p>
          <a:p>
            <a:pPr indent="-304800" lvl="1" marL="914400" rtl="0" algn="l">
              <a:lnSpc>
                <a:spcPct val="150000"/>
              </a:lnSpc>
              <a:spcBef>
                <a:spcPts val="0"/>
              </a:spcBef>
              <a:spcAft>
                <a:spcPts val="0"/>
              </a:spcAft>
              <a:buSzPts val="1200"/>
              <a:buChar char="○"/>
            </a:pPr>
            <a:r>
              <a:rPr lang="cs" sz="1200"/>
              <a:t>oproti pájení:</a:t>
            </a:r>
            <a:endParaRPr sz="1200"/>
          </a:p>
          <a:p>
            <a:pPr indent="-304800" lvl="2" marL="1371600" rtl="0" algn="l">
              <a:lnSpc>
                <a:spcPct val="150000"/>
              </a:lnSpc>
              <a:spcBef>
                <a:spcPts val="0"/>
              </a:spcBef>
              <a:spcAft>
                <a:spcPts val="0"/>
              </a:spcAft>
              <a:buSzPts val="1200"/>
              <a:buChar char="■"/>
            </a:pPr>
            <a:r>
              <a:rPr lang="cs" sz="1200"/>
              <a:t>neposkytuje self-alignment efekt</a:t>
            </a:r>
            <a:endParaRPr sz="1200"/>
          </a:p>
          <a:p>
            <a:pPr indent="-304800" lvl="2" marL="1371600" rtl="0" algn="l">
              <a:lnSpc>
                <a:spcPct val="150000"/>
              </a:lnSpc>
              <a:spcBef>
                <a:spcPts val="0"/>
              </a:spcBef>
              <a:spcAft>
                <a:spcPts val="0"/>
              </a:spcAft>
              <a:buSzPts val="1200"/>
              <a:buChar char="■"/>
            </a:pPr>
            <a:r>
              <a:rPr lang="cs" sz="1200"/>
              <a:t>nesmáčí kontakty (menší kontaktní plocha)</a:t>
            </a:r>
            <a:endParaRPr sz="1200"/>
          </a:p>
          <a:p>
            <a:pPr indent="-304800" lvl="2" marL="1371600" rtl="0" algn="l">
              <a:lnSpc>
                <a:spcPct val="150000"/>
              </a:lnSpc>
              <a:spcBef>
                <a:spcPts val="0"/>
              </a:spcBef>
              <a:spcAft>
                <a:spcPts val="0"/>
              </a:spcAft>
              <a:buSzPts val="1200"/>
              <a:buChar char="■"/>
            </a:pPr>
            <a:r>
              <a:rPr lang="cs" sz="1200"/>
              <a:t>vyšší riziko zkratu sousedních vývodů (lze potlačit anizotropním vodivým lepidlem)</a:t>
            </a:r>
            <a:endParaRPr sz="1200"/>
          </a:p>
          <a:p>
            <a:pPr indent="-304800" lvl="2" marL="1371600" rtl="0" algn="l">
              <a:lnSpc>
                <a:spcPct val="150000"/>
              </a:lnSpc>
              <a:spcBef>
                <a:spcPts val="0"/>
              </a:spcBef>
              <a:spcAft>
                <a:spcPts val="0"/>
              </a:spcAft>
              <a:buSzPts val="1200"/>
              <a:buChar char="■"/>
            </a:pPr>
            <a:r>
              <a:rPr lang="cs" sz="1200"/>
              <a:t>neobsahuje tavidlo čistící kontaktní povrchy</a:t>
            </a:r>
            <a:endParaRPr sz="1200"/>
          </a:p>
          <a:p>
            <a:pPr indent="-304800" lvl="0" marL="457200" rtl="0" algn="l">
              <a:lnSpc>
                <a:spcPct val="150000"/>
              </a:lnSpc>
              <a:spcBef>
                <a:spcPts val="0"/>
              </a:spcBef>
              <a:spcAft>
                <a:spcPts val="0"/>
              </a:spcAft>
              <a:buSzPts val="1200"/>
              <a:buChar char="●"/>
            </a:pPr>
            <a:r>
              <a:rPr lang="cs" sz="1200"/>
              <a:t>Pouzdra SMD komponent:</a:t>
            </a:r>
            <a:endParaRPr sz="1200"/>
          </a:p>
          <a:p>
            <a:pPr indent="-304800" lvl="1" marL="914400" rtl="0" algn="l">
              <a:lnSpc>
                <a:spcPct val="150000"/>
              </a:lnSpc>
              <a:spcBef>
                <a:spcPts val="0"/>
              </a:spcBef>
              <a:spcAft>
                <a:spcPts val="0"/>
              </a:spcAft>
              <a:buSzPts val="1200"/>
              <a:buChar char="○"/>
            </a:pPr>
            <a:r>
              <a:rPr lang="cs" sz="1200"/>
              <a:t>mohou měknout, příp. zdeformovat během termoformování (150 - 170 °C / ~8 MPa)</a:t>
            </a:r>
            <a:endParaRPr sz="1200"/>
          </a:p>
          <a:p>
            <a:pPr indent="-304800" lvl="1" marL="914400" rtl="0" algn="l">
              <a:lnSpc>
                <a:spcPct val="150000"/>
              </a:lnSpc>
              <a:spcBef>
                <a:spcPts val="0"/>
              </a:spcBef>
              <a:spcAft>
                <a:spcPts val="0"/>
              </a:spcAft>
              <a:buSzPts val="1200"/>
              <a:buChar char="○"/>
            </a:pPr>
            <a:r>
              <a:rPr lang="cs" sz="1200"/>
              <a:t>kritická fáze: vstřikolisování</a:t>
            </a:r>
            <a:endParaRPr sz="1200"/>
          </a:p>
          <a:p>
            <a:pPr indent="-304800" lvl="2" marL="1371600" rtl="0" algn="l">
              <a:lnSpc>
                <a:spcPct val="150000"/>
              </a:lnSpc>
              <a:spcBef>
                <a:spcPts val="0"/>
              </a:spcBef>
              <a:spcAft>
                <a:spcPts val="0"/>
              </a:spcAft>
              <a:buSzPts val="1200"/>
              <a:buChar char="■"/>
            </a:pPr>
            <a:r>
              <a:rPr lang="cs" sz="1200"/>
              <a:t>špičkové teploty až nad hranicí pájení </a:t>
            </a:r>
            <a:endParaRPr sz="1200"/>
          </a:p>
          <a:p>
            <a:pPr indent="-304800" lvl="3" marL="1828800" rtl="0" algn="l">
              <a:lnSpc>
                <a:spcPct val="150000"/>
              </a:lnSpc>
              <a:spcBef>
                <a:spcPts val="0"/>
              </a:spcBef>
              <a:spcAft>
                <a:spcPts val="0"/>
              </a:spcAft>
              <a:buSzPts val="1200"/>
              <a:buChar char="●"/>
            </a:pPr>
            <a:r>
              <a:rPr lang="cs" sz="1200"/>
              <a:t>190 - 210 °C (TPU), 240 - 280 °C (PMMA), 260 - 340 °C (PC)</a:t>
            </a:r>
            <a:endParaRPr sz="1200"/>
          </a:p>
          <a:p>
            <a:pPr indent="-304800" lvl="2" marL="1371600" rtl="0" algn="l">
              <a:lnSpc>
                <a:spcPct val="150000"/>
              </a:lnSpc>
              <a:spcBef>
                <a:spcPts val="0"/>
              </a:spcBef>
              <a:spcAft>
                <a:spcPts val="0"/>
              </a:spcAft>
              <a:buSzPts val="1200"/>
              <a:buChar char="■"/>
            </a:pPr>
            <a:r>
              <a:rPr lang="cs" sz="1200"/>
              <a:t>vysoké smykové namáhání při pohybu taveniny pod tlakem (~100 MPa)</a:t>
            </a:r>
            <a:endParaRPr sz="1200"/>
          </a:p>
          <a:p>
            <a:pPr indent="-304800" lvl="2" marL="1371600" rtl="0" algn="l">
              <a:lnSpc>
                <a:spcPct val="150000"/>
              </a:lnSpc>
              <a:spcBef>
                <a:spcPts val="0"/>
              </a:spcBef>
              <a:spcAft>
                <a:spcPts val="0"/>
              </a:spcAft>
              <a:buSzPts val="1200"/>
              <a:buChar char="■"/>
            </a:pPr>
            <a:r>
              <a:rPr lang="cs" sz="1200"/>
              <a:t>během chlazení teplotní pnutí</a:t>
            </a:r>
            <a:endParaRPr sz="1200"/>
          </a:p>
          <a:p>
            <a:pPr indent="-304800" lvl="1" marL="914400" rtl="0" algn="l">
              <a:lnSpc>
                <a:spcPct val="150000"/>
              </a:lnSpc>
              <a:spcBef>
                <a:spcPts val="0"/>
              </a:spcBef>
              <a:spcAft>
                <a:spcPts val="0"/>
              </a:spcAft>
              <a:buSzPts val="1200"/>
              <a:buChar char="○"/>
            </a:pPr>
            <a:r>
              <a:rPr lang="cs" sz="1200"/>
              <a:t>po zalití zhoršený odvod tepla	</a:t>
            </a:r>
            <a:endParaRPr sz="12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SMT montáž</a:t>
            </a:r>
            <a:endParaRPr/>
          </a:p>
          <a:p>
            <a:pPr indent="0" lvl="0" marL="0" rtl="0" algn="l">
              <a:spcBef>
                <a:spcPts val="1600"/>
              </a:spcBef>
              <a:spcAft>
                <a:spcPts val="1600"/>
              </a:spcAft>
              <a:buNone/>
            </a:pPr>
            <a:r>
              <a:t/>
            </a:r>
            <a:endParaRPr/>
          </a:p>
        </p:txBody>
      </p:sp>
      <p:sp>
        <p:nvSpPr>
          <p:cNvPr id="384" name="Google Shape;384;p4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385" name="Google Shape;385;p4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86" name="Google Shape;386;p48"/>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Požadavky na provedení SMD komponent pro IME:</a:t>
            </a:r>
            <a:endParaRPr sz="1200"/>
          </a:p>
          <a:p>
            <a:pPr indent="-304800" lvl="1" marL="914400" rtl="0" algn="l">
              <a:lnSpc>
                <a:spcPct val="150000"/>
              </a:lnSpc>
              <a:spcBef>
                <a:spcPts val="0"/>
              </a:spcBef>
              <a:spcAft>
                <a:spcPts val="0"/>
              </a:spcAft>
              <a:buSzPts val="1200"/>
              <a:buChar char="○"/>
            </a:pPr>
            <a:r>
              <a:rPr lang="cs" sz="1200"/>
              <a:t>Max. tloušťka: 1 mm</a:t>
            </a:r>
            <a:endParaRPr sz="1200"/>
          </a:p>
          <a:p>
            <a:pPr indent="-304800" lvl="1" marL="914400" rtl="0" algn="l">
              <a:lnSpc>
                <a:spcPct val="150000"/>
              </a:lnSpc>
              <a:spcBef>
                <a:spcPts val="0"/>
              </a:spcBef>
              <a:spcAft>
                <a:spcPts val="0"/>
              </a:spcAft>
              <a:buSzPts val="1200"/>
              <a:buChar char="○"/>
            </a:pPr>
            <a:r>
              <a:rPr lang="cs" sz="1200"/>
              <a:t>Min. rozteč vývodů: 500 μm</a:t>
            </a:r>
            <a:endParaRPr sz="1200"/>
          </a:p>
          <a:p>
            <a:pPr indent="-304800" lvl="1" marL="914400" rtl="0" algn="l">
              <a:lnSpc>
                <a:spcPct val="150000"/>
              </a:lnSpc>
              <a:spcBef>
                <a:spcPts val="0"/>
              </a:spcBef>
              <a:spcAft>
                <a:spcPts val="0"/>
              </a:spcAft>
              <a:buSzPts val="1200"/>
              <a:buChar char="○"/>
            </a:pPr>
            <a:r>
              <a:rPr lang="cs" sz="1200"/>
              <a:t>Min. kontaktní plocha: 500 × 300 μm</a:t>
            </a:r>
            <a:endParaRPr sz="1200"/>
          </a:p>
          <a:p>
            <a:pPr indent="-304800" lvl="1" marL="914400" rtl="0" algn="l">
              <a:lnSpc>
                <a:spcPct val="150000"/>
              </a:lnSpc>
              <a:spcBef>
                <a:spcPts val="0"/>
              </a:spcBef>
              <a:spcAft>
                <a:spcPts val="0"/>
              </a:spcAft>
              <a:buSzPts val="1200"/>
              <a:buChar char="○"/>
            </a:pPr>
            <a:r>
              <a:rPr lang="cs" sz="1200"/>
              <a:t>Max. 16 vývodů</a:t>
            </a:r>
            <a:endParaRPr sz="1200"/>
          </a:p>
          <a:p>
            <a:pPr indent="-304800" lvl="1" marL="914400" rtl="0" algn="l">
              <a:lnSpc>
                <a:spcPct val="150000"/>
              </a:lnSpc>
              <a:spcBef>
                <a:spcPts val="0"/>
              </a:spcBef>
              <a:spcAft>
                <a:spcPts val="0"/>
              </a:spcAft>
              <a:buSzPts val="1200"/>
              <a:buChar char="○"/>
            </a:pPr>
            <a:r>
              <a:rPr lang="cs" sz="1200"/>
              <a:t>Vysoká strukturální pevnost základny pouzdra</a:t>
            </a:r>
            <a:endParaRPr sz="1200"/>
          </a:p>
          <a:p>
            <a:pPr indent="-304800" lvl="1" marL="914400" rtl="0" algn="l">
              <a:lnSpc>
                <a:spcPct val="150000"/>
              </a:lnSpc>
              <a:spcBef>
                <a:spcPts val="0"/>
              </a:spcBef>
              <a:spcAft>
                <a:spcPts val="0"/>
              </a:spcAft>
              <a:buSzPts val="1200"/>
              <a:buChar char="○"/>
            </a:pPr>
            <a:r>
              <a:rPr lang="cs" sz="1200"/>
              <a:t>Minimální navlhavost</a:t>
            </a:r>
            <a:endParaRPr sz="1200"/>
          </a:p>
          <a:p>
            <a:pPr indent="-304800" lvl="1" marL="914400" rtl="0" algn="l">
              <a:lnSpc>
                <a:spcPct val="150000"/>
              </a:lnSpc>
              <a:spcBef>
                <a:spcPts val="0"/>
              </a:spcBef>
              <a:spcAft>
                <a:spcPts val="0"/>
              </a:spcAft>
              <a:buSzPts val="1200"/>
              <a:buChar char="○"/>
            </a:pPr>
            <a:r>
              <a:rPr lang="cs" sz="1200"/>
              <a:t>Jednoduchý tvar pouzdra (žádné prohlubně ani výstupky, bez porézních materiálů, zakulacené rohy)</a:t>
            </a:r>
            <a:endParaRPr sz="1200"/>
          </a:p>
          <a:p>
            <a:pPr indent="-304800" lvl="2" marL="1371600" rtl="0" algn="l">
              <a:lnSpc>
                <a:spcPct val="150000"/>
              </a:lnSpc>
              <a:spcBef>
                <a:spcPts val="0"/>
              </a:spcBef>
              <a:spcAft>
                <a:spcPts val="0"/>
              </a:spcAft>
              <a:buSzPts val="1200"/>
              <a:buChar char="■"/>
            </a:pPr>
            <a:r>
              <a:rPr lang="cs" sz="1200"/>
              <a:t>Rovná spodní strana s dostatečnou plochu pro fixaci strukturálním adhezivem</a:t>
            </a:r>
            <a:endParaRPr sz="1200"/>
          </a:p>
          <a:p>
            <a:pPr indent="-304800" lvl="1" marL="914400" rtl="0" algn="l">
              <a:lnSpc>
                <a:spcPct val="150000"/>
              </a:lnSpc>
              <a:spcBef>
                <a:spcPts val="0"/>
              </a:spcBef>
              <a:spcAft>
                <a:spcPts val="0"/>
              </a:spcAft>
              <a:buSzPts val="1200"/>
              <a:buChar char="○"/>
            </a:pPr>
            <a:r>
              <a:rPr lang="cs" sz="1200"/>
              <a:t>Dobrá adheze materiálu pouzdra a vstřikovaného IME materiálu (bez silikonů)</a:t>
            </a:r>
            <a:endParaRPr sz="1200"/>
          </a:p>
          <a:p>
            <a:pPr indent="-304800" lvl="2" marL="1371600" rtl="0" algn="l">
              <a:lnSpc>
                <a:spcPct val="150000"/>
              </a:lnSpc>
              <a:spcBef>
                <a:spcPts val="0"/>
              </a:spcBef>
              <a:spcAft>
                <a:spcPts val="0"/>
              </a:spcAft>
              <a:buSzPts val="1200"/>
              <a:buChar char="■"/>
            </a:pPr>
            <a:r>
              <a:rPr lang="cs" sz="1200"/>
              <a:t>Jinak riziko vzniku vzduchových dutin a mezer - zhoršení spolehlivosti</a:t>
            </a:r>
            <a:endParaRPr sz="12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9"/>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SMT montáž</a:t>
            </a:r>
            <a:endParaRPr/>
          </a:p>
          <a:p>
            <a:pPr indent="0" lvl="0" marL="0" rtl="0" algn="l">
              <a:spcBef>
                <a:spcPts val="1600"/>
              </a:spcBef>
              <a:spcAft>
                <a:spcPts val="1600"/>
              </a:spcAft>
              <a:buNone/>
            </a:pPr>
            <a:r>
              <a:t/>
            </a:r>
            <a:endParaRPr/>
          </a:p>
        </p:txBody>
      </p:sp>
      <p:sp>
        <p:nvSpPr>
          <p:cNvPr id="392" name="Google Shape;392;p49"/>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393" name="Google Shape;393;p4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394" name="Google Shape;394;p49"/>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Doporučené typy pouzder:</a:t>
            </a:r>
            <a:endParaRPr sz="1200"/>
          </a:p>
        </p:txBody>
      </p:sp>
      <p:pic>
        <p:nvPicPr>
          <p:cNvPr id="395" name="Google Shape;395;p49"/>
          <p:cNvPicPr preferRelativeResize="0"/>
          <p:nvPr/>
        </p:nvPicPr>
        <p:blipFill>
          <a:blip r:embed="rId3">
            <a:alphaModFix/>
          </a:blip>
          <a:stretch>
            <a:fillRect/>
          </a:stretch>
        </p:blipFill>
        <p:spPr>
          <a:xfrm>
            <a:off x="1524214" y="1467370"/>
            <a:ext cx="1620526" cy="1374178"/>
          </a:xfrm>
          <a:prstGeom prst="rect">
            <a:avLst/>
          </a:prstGeom>
          <a:noFill/>
          <a:ln>
            <a:noFill/>
          </a:ln>
        </p:spPr>
      </p:pic>
      <p:pic>
        <p:nvPicPr>
          <p:cNvPr id="396" name="Google Shape;396;p49"/>
          <p:cNvPicPr preferRelativeResize="0"/>
          <p:nvPr/>
        </p:nvPicPr>
        <p:blipFill>
          <a:blip r:embed="rId4">
            <a:alphaModFix/>
          </a:blip>
          <a:stretch>
            <a:fillRect/>
          </a:stretch>
        </p:blipFill>
        <p:spPr>
          <a:xfrm>
            <a:off x="990962" y="3134025"/>
            <a:ext cx="2687047" cy="1681612"/>
          </a:xfrm>
          <a:prstGeom prst="rect">
            <a:avLst/>
          </a:prstGeom>
          <a:noFill/>
          <a:ln>
            <a:noFill/>
          </a:ln>
        </p:spPr>
      </p:pic>
      <p:pic>
        <p:nvPicPr>
          <p:cNvPr id="397" name="Google Shape;397;p49"/>
          <p:cNvPicPr preferRelativeResize="0"/>
          <p:nvPr/>
        </p:nvPicPr>
        <p:blipFill>
          <a:blip r:embed="rId5">
            <a:alphaModFix/>
          </a:blip>
          <a:stretch>
            <a:fillRect/>
          </a:stretch>
        </p:blipFill>
        <p:spPr>
          <a:xfrm>
            <a:off x="5738753" y="501976"/>
            <a:ext cx="1933050" cy="1772300"/>
          </a:xfrm>
          <a:prstGeom prst="rect">
            <a:avLst/>
          </a:prstGeom>
          <a:noFill/>
          <a:ln>
            <a:noFill/>
          </a:ln>
        </p:spPr>
      </p:pic>
      <p:pic>
        <p:nvPicPr>
          <p:cNvPr id="398" name="Google Shape;398;p49"/>
          <p:cNvPicPr preferRelativeResize="0"/>
          <p:nvPr/>
        </p:nvPicPr>
        <p:blipFill>
          <a:blip r:embed="rId6">
            <a:alphaModFix/>
          </a:blip>
          <a:stretch>
            <a:fillRect/>
          </a:stretch>
        </p:blipFill>
        <p:spPr>
          <a:xfrm>
            <a:off x="5761831" y="2709313"/>
            <a:ext cx="1886900" cy="2106324"/>
          </a:xfrm>
          <a:prstGeom prst="rect">
            <a:avLst/>
          </a:prstGeom>
          <a:noFill/>
          <a:ln>
            <a:noFill/>
          </a:ln>
        </p:spPr>
      </p:pic>
      <p:sp>
        <p:nvSpPr>
          <p:cNvPr id="399" name="Google Shape;399;p49"/>
          <p:cNvSpPr txBox="1"/>
          <p:nvPr/>
        </p:nvSpPr>
        <p:spPr>
          <a:xfrm>
            <a:off x="1670600" y="2832938"/>
            <a:ext cx="1311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SMD 0603</a:t>
            </a:r>
            <a:endParaRPr i="1" sz="1000">
              <a:solidFill>
                <a:srgbClr val="666666"/>
              </a:solidFill>
              <a:latin typeface="Montserrat Medium"/>
              <a:ea typeface="Montserrat Medium"/>
              <a:cs typeface="Montserrat Medium"/>
              <a:sym typeface="Montserrat Medium"/>
            </a:endParaRPr>
          </a:p>
        </p:txBody>
      </p:sp>
      <p:sp>
        <p:nvSpPr>
          <p:cNvPr id="400" name="Google Shape;400;p49"/>
          <p:cNvSpPr txBox="1"/>
          <p:nvPr/>
        </p:nvSpPr>
        <p:spPr>
          <a:xfrm>
            <a:off x="990950" y="4815625"/>
            <a:ext cx="26703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Land-Grid-Array (LGA)</a:t>
            </a:r>
            <a:endParaRPr i="1" sz="1000">
              <a:solidFill>
                <a:srgbClr val="666666"/>
              </a:solidFill>
              <a:latin typeface="Montserrat Medium"/>
              <a:ea typeface="Montserrat Medium"/>
              <a:cs typeface="Montserrat Medium"/>
              <a:sym typeface="Montserrat Medium"/>
            </a:endParaRPr>
          </a:p>
        </p:txBody>
      </p:sp>
      <p:sp>
        <p:nvSpPr>
          <p:cNvPr id="401" name="Google Shape;401;p49"/>
          <p:cNvSpPr txBox="1"/>
          <p:nvPr/>
        </p:nvSpPr>
        <p:spPr>
          <a:xfrm>
            <a:off x="5513675" y="2274275"/>
            <a:ext cx="23832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Quad-Flat-No-Lead (QFN)</a:t>
            </a:r>
            <a:endParaRPr i="1" sz="1000">
              <a:solidFill>
                <a:srgbClr val="666666"/>
              </a:solidFill>
              <a:latin typeface="Montserrat Medium"/>
              <a:ea typeface="Montserrat Medium"/>
              <a:cs typeface="Montserrat Medium"/>
              <a:sym typeface="Montserrat Medium"/>
            </a:endParaRPr>
          </a:p>
        </p:txBody>
      </p:sp>
      <p:sp>
        <p:nvSpPr>
          <p:cNvPr id="402" name="Google Shape;402;p49"/>
          <p:cNvSpPr txBox="1"/>
          <p:nvPr/>
        </p:nvSpPr>
        <p:spPr>
          <a:xfrm>
            <a:off x="4827425" y="4815625"/>
            <a:ext cx="37557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Chip-Scale-Package (CSP) s malým počtem vývodů</a:t>
            </a:r>
            <a:endParaRPr i="1" sz="1000">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0"/>
          <p:cNvSpPr txBox="1"/>
          <p:nvPr>
            <p:ph idx="1" type="body"/>
          </p:nvPr>
        </p:nvSpPr>
        <p:spPr>
          <a:xfrm>
            <a:off x="4776300" y="923875"/>
            <a:ext cx="3960000" cy="8685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cs" sz="1200"/>
              <a:t>High Pressure Forming</a:t>
            </a:r>
            <a:endParaRPr sz="1200"/>
          </a:p>
          <a:p>
            <a:pPr indent="-304800" lvl="0" marL="457200" rtl="0" algn="l">
              <a:lnSpc>
                <a:spcPct val="150000"/>
              </a:lnSpc>
              <a:spcBef>
                <a:spcPts val="0"/>
              </a:spcBef>
              <a:spcAft>
                <a:spcPts val="0"/>
              </a:spcAft>
              <a:buSzPts val="1200"/>
              <a:buChar char="●"/>
            </a:pPr>
            <a:r>
              <a:rPr lang="cs" sz="1200"/>
              <a:t>Zahřátí na teplotu skelného přechodu</a:t>
            </a:r>
            <a:endParaRPr sz="1200"/>
          </a:p>
          <a:p>
            <a:pPr indent="-304800" lvl="0" marL="457200" rtl="0" algn="l">
              <a:lnSpc>
                <a:spcPct val="150000"/>
              </a:lnSpc>
              <a:spcBef>
                <a:spcPts val="0"/>
              </a:spcBef>
              <a:spcAft>
                <a:spcPts val="0"/>
              </a:spcAft>
              <a:buSzPts val="1200"/>
              <a:buChar char="●"/>
            </a:pPr>
            <a:r>
              <a:rPr lang="cs" sz="1200"/>
              <a:t>150 °C / 130 - 170 bar</a:t>
            </a:r>
            <a:endParaRPr sz="1200"/>
          </a:p>
        </p:txBody>
      </p:sp>
      <p:sp>
        <p:nvSpPr>
          <p:cNvPr id="408" name="Google Shape;408;p50"/>
          <p:cNvSpPr txBox="1"/>
          <p:nvPr>
            <p:ph idx="1" type="body"/>
          </p:nvPr>
        </p:nvSpPr>
        <p:spPr>
          <a:xfrm>
            <a:off x="432900" y="923875"/>
            <a:ext cx="3960000" cy="8685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cs" sz="1200"/>
              <a:t>Thermo / Vacuum Forming</a:t>
            </a:r>
            <a:endParaRPr sz="1200"/>
          </a:p>
          <a:p>
            <a:pPr indent="-304800" lvl="0" marL="457200" rtl="0" algn="l">
              <a:lnSpc>
                <a:spcPct val="150000"/>
              </a:lnSpc>
              <a:spcBef>
                <a:spcPts val="0"/>
              </a:spcBef>
              <a:spcAft>
                <a:spcPts val="0"/>
              </a:spcAft>
              <a:buSzPts val="1200"/>
              <a:buChar char="●"/>
            </a:pPr>
            <a:r>
              <a:rPr lang="cs" sz="1200"/>
              <a:t>Zahřátí na teplotu tavení</a:t>
            </a:r>
            <a:endParaRPr sz="1200"/>
          </a:p>
          <a:p>
            <a:pPr indent="-304800" lvl="0" marL="457200" rtl="0" algn="l">
              <a:lnSpc>
                <a:spcPct val="150000"/>
              </a:lnSpc>
              <a:spcBef>
                <a:spcPts val="0"/>
              </a:spcBef>
              <a:spcAft>
                <a:spcPts val="0"/>
              </a:spcAft>
              <a:buSzPts val="1200"/>
              <a:buChar char="●"/>
            </a:pPr>
            <a:r>
              <a:rPr lang="cs" sz="1200"/>
              <a:t>210 °C / 6 - 8 bar</a:t>
            </a:r>
            <a:endParaRPr sz="1200"/>
          </a:p>
        </p:txBody>
      </p:sp>
      <p:sp>
        <p:nvSpPr>
          <p:cNvPr id="409" name="Google Shape;409;p50"/>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Tvarové formování</a:t>
            </a:r>
            <a:endParaRPr/>
          </a:p>
          <a:p>
            <a:pPr indent="0" lvl="0" marL="0" rtl="0" algn="l">
              <a:spcBef>
                <a:spcPts val="1600"/>
              </a:spcBef>
              <a:spcAft>
                <a:spcPts val="1600"/>
              </a:spcAft>
              <a:buNone/>
            </a:pPr>
            <a:r>
              <a:t/>
            </a:r>
            <a:endParaRPr/>
          </a:p>
        </p:txBody>
      </p:sp>
      <p:sp>
        <p:nvSpPr>
          <p:cNvPr id="410" name="Google Shape;410;p50"/>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411" name="Google Shape;411;p50"/>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descr="Thick Sheet Thermoforming Training Program&#10;&#10;For more course information, please visit, http://www.paulsontraining.com&#10;&#10;This section describes sheet temperature control, effects of temperature variations in the surface and core of the sheet, heater temperature profiling, part thickness variations caused by the process, vacuum and pressure forming, methods to reduce part thickness variations, and measurement methods." id="412" name="Google Shape;412;p50" title="Thick Sheet Thermoforming - Lesson 4 Temperature Control, Vacuum and Pressure Systems">
            <a:hlinkClick r:id="rId3"/>
          </p:cNvPr>
          <p:cNvPicPr preferRelativeResize="0"/>
          <p:nvPr/>
        </p:nvPicPr>
        <p:blipFill>
          <a:blip r:embed="rId4">
            <a:alphaModFix/>
          </a:blip>
          <a:stretch>
            <a:fillRect/>
          </a:stretch>
        </p:blipFill>
        <p:spPr>
          <a:xfrm>
            <a:off x="432875" y="1843825"/>
            <a:ext cx="3960000" cy="2970000"/>
          </a:xfrm>
          <a:prstGeom prst="rect">
            <a:avLst/>
          </a:prstGeom>
          <a:noFill/>
          <a:ln>
            <a:noFill/>
          </a:ln>
        </p:spPr>
      </p:pic>
      <p:pic>
        <p:nvPicPr>
          <p:cNvPr id="413" name="Google Shape;413;p50" title="Niebling’s High Pressure Forming (HPF) of functional films">
            <a:hlinkClick r:id="rId5"/>
          </p:cNvPr>
          <p:cNvPicPr preferRelativeResize="0"/>
          <p:nvPr/>
        </p:nvPicPr>
        <p:blipFill>
          <a:blip r:embed="rId6">
            <a:alphaModFix/>
          </a:blip>
          <a:stretch>
            <a:fillRect/>
          </a:stretch>
        </p:blipFill>
        <p:spPr>
          <a:xfrm>
            <a:off x="4766550" y="1843825"/>
            <a:ext cx="3960000" cy="2970000"/>
          </a:xfrm>
          <a:prstGeom prst="rect">
            <a:avLst/>
          </a:prstGeom>
          <a:noFill/>
          <a:ln>
            <a:noFill/>
          </a:ln>
        </p:spPr>
      </p:pic>
      <p:sp>
        <p:nvSpPr>
          <p:cNvPr id="414" name="Google Shape;414;p50"/>
          <p:cNvSpPr txBox="1"/>
          <p:nvPr/>
        </p:nvSpPr>
        <p:spPr>
          <a:xfrm>
            <a:off x="4766550" y="4813825"/>
            <a:ext cx="3960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High Pressure Forming</a:t>
            </a:r>
            <a:endParaRPr i="1" sz="1000">
              <a:solidFill>
                <a:srgbClr val="666666"/>
              </a:solidFill>
              <a:latin typeface="Montserrat Medium"/>
              <a:ea typeface="Montserrat Medium"/>
              <a:cs typeface="Montserrat Medium"/>
              <a:sym typeface="Montserrat Medium"/>
            </a:endParaRPr>
          </a:p>
        </p:txBody>
      </p:sp>
      <p:sp>
        <p:nvSpPr>
          <p:cNvPr id="415" name="Google Shape;415;p50"/>
          <p:cNvSpPr txBox="1"/>
          <p:nvPr/>
        </p:nvSpPr>
        <p:spPr>
          <a:xfrm>
            <a:off x="432875" y="4813825"/>
            <a:ext cx="39600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Thermo / Vacuum Forming</a:t>
            </a:r>
            <a:endParaRPr i="1" sz="1000">
              <a:solidFill>
                <a:srgbClr val="666666"/>
              </a:solidFill>
              <a:latin typeface="Montserrat Medium"/>
              <a:ea typeface="Montserrat Medium"/>
              <a:cs typeface="Montserrat Medium"/>
              <a:sym typeface="Montserrat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1000"/>
                                        <p:tgtEl>
                                          <p:spTgt spid="4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1"/>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Injection Molding</a:t>
            </a:r>
            <a:endParaRPr/>
          </a:p>
          <a:p>
            <a:pPr indent="0" lvl="0" marL="0" rtl="0" algn="l">
              <a:spcBef>
                <a:spcPts val="1600"/>
              </a:spcBef>
              <a:spcAft>
                <a:spcPts val="1600"/>
              </a:spcAft>
              <a:buNone/>
            </a:pPr>
            <a:r>
              <a:t/>
            </a:r>
            <a:endParaRPr/>
          </a:p>
        </p:txBody>
      </p:sp>
      <p:sp>
        <p:nvSpPr>
          <p:cNvPr id="421" name="Google Shape;421;p51"/>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422" name="Google Shape;422;p51"/>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descr="Watch stunning, dynamic 3-D graphics for Paulson's new for 2017 &quot;The Technology of Injection Molding&quot; course available online, on-damand, 24/7 (also available in DVD format for use without internet enabled training computer).&#10;&#10;As Paulson Training continues to build new courses and update our current library, we are employing the best graphics software, top 3-D animation experts and of course the combined knowledge from the best content experts in each plastic's processing field (injection molding, extrusion, blow molding, thermoforming) to prepare your company's workforce for success in the years to come.&#10;&#10;Sign-up for a free TestDrive of Paulson lessons by visiting:&#10;https://plasticstrainingcenter.com/injection-molding-training-yt/&#10;&#10;Visit Paulson's main website where you can learn all about our brand new training programs, our philosophy on plastics training and our blog:&#10;https://www.paulsontraining.com/&#10;&#10;Paulson also offers top rated Certification seminars through the Paulson Plastics Academy. Learn more at:&#10;https://www.paulsonplasticsacademy.com" id="423" name="Google Shape;423;p51" title="NEW! The Technology of Injection Molding 3-D Animations">
            <a:hlinkClick r:id="rId3"/>
          </p:cNvPr>
          <p:cNvPicPr preferRelativeResize="0"/>
          <p:nvPr/>
        </p:nvPicPr>
        <p:blipFill>
          <a:blip r:embed="rId4">
            <a:alphaModFix/>
          </a:blip>
          <a:stretch>
            <a:fillRect/>
          </a:stretch>
        </p:blipFill>
        <p:spPr>
          <a:xfrm>
            <a:off x="2286000" y="1483025"/>
            <a:ext cx="4572000" cy="3429000"/>
          </a:xfrm>
          <a:prstGeom prst="rect">
            <a:avLst/>
          </a:prstGeom>
          <a:noFill/>
          <a:ln>
            <a:noFill/>
          </a:ln>
        </p:spPr>
      </p:pic>
      <p:sp>
        <p:nvSpPr>
          <p:cNvPr id="424" name="Google Shape;424;p51"/>
          <p:cNvSpPr txBox="1"/>
          <p:nvPr>
            <p:ph idx="1" type="body"/>
          </p:nvPr>
        </p:nvSpPr>
        <p:spPr>
          <a:xfrm>
            <a:off x="311700" y="923875"/>
            <a:ext cx="8236800" cy="3936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Typický rozsah vstřikovacích tlaků: 70 - 120 MPa</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3"/>
                                        </p:tgtEl>
                                        <p:attrNameLst>
                                          <p:attrName>style.visibility</p:attrName>
                                        </p:attrNameLst>
                                      </p:cBhvr>
                                      <p:to>
                                        <p:strVal val="visible"/>
                                      </p:to>
                                    </p:set>
                                    <p:animEffect filter="fade" transition="in">
                                      <p:cBhvr>
                                        <p:cTn dur="1000"/>
                                        <p:tgtEl>
                                          <p:spTgt spid="4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2"/>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Testing</a:t>
            </a:r>
            <a:endParaRPr/>
          </a:p>
          <a:p>
            <a:pPr indent="0" lvl="0" marL="0" rtl="0" algn="l">
              <a:spcBef>
                <a:spcPts val="1600"/>
              </a:spcBef>
              <a:spcAft>
                <a:spcPts val="1600"/>
              </a:spcAft>
              <a:buNone/>
            </a:pPr>
            <a:r>
              <a:t/>
            </a:r>
            <a:endParaRPr/>
          </a:p>
        </p:txBody>
      </p:sp>
      <p:sp>
        <p:nvSpPr>
          <p:cNvPr id="430" name="Google Shape;430;p52"/>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431" name="Google Shape;431;p52"/>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descr="OptoFidelity has developed an automated in-mold electronics tester for flexible electronics industry. The collaboration project combined OptoFidelity's knowledge of smart device test automation and TactoTek's expertise in thermoformed printed and flexible electronics." id="432" name="Google Shape;432;p52" title="In-mold electronics tester - Teaser Video">
            <a:hlinkClick r:id="rId3"/>
          </p:cNvPr>
          <p:cNvPicPr preferRelativeResize="0"/>
          <p:nvPr/>
        </p:nvPicPr>
        <p:blipFill>
          <a:blip r:embed="rId4">
            <a:alphaModFix/>
          </a:blip>
          <a:stretch>
            <a:fillRect/>
          </a:stretch>
        </p:blipFill>
        <p:spPr>
          <a:xfrm>
            <a:off x="2286000" y="1464775"/>
            <a:ext cx="4572000" cy="3429000"/>
          </a:xfrm>
          <a:prstGeom prst="rect">
            <a:avLst/>
          </a:prstGeom>
          <a:noFill/>
          <a:ln>
            <a:noFill/>
          </a:ln>
        </p:spPr>
      </p:pic>
      <p:sp>
        <p:nvSpPr>
          <p:cNvPr id="433" name="Google Shape;433;p52"/>
          <p:cNvSpPr txBox="1"/>
          <p:nvPr>
            <p:ph idx="1" type="body"/>
          </p:nvPr>
        </p:nvSpPr>
        <p:spPr>
          <a:xfrm>
            <a:off x="311700" y="923875"/>
            <a:ext cx="8236800" cy="4266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Kombinace: elektrické testování, kontrola dotykový funkcí, kamerová inspekce.</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000"/>
                                        <p:tgtEl>
                                          <p:spTgt spid="4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3"/>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Budoucnost IME</a:t>
            </a:r>
            <a:endParaRPr/>
          </a:p>
          <a:p>
            <a:pPr indent="0" lvl="0" marL="0" rtl="0" algn="l">
              <a:spcBef>
                <a:spcPts val="1600"/>
              </a:spcBef>
              <a:spcAft>
                <a:spcPts val="1600"/>
              </a:spcAft>
              <a:buNone/>
            </a:pPr>
            <a:r>
              <a:t/>
            </a:r>
            <a:endParaRPr/>
          </a:p>
        </p:txBody>
      </p:sp>
      <p:sp>
        <p:nvSpPr>
          <p:cNvPr id="439" name="Google Shape;439;p53"/>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In-Mold Electronics (IME)</a:t>
            </a:r>
            <a:endParaRPr/>
          </a:p>
        </p:txBody>
      </p:sp>
      <p:sp>
        <p:nvSpPr>
          <p:cNvPr id="440" name="Google Shape;440;p53"/>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441" name="Google Shape;441;p53"/>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Výzvy:</a:t>
            </a:r>
            <a:endParaRPr sz="1200"/>
          </a:p>
          <a:p>
            <a:pPr indent="-304800" lvl="1" marL="914400" rtl="0" algn="l">
              <a:lnSpc>
                <a:spcPct val="150000"/>
              </a:lnSpc>
              <a:spcBef>
                <a:spcPts val="0"/>
              </a:spcBef>
              <a:spcAft>
                <a:spcPts val="0"/>
              </a:spcAft>
              <a:buSzPts val="1200"/>
              <a:buChar char="○"/>
            </a:pPr>
            <a:r>
              <a:rPr lang="cs" sz="1200"/>
              <a:t>zvýšit rozměrové limity</a:t>
            </a:r>
            <a:endParaRPr sz="1200"/>
          </a:p>
          <a:p>
            <a:pPr indent="-304800" lvl="1" marL="914400" rtl="0" algn="l">
              <a:lnSpc>
                <a:spcPct val="150000"/>
              </a:lnSpc>
              <a:spcBef>
                <a:spcPts val="0"/>
              </a:spcBef>
              <a:spcAft>
                <a:spcPts val="0"/>
              </a:spcAft>
              <a:buSzPts val="1200"/>
              <a:buChar char="○"/>
            </a:pPr>
            <a:r>
              <a:rPr lang="cs" sz="1200"/>
              <a:t>zvýšit výrobní výtěžnost (výsledné produkty neopravitelné)</a:t>
            </a:r>
            <a:endParaRPr sz="1200"/>
          </a:p>
          <a:p>
            <a:pPr indent="-304800" lvl="1" marL="914400" rtl="0" algn="l">
              <a:lnSpc>
                <a:spcPct val="150000"/>
              </a:lnSpc>
              <a:spcBef>
                <a:spcPts val="0"/>
              </a:spcBef>
              <a:spcAft>
                <a:spcPts val="0"/>
              </a:spcAft>
              <a:buSzPts val="1200"/>
              <a:buChar char="○"/>
            </a:pPr>
            <a:r>
              <a:rPr lang="cs" sz="1200"/>
              <a:t>vyvinout jednotná návrhová pravidla a CAD systémy </a:t>
            </a:r>
            <a:endParaRPr sz="1200"/>
          </a:p>
          <a:p>
            <a:pPr indent="-304800" lvl="1" marL="914400" rtl="0" algn="l">
              <a:lnSpc>
                <a:spcPct val="150000"/>
              </a:lnSpc>
              <a:spcBef>
                <a:spcPts val="0"/>
              </a:spcBef>
              <a:spcAft>
                <a:spcPts val="0"/>
              </a:spcAft>
              <a:buSzPts val="1200"/>
              <a:buChar char="○"/>
            </a:pPr>
            <a:r>
              <a:rPr lang="cs" sz="1200"/>
              <a:t>dosud málo dat o dlouhodobé životnosti a spolehlivosti</a:t>
            </a:r>
            <a:endParaRPr sz="1200"/>
          </a:p>
          <a:p>
            <a:pPr indent="-304800" lvl="1" marL="914400" rtl="0" algn="l">
              <a:lnSpc>
                <a:spcPct val="150000"/>
              </a:lnSpc>
              <a:spcBef>
                <a:spcPts val="0"/>
              </a:spcBef>
              <a:spcAft>
                <a:spcPts val="0"/>
              </a:spcAft>
              <a:buSzPts val="1200"/>
              <a:buChar char="○"/>
            </a:pPr>
            <a:r>
              <a:rPr lang="cs" sz="1200"/>
              <a:t>standardizace</a:t>
            </a:r>
            <a:endParaRPr sz="1200"/>
          </a:p>
          <a:p>
            <a:pPr indent="0" lvl="0" marL="0" rtl="0" algn="l">
              <a:lnSpc>
                <a:spcPct val="150000"/>
              </a:lnSpc>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cs" sz="1200"/>
              <a:t>Předpokládaný ekonomický vývoj odvětví IME:</a:t>
            </a:r>
            <a:endParaRPr sz="1200"/>
          </a:p>
          <a:p>
            <a:pPr indent="-304800" lvl="1" marL="914400" rtl="0" algn="l">
              <a:lnSpc>
                <a:spcPct val="150000"/>
              </a:lnSpc>
              <a:spcBef>
                <a:spcPts val="0"/>
              </a:spcBef>
              <a:spcAft>
                <a:spcPts val="0"/>
              </a:spcAft>
              <a:buSzPts val="1200"/>
              <a:buChar char="○"/>
            </a:pPr>
            <a:r>
              <a:rPr lang="cs" sz="1200"/>
              <a:t>100 mil USD v roce 2019</a:t>
            </a:r>
            <a:endParaRPr sz="1200"/>
          </a:p>
          <a:p>
            <a:pPr indent="-304800" lvl="1" marL="914400" rtl="0" algn="l">
              <a:lnSpc>
                <a:spcPct val="150000"/>
              </a:lnSpc>
              <a:spcBef>
                <a:spcPts val="0"/>
              </a:spcBef>
              <a:spcAft>
                <a:spcPts val="0"/>
              </a:spcAft>
              <a:buSzPts val="1200"/>
              <a:buChar char="○"/>
            </a:pPr>
            <a:r>
              <a:rPr lang="cs" sz="1200"/>
              <a:t>1 110 mil USD v roce 2029</a:t>
            </a:r>
            <a:endParaRPr sz="12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4"/>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cs"/>
              <a:t>Moulded Interconnect Devices</a:t>
            </a:r>
            <a:endParaRPr/>
          </a:p>
        </p:txBody>
      </p:sp>
      <p:sp>
        <p:nvSpPr>
          <p:cNvPr id="447" name="Google Shape;447;p54"/>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55"/>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Další technologie</a:t>
            </a:r>
            <a:endParaRPr/>
          </a:p>
          <a:p>
            <a:pPr indent="0" lvl="0" marL="0" rtl="0" algn="l">
              <a:spcBef>
                <a:spcPts val="1600"/>
              </a:spcBef>
              <a:spcAft>
                <a:spcPts val="1600"/>
              </a:spcAft>
              <a:buNone/>
            </a:pPr>
            <a:r>
              <a:t/>
            </a:r>
            <a:endParaRPr/>
          </a:p>
        </p:txBody>
      </p:sp>
      <p:sp>
        <p:nvSpPr>
          <p:cNvPr id="453" name="Google Shape;453;p55"/>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Plastová strukturální elektronika</a:t>
            </a:r>
            <a:endParaRPr/>
          </a:p>
        </p:txBody>
      </p:sp>
      <p:sp>
        <p:nvSpPr>
          <p:cNvPr id="454" name="Google Shape;454;p55"/>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455" name="Google Shape;455;p55"/>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MID - Molded Interconnect Device</a:t>
            </a:r>
            <a:endParaRPr sz="1200"/>
          </a:p>
          <a:p>
            <a:pPr indent="-304800" lvl="1" marL="914400" rtl="0" algn="l">
              <a:lnSpc>
                <a:spcPct val="150000"/>
              </a:lnSpc>
              <a:spcBef>
                <a:spcPts val="0"/>
              </a:spcBef>
              <a:spcAft>
                <a:spcPts val="0"/>
              </a:spcAft>
              <a:buSzPts val="1200"/>
              <a:buChar char="○"/>
            </a:pPr>
            <a:r>
              <a:rPr lang="cs" sz="1200"/>
              <a:t>Realizace plošných spojů na povrchu 3D těles laserem a pokováním</a:t>
            </a:r>
            <a:endParaRPr sz="1200"/>
          </a:p>
          <a:p>
            <a:pPr indent="-304800" lvl="0" marL="457200" rtl="0" algn="l">
              <a:lnSpc>
                <a:spcPct val="150000"/>
              </a:lnSpc>
              <a:spcBef>
                <a:spcPts val="0"/>
              </a:spcBef>
              <a:spcAft>
                <a:spcPts val="0"/>
              </a:spcAft>
              <a:buSzPts val="1200"/>
              <a:buChar char="●"/>
            </a:pPr>
            <a:r>
              <a:rPr lang="cs" sz="1200"/>
              <a:t>Conformal printed electronics (Aerosol Jet Printing, Jetting, Microdispensing)</a:t>
            </a:r>
            <a:endParaRPr sz="1200"/>
          </a:p>
          <a:p>
            <a:pPr indent="-304800" lvl="1" marL="914400" rtl="0" algn="l">
              <a:lnSpc>
                <a:spcPct val="150000"/>
              </a:lnSpc>
              <a:spcBef>
                <a:spcPts val="0"/>
              </a:spcBef>
              <a:spcAft>
                <a:spcPts val="0"/>
              </a:spcAft>
              <a:buSzPts val="1200"/>
              <a:buChar char="○"/>
            </a:pPr>
            <a:r>
              <a:rPr lang="cs" sz="1200"/>
              <a:t>Realizace plošných spojů na povrchu 3D těles tiskem</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a:p>
            <a:pPr indent="0" lvl="0" marL="0" rtl="0" algn="l">
              <a:lnSpc>
                <a:spcPct val="150000"/>
              </a:lnSpc>
              <a:spcBef>
                <a:spcPts val="0"/>
              </a:spcBef>
              <a:spcAft>
                <a:spcPts val="0"/>
              </a:spcAft>
              <a:buNone/>
            </a:pPr>
            <a:r>
              <a:t/>
            </a:r>
            <a:endParaRPr sz="1200"/>
          </a:p>
          <a:p>
            <a:pPr indent="-304800" lvl="0" marL="457200" rtl="0" algn="l">
              <a:lnSpc>
                <a:spcPct val="150000"/>
              </a:lnSpc>
              <a:spcBef>
                <a:spcPts val="0"/>
              </a:spcBef>
              <a:spcAft>
                <a:spcPts val="0"/>
              </a:spcAft>
              <a:buSzPts val="1200"/>
              <a:buChar char="●"/>
            </a:pPr>
            <a:r>
              <a:rPr lang="cs" sz="1200"/>
              <a:t>3D printed electronics </a:t>
            </a:r>
            <a:endParaRPr sz="1200"/>
          </a:p>
        </p:txBody>
      </p:sp>
      <p:pic>
        <p:nvPicPr>
          <p:cNvPr id="456" name="Google Shape;456;p55"/>
          <p:cNvPicPr preferRelativeResize="0"/>
          <p:nvPr/>
        </p:nvPicPr>
        <p:blipFill>
          <a:blip r:embed="rId3">
            <a:alphaModFix/>
          </a:blip>
          <a:stretch>
            <a:fillRect/>
          </a:stretch>
        </p:blipFill>
        <p:spPr>
          <a:xfrm>
            <a:off x="2111175" y="2090675"/>
            <a:ext cx="1723599" cy="1153901"/>
          </a:xfrm>
          <a:prstGeom prst="rect">
            <a:avLst/>
          </a:prstGeom>
          <a:noFill/>
          <a:ln>
            <a:noFill/>
          </a:ln>
        </p:spPr>
      </p:pic>
      <p:pic>
        <p:nvPicPr>
          <p:cNvPr id="457" name="Google Shape;457;p55"/>
          <p:cNvPicPr preferRelativeResize="0"/>
          <p:nvPr/>
        </p:nvPicPr>
        <p:blipFill>
          <a:blip r:embed="rId4">
            <a:alphaModFix/>
          </a:blip>
          <a:stretch>
            <a:fillRect/>
          </a:stretch>
        </p:blipFill>
        <p:spPr>
          <a:xfrm>
            <a:off x="3884349" y="2090675"/>
            <a:ext cx="4875635" cy="1153900"/>
          </a:xfrm>
          <a:prstGeom prst="rect">
            <a:avLst/>
          </a:prstGeom>
          <a:noFill/>
          <a:ln>
            <a:noFill/>
          </a:ln>
        </p:spPr>
      </p:pic>
      <p:pic>
        <p:nvPicPr>
          <p:cNvPr id="458" name="Google Shape;458;p55"/>
          <p:cNvPicPr preferRelativeResize="0"/>
          <p:nvPr/>
        </p:nvPicPr>
        <p:blipFill>
          <a:blip r:embed="rId5">
            <a:alphaModFix/>
          </a:blip>
          <a:stretch>
            <a:fillRect/>
          </a:stretch>
        </p:blipFill>
        <p:spPr>
          <a:xfrm>
            <a:off x="338000" y="2090675"/>
            <a:ext cx="1723599" cy="1149060"/>
          </a:xfrm>
          <a:prstGeom prst="rect">
            <a:avLst/>
          </a:prstGeom>
          <a:noFill/>
          <a:ln>
            <a:noFill/>
          </a:ln>
        </p:spPr>
      </p:pic>
      <p:pic>
        <p:nvPicPr>
          <p:cNvPr id="459" name="Google Shape;459;p55"/>
          <p:cNvPicPr preferRelativeResize="0"/>
          <p:nvPr/>
        </p:nvPicPr>
        <p:blipFill>
          <a:blip r:embed="rId6">
            <a:alphaModFix/>
          </a:blip>
          <a:stretch>
            <a:fillRect/>
          </a:stretch>
        </p:blipFill>
        <p:spPr>
          <a:xfrm>
            <a:off x="545413" y="3788350"/>
            <a:ext cx="1308768" cy="1153900"/>
          </a:xfrm>
          <a:prstGeom prst="rect">
            <a:avLst/>
          </a:prstGeom>
          <a:noFill/>
          <a:ln>
            <a:noFill/>
          </a:ln>
        </p:spPr>
      </p:pic>
      <p:pic>
        <p:nvPicPr>
          <p:cNvPr id="460" name="Google Shape;460;p55"/>
          <p:cNvPicPr preferRelativeResize="0"/>
          <p:nvPr/>
        </p:nvPicPr>
        <p:blipFill>
          <a:blip r:embed="rId7">
            <a:alphaModFix/>
          </a:blip>
          <a:stretch>
            <a:fillRect/>
          </a:stretch>
        </p:blipFill>
        <p:spPr>
          <a:xfrm>
            <a:off x="1918581" y="3788350"/>
            <a:ext cx="1159376" cy="1153900"/>
          </a:xfrm>
          <a:prstGeom prst="rect">
            <a:avLst/>
          </a:prstGeom>
          <a:noFill/>
          <a:ln>
            <a:noFill/>
          </a:ln>
        </p:spPr>
      </p:pic>
      <p:pic>
        <p:nvPicPr>
          <p:cNvPr id="461" name="Google Shape;461;p55"/>
          <p:cNvPicPr preferRelativeResize="0"/>
          <p:nvPr/>
        </p:nvPicPr>
        <p:blipFill rotWithShape="1">
          <a:blip r:embed="rId8">
            <a:alphaModFix/>
          </a:blip>
          <a:srcRect b="13531" l="2173" r="1663" t="8435"/>
          <a:stretch/>
        </p:blipFill>
        <p:spPr>
          <a:xfrm>
            <a:off x="3142350" y="3788350"/>
            <a:ext cx="1895941" cy="1153901"/>
          </a:xfrm>
          <a:prstGeom prst="rect">
            <a:avLst/>
          </a:prstGeom>
          <a:noFill/>
          <a:ln>
            <a:noFill/>
          </a:ln>
        </p:spPr>
      </p:pic>
      <p:pic>
        <p:nvPicPr>
          <p:cNvPr id="462" name="Google Shape;462;p55"/>
          <p:cNvPicPr preferRelativeResize="0"/>
          <p:nvPr/>
        </p:nvPicPr>
        <p:blipFill>
          <a:blip r:embed="rId9">
            <a:alphaModFix/>
          </a:blip>
          <a:stretch>
            <a:fillRect/>
          </a:stretch>
        </p:blipFill>
        <p:spPr>
          <a:xfrm>
            <a:off x="5102700" y="3788350"/>
            <a:ext cx="1538534" cy="1153901"/>
          </a:xfrm>
          <a:prstGeom prst="rect">
            <a:avLst/>
          </a:prstGeom>
          <a:noFill/>
          <a:ln>
            <a:noFill/>
          </a:ln>
        </p:spPr>
      </p:pic>
      <p:pic>
        <p:nvPicPr>
          <p:cNvPr id="463" name="Google Shape;463;p55"/>
          <p:cNvPicPr preferRelativeResize="0"/>
          <p:nvPr/>
        </p:nvPicPr>
        <p:blipFill>
          <a:blip r:embed="rId10">
            <a:alphaModFix/>
          </a:blip>
          <a:stretch>
            <a:fillRect/>
          </a:stretch>
        </p:blipFill>
        <p:spPr>
          <a:xfrm>
            <a:off x="6705625" y="3788350"/>
            <a:ext cx="1159375" cy="11593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56"/>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MID - Molded Interconnect Device / Mechatronic Integrated Devices</a:t>
            </a:r>
            <a:endParaRPr/>
          </a:p>
          <a:p>
            <a:pPr indent="0" lvl="0" marL="0" rtl="0" algn="l">
              <a:spcBef>
                <a:spcPts val="1600"/>
              </a:spcBef>
              <a:spcAft>
                <a:spcPts val="1600"/>
              </a:spcAft>
              <a:buNone/>
            </a:pPr>
            <a:r>
              <a:t/>
            </a:r>
            <a:endParaRPr/>
          </a:p>
        </p:txBody>
      </p:sp>
      <p:sp>
        <p:nvSpPr>
          <p:cNvPr id="469" name="Google Shape;469;p56"/>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Plastová strukturální elektronika</a:t>
            </a:r>
            <a:endParaRPr/>
          </a:p>
        </p:txBody>
      </p:sp>
      <p:sp>
        <p:nvSpPr>
          <p:cNvPr id="470" name="Google Shape;470;p56"/>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471" name="Google Shape;471;p56"/>
          <p:cNvSpPr txBox="1"/>
          <p:nvPr>
            <p:ph idx="1" type="body"/>
          </p:nvPr>
        </p:nvSpPr>
        <p:spPr>
          <a:xfrm>
            <a:off x="311700" y="923875"/>
            <a:ext cx="8236800" cy="40050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velká očekávání v 80s: předpoklad kompletní náhrady PCB pomocí MID</a:t>
            </a:r>
            <a:endParaRPr sz="1200"/>
          </a:p>
          <a:p>
            <a:pPr indent="-304800" lvl="1" marL="914400" rtl="0" algn="l">
              <a:lnSpc>
                <a:spcPct val="150000"/>
              </a:lnSpc>
              <a:spcBef>
                <a:spcPts val="0"/>
              </a:spcBef>
              <a:spcAft>
                <a:spcPts val="0"/>
              </a:spcAft>
              <a:buSzPts val="1200"/>
              <a:buChar char="○"/>
            </a:pPr>
            <a:r>
              <a:rPr lang="cs" sz="1200"/>
              <a:t>nenaplněno, reálné uplatnění velmi omezené</a:t>
            </a:r>
            <a:endParaRPr sz="1200"/>
          </a:p>
          <a:p>
            <a:pPr indent="-304800" lvl="1" marL="914400" rtl="0" algn="l">
              <a:lnSpc>
                <a:spcPct val="150000"/>
              </a:lnSpc>
              <a:spcBef>
                <a:spcPts val="0"/>
              </a:spcBef>
              <a:spcAft>
                <a:spcPts val="0"/>
              </a:spcAft>
              <a:buSzPts val="1200"/>
              <a:buChar char="○"/>
            </a:pPr>
            <a:r>
              <a:rPr lang="cs" sz="1200"/>
              <a:t>ve své době příliš složitá a drahá technologie</a:t>
            </a:r>
            <a:endParaRPr sz="1200"/>
          </a:p>
          <a:p>
            <a:pPr indent="-304800" lvl="0" marL="457200" rtl="0" algn="l">
              <a:lnSpc>
                <a:spcPct val="150000"/>
              </a:lnSpc>
              <a:spcBef>
                <a:spcPts val="0"/>
              </a:spcBef>
              <a:spcAft>
                <a:spcPts val="0"/>
              </a:spcAft>
              <a:buSzPts val="1200"/>
              <a:buChar char="●"/>
            </a:pPr>
            <a:r>
              <a:rPr lang="cs" sz="1200"/>
              <a:t>revival technologie od 2000 s rozvojem nových materiálů a techn. postupů</a:t>
            </a:r>
            <a:endParaRPr sz="1200"/>
          </a:p>
          <a:p>
            <a:pPr indent="-304800" lvl="0" marL="457200" rtl="0" algn="l">
              <a:lnSpc>
                <a:spcPct val="150000"/>
              </a:lnSpc>
              <a:spcBef>
                <a:spcPts val="0"/>
              </a:spcBef>
              <a:spcAft>
                <a:spcPts val="0"/>
              </a:spcAft>
              <a:buSzPts val="1200"/>
              <a:buChar char="●"/>
            </a:pPr>
            <a:r>
              <a:rPr lang="cs" sz="1200"/>
              <a:t>základní varianty technologického procesu:</a:t>
            </a:r>
            <a:endParaRPr sz="1200"/>
          </a:p>
          <a:p>
            <a:pPr indent="-304800" lvl="1" marL="914400" rtl="0" algn="l">
              <a:lnSpc>
                <a:spcPct val="150000"/>
              </a:lnSpc>
              <a:spcBef>
                <a:spcPts val="0"/>
              </a:spcBef>
              <a:spcAft>
                <a:spcPts val="0"/>
              </a:spcAft>
              <a:buSzPts val="1200"/>
              <a:buChar char="○"/>
            </a:pPr>
            <a:r>
              <a:rPr lang="cs" sz="1200"/>
              <a:t>2-fázové vstřikování (two-shot molding): </a:t>
            </a:r>
            <a:endParaRPr sz="1200"/>
          </a:p>
          <a:p>
            <a:pPr indent="-304800" lvl="2" marL="1371600" rtl="0" algn="l">
              <a:lnSpc>
                <a:spcPct val="150000"/>
              </a:lnSpc>
              <a:spcBef>
                <a:spcPts val="0"/>
              </a:spcBef>
              <a:spcAft>
                <a:spcPts val="0"/>
              </a:spcAft>
              <a:buSzPts val="1200"/>
              <a:buChar char="■"/>
            </a:pPr>
            <a:r>
              <a:rPr lang="cs" sz="1200"/>
              <a:t>1. pokovitelný polymer, 2. nepokovitelný polymer (negativní maska vodivého motivu)</a:t>
            </a:r>
            <a:endParaRPr sz="1200"/>
          </a:p>
          <a:p>
            <a:pPr indent="-304800" lvl="2" marL="1371600" rtl="0" algn="l">
              <a:lnSpc>
                <a:spcPct val="150000"/>
              </a:lnSpc>
              <a:spcBef>
                <a:spcPts val="0"/>
              </a:spcBef>
              <a:spcAft>
                <a:spcPts val="0"/>
              </a:spcAft>
              <a:buSzPts val="1200"/>
              <a:buChar char="■"/>
            </a:pPr>
            <a:r>
              <a:rPr lang="cs" sz="1200"/>
              <a:t>následná chemická aktivace exponovaného povrchu pokovitelného polymeru</a:t>
            </a:r>
            <a:endParaRPr sz="1200"/>
          </a:p>
          <a:p>
            <a:pPr indent="-304800" lvl="2" marL="1371600" rtl="0" algn="l">
              <a:lnSpc>
                <a:spcPct val="150000"/>
              </a:lnSpc>
              <a:spcBef>
                <a:spcPts val="0"/>
              </a:spcBef>
              <a:spcAft>
                <a:spcPts val="0"/>
              </a:spcAft>
              <a:buSzPts val="1200"/>
              <a:buChar char="■"/>
            </a:pPr>
            <a:r>
              <a:rPr lang="cs" sz="1200"/>
              <a:t>chemické pokovení</a:t>
            </a:r>
            <a:endParaRPr sz="1200"/>
          </a:p>
          <a:p>
            <a:pPr indent="-304800" lvl="1" marL="914400" rtl="0" algn="l">
              <a:lnSpc>
                <a:spcPct val="150000"/>
              </a:lnSpc>
              <a:spcBef>
                <a:spcPts val="0"/>
              </a:spcBef>
              <a:spcAft>
                <a:spcPts val="0"/>
              </a:spcAft>
              <a:buSzPts val="1200"/>
              <a:buChar char="○"/>
            </a:pPr>
            <a:r>
              <a:rPr lang="cs" sz="1200"/>
              <a:t>horká ražba (hot stamping):</a:t>
            </a:r>
            <a:endParaRPr sz="1200"/>
          </a:p>
          <a:p>
            <a:pPr indent="-304800" lvl="2" marL="1371600" rtl="0" algn="l">
              <a:lnSpc>
                <a:spcPct val="150000"/>
              </a:lnSpc>
              <a:spcBef>
                <a:spcPts val="0"/>
              </a:spcBef>
              <a:spcAft>
                <a:spcPts val="0"/>
              </a:spcAft>
              <a:buSzPts val="1200"/>
              <a:buChar char="■"/>
            </a:pPr>
            <a:r>
              <a:rPr lang="cs" sz="1200"/>
              <a:t>vodivý motiv z metalické fólie přenesený na povrch plastového dílu vyhřívanou raznicí </a:t>
            </a:r>
            <a:endParaRPr sz="1200"/>
          </a:p>
          <a:p>
            <a:pPr indent="-304800" lvl="1" marL="914400" rtl="0" algn="l">
              <a:lnSpc>
                <a:spcPct val="150000"/>
              </a:lnSpc>
              <a:spcBef>
                <a:spcPts val="0"/>
              </a:spcBef>
              <a:spcAft>
                <a:spcPts val="0"/>
              </a:spcAft>
              <a:buSzPts val="1200"/>
              <a:buChar char="○"/>
            </a:pPr>
            <a:r>
              <a:rPr lang="cs" sz="1200"/>
              <a:t>moderní postup: Laser Direct Structuring (LDS) </a:t>
            </a:r>
            <a:endParaRPr sz="1200"/>
          </a:p>
          <a:p>
            <a:pPr indent="-304800" lvl="2" marL="1371600" rtl="0" algn="l">
              <a:lnSpc>
                <a:spcPct val="150000"/>
              </a:lnSpc>
              <a:spcBef>
                <a:spcPts val="0"/>
              </a:spcBef>
              <a:spcAft>
                <a:spcPts val="0"/>
              </a:spcAft>
              <a:buSzPts val="1200"/>
              <a:buChar char="■"/>
            </a:pPr>
            <a:r>
              <a:rPr lang="cs" sz="1200"/>
              <a:t>přesnější (čáry &lt;250 μm)</a:t>
            </a:r>
            <a:endParaRPr sz="1200"/>
          </a:p>
          <a:p>
            <a:pPr indent="-304800" lvl="2" marL="1371600" rtl="0" algn="l">
              <a:lnSpc>
                <a:spcPct val="150000"/>
              </a:lnSpc>
              <a:spcBef>
                <a:spcPts val="0"/>
              </a:spcBef>
              <a:spcAft>
                <a:spcPts val="0"/>
              </a:spcAft>
              <a:buSzPts val="1200"/>
              <a:buChar char="■"/>
            </a:pPr>
            <a:r>
              <a:rPr lang="cs" sz="1200"/>
              <a:t>stačí pouze jedna vstřikolisová forma - motiv definován digitálně</a:t>
            </a:r>
            <a:endParaRPr sz="12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p57"/>
          <p:cNvPicPr preferRelativeResize="0"/>
          <p:nvPr/>
        </p:nvPicPr>
        <p:blipFill>
          <a:blip r:embed="rId3">
            <a:alphaModFix/>
          </a:blip>
          <a:stretch>
            <a:fillRect/>
          </a:stretch>
        </p:blipFill>
        <p:spPr>
          <a:xfrm>
            <a:off x="284157" y="3296050"/>
            <a:ext cx="2231757" cy="1547831"/>
          </a:xfrm>
          <a:prstGeom prst="rect">
            <a:avLst/>
          </a:prstGeom>
          <a:noFill/>
          <a:ln>
            <a:noFill/>
          </a:ln>
        </p:spPr>
      </p:pic>
      <p:pic>
        <p:nvPicPr>
          <p:cNvPr id="477" name="Google Shape;477;p57"/>
          <p:cNvPicPr preferRelativeResize="0"/>
          <p:nvPr/>
        </p:nvPicPr>
        <p:blipFill>
          <a:blip r:embed="rId4">
            <a:alphaModFix/>
          </a:blip>
          <a:stretch>
            <a:fillRect/>
          </a:stretch>
        </p:blipFill>
        <p:spPr>
          <a:xfrm>
            <a:off x="2353715" y="3298138"/>
            <a:ext cx="2231757" cy="1543649"/>
          </a:xfrm>
          <a:prstGeom prst="rect">
            <a:avLst/>
          </a:prstGeom>
          <a:noFill/>
          <a:ln>
            <a:noFill/>
          </a:ln>
        </p:spPr>
      </p:pic>
      <p:pic>
        <p:nvPicPr>
          <p:cNvPr id="478" name="Google Shape;478;p57"/>
          <p:cNvPicPr preferRelativeResize="0"/>
          <p:nvPr/>
        </p:nvPicPr>
        <p:blipFill>
          <a:blip r:embed="rId5">
            <a:alphaModFix/>
          </a:blip>
          <a:stretch>
            <a:fillRect/>
          </a:stretch>
        </p:blipFill>
        <p:spPr>
          <a:xfrm>
            <a:off x="4423273" y="3298138"/>
            <a:ext cx="2231757" cy="1543649"/>
          </a:xfrm>
          <a:prstGeom prst="rect">
            <a:avLst/>
          </a:prstGeom>
          <a:noFill/>
          <a:ln>
            <a:noFill/>
          </a:ln>
        </p:spPr>
      </p:pic>
      <p:pic>
        <p:nvPicPr>
          <p:cNvPr id="479" name="Google Shape;479;p57"/>
          <p:cNvPicPr preferRelativeResize="0"/>
          <p:nvPr/>
        </p:nvPicPr>
        <p:blipFill>
          <a:blip r:embed="rId6">
            <a:alphaModFix/>
          </a:blip>
          <a:stretch>
            <a:fillRect/>
          </a:stretch>
        </p:blipFill>
        <p:spPr>
          <a:xfrm>
            <a:off x="6492832" y="3298138"/>
            <a:ext cx="2231757" cy="1543649"/>
          </a:xfrm>
          <a:prstGeom prst="rect">
            <a:avLst/>
          </a:prstGeom>
          <a:noFill/>
          <a:ln>
            <a:noFill/>
          </a:ln>
        </p:spPr>
      </p:pic>
      <p:sp>
        <p:nvSpPr>
          <p:cNvPr id="480" name="Google Shape;480;p57"/>
          <p:cNvSpPr txBox="1"/>
          <p:nvPr/>
        </p:nvSpPr>
        <p:spPr>
          <a:xfrm>
            <a:off x="284150" y="4762500"/>
            <a:ext cx="8440500" cy="219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cs" sz="1000">
                <a:solidFill>
                  <a:srgbClr val="666666"/>
                </a:solidFill>
                <a:latin typeface="Montserrat Medium"/>
                <a:ea typeface="Montserrat Medium"/>
                <a:cs typeface="Montserrat Medium"/>
                <a:sym typeface="Montserrat Medium"/>
              </a:rPr>
              <a:t>lpkf.com</a:t>
            </a:r>
            <a:endParaRPr i="1" sz="1000">
              <a:solidFill>
                <a:srgbClr val="666666"/>
              </a:solidFill>
              <a:latin typeface="Montserrat Medium"/>
              <a:ea typeface="Montserrat Medium"/>
              <a:cs typeface="Montserrat Medium"/>
              <a:sym typeface="Montserrat Medium"/>
            </a:endParaRPr>
          </a:p>
        </p:txBody>
      </p:sp>
      <p:sp>
        <p:nvSpPr>
          <p:cNvPr id="481" name="Google Shape;481;p57"/>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LDS - </a:t>
            </a:r>
            <a:r>
              <a:rPr lang="cs"/>
              <a:t>Laser Direct Structuring</a:t>
            </a:r>
            <a:endParaRPr/>
          </a:p>
          <a:p>
            <a:pPr indent="0" lvl="0" marL="0" rtl="0" algn="l">
              <a:spcBef>
                <a:spcPts val="1600"/>
              </a:spcBef>
              <a:spcAft>
                <a:spcPts val="1600"/>
              </a:spcAft>
              <a:buNone/>
            </a:pPr>
            <a:r>
              <a:t/>
            </a:r>
            <a:endParaRPr/>
          </a:p>
        </p:txBody>
      </p:sp>
      <p:sp>
        <p:nvSpPr>
          <p:cNvPr id="482" name="Google Shape;482;p57"/>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MID</a:t>
            </a:r>
            <a:endParaRPr/>
          </a:p>
        </p:txBody>
      </p:sp>
      <p:sp>
        <p:nvSpPr>
          <p:cNvPr id="483" name="Google Shape;483;p57"/>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
        <p:nvSpPr>
          <p:cNvPr id="484" name="Google Shape;484;p57"/>
          <p:cNvSpPr txBox="1"/>
          <p:nvPr>
            <p:ph idx="1" type="body"/>
          </p:nvPr>
        </p:nvSpPr>
        <p:spPr>
          <a:xfrm>
            <a:off x="311700" y="923875"/>
            <a:ext cx="8236800" cy="3030300"/>
          </a:xfrm>
          <a:prstGeom prst="rect">
            <a:avLst/>
          </a:prstGeom>
        </p:spPr>
        <p:txBody>
          <a:bodyPr anchorCtr="0" anchor="t" bIns="91425" lIns="91425" spcFirstLastPara="1" rIns="91425" wrap="square" tIns="91425">
            <a:noAutofit/>
          </a:bodyPr>
          <a:lstStyle/>
          <a:p>
            <a:pPr indent="-304800" lvl="0" marL="457200" rtl="0" algn="l">
              <a:lnSpc>
                <a:spcPct val="150000"/>
              </a:lnSpc>
              <a:spcBef>
                <a:spcPts val="0"/>
              </a:spcBef>
              <a:spcAft>
                <a:spcPts val="0"/>
              </a:spcAft>
              <a:buSzPts val="1200"/>
              <a:buChar char="●"/>
            </a:pPr>
            <a:r>
              <a:rPr lang="cs" sz="1200"/>
              <a:t>patentovaný proces společnosti LPKF (DE)</a:t>
            </a:r>
            <a:endParaRPr sz="1200"/>
          </a:p>
          <a:p>
            <a:pPr indent="-304800" lvl="0" marL="457200" rtl="0" algn="l">
              <a:lnSpc>
                <a:spcPct val="150000"/>
              </a:lnSpc>
              <a:spcBef>
                <a:spcPts val="0"/>
              </a:spcBef>
              <a:spcAft>
                <a:spcPts val="0"/>
              </a:spcAft>
              <a:buSzPts val="1200"/>
              <a:buChar char="●"/>
            </a:pPr>
            <a:r>
              <a:rPr lang="cs" sz="1200"/>
              <a:t>princip:</a:t>
            </a:r>
            <a:endParaRPr sz="1200"/>
          </a:p>
          <a:p>
            <a:pPr indent="-304800" lvl="1" marL="914400" rtl="0" algn="l">
              <a:lnSpc>
                <a:spcPct val="150000"/>
              </a:lnSpc>
              <a:spcBef>
                <a:spcPts val="0"/>
              </a:spcBef>
              <a:spcAft>
                <a:spcPts val="0"/>
              </a:spcAft>
              <a:buSzPts val="1200"/>
              <a:buChar char="○"/>
            </a:pPr>
            <a:r>
              <a:rPr lang="cs" sz="1200"/>
              <a:t>základní plastový díl s obsahem LDS aditiva (organo-kovový komplex)</a:t>
            </a:r>
            <a:endParaRPr sz="1200"/>
          </a:p>
          <a:p>
            <a:pPr indent="-304800" lvl="1" marL="914400" rtl="0" algn="l">
              <a:lnSpc>
                <a:spcPct val="150000"/>
              </a:lnSpc>
              <a:spcBef>
                <a:spcPts val="0"/>
              </a:spcBef>
              <a:spcAft>
                <a:spcPts val="0"/>
              </a:spcAft>
              <a:buSzPts val="1200"/>
              <a:buChar char="○"/>
            </a:pPr>
            <a:r>
              <a:rPr lang="cs" sz="1200"/>
              <a:t>selektivní fyzikálně-chemická aktivace povrchu laserovým paprskem - vznik metalických jader (nukleí) Cu nebo Pd z organo-kovového komplexu</a:t>
            </a:r>
            <a:endParaRPr sz="1200"/>
          </a:p>
          <a:p>
            <a:pPr indent="-304800" lvl="1" marL="914400" rtl="0" algn="l">
              <a:lnSpc>
                <a:spcPct val="150000"/>
              </a:lnSpc>
              <a:spcBef>
                <a:spcPts val="0"/>
              </a:spcBef>
              <a:spcAft>
                <a:spcPts val="0"/>
              </a:spcAft>
              <a:buSzPts val="1200"/>
              <a:buChar char="○"/>
            </a:pPr>
            <a:r>
              <a:rPr lang="cs" sz="1200"/>
              <a:t>chemické Cu pokovení aktivovaného povrchu (typicky 8 - 12 μm/h)</a:t>
            </a:r>
            <a:endParaRPr sz="1200"/>
          </a:p>
          <a:p>
            <a:pPr indent="-304800" lvl="2" marL="1371600" rtl="0" algn="l">
              <a:lnSpc>
                <a:spcPct val="150000"/>
              </a:lnSpc>
              <a:spcBef>
                <a:spcPts val="0"/>
              </a:spcBef>
              <a:spcAft>
                <a:spcPts val="0"/>
              </a:spcAft>
              <a:buSzPts val="1200"/>
              <a:buChar char="■"/>
            </a:pPr>
            <a:r>
              <a:rPr lang="cs" sz="1200"/>
              <a:t>možné dále chemicky pokovovat: Ni, Au, Sn, Ag, Pd/Au ..</a:t>
            </a:r>
            <a:endParaRPr sz="1200"/>
          </a:p>
          <a:p>
            <a:pPr indent="-304800" lvl="1" marL="914400" rtl="0" algn="l">
              <a:lnSpc>
                <a:spcPct val="150000"/>
              </a:lnSpc>
              <a:spcBef>
                <a:spcPts val="0"/>
              </a:spcBef>
              <a:spcAft>
                <a:spcPts val="0"/>
              </a:spcAft>
              <a:buSzPts val="1200"/>
              <a:buChar char="○"/>
            </a:pPr>
            <a:r>
              <a:rPr lang="cs" sz="1200"/>
              <a:t>tepelně odolné polymery (např. LCP, PA 6/6T, PBT/PET) umožňují i následnou 3D SMT montáž s pájením přetavením (Pb-free cca 240 - 260 °C)</a:t>
            </a:r>
            <a:endParaRPr sz="12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58"/>
          <p:cNvSpPr txBox="1"/>
          <p:nvPr>
            <p:ph idx="2" type="subTitle"/>
          </p:nvPr>
        </p:nvSpPr>
        <p:spPr>
          <a:xfrm>
            <a:off x="235500" y="470750"/>
            <a:ext cx="7914000" cy="59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LDS - Laser Direct Structuring</a:t>
            </a:r>
            <a:endParaRPr/>
          </a:p>
          <a:p>
            <a:pPr indent="0" lvl="0" marL="0" rtl="0" algn="l">
              <a:spcBef>
                <a:spcPts val="1600"/>
              </a:spcBef>
              <a:spcAft>
                <a:spcPts val="1600"/>
              </a:spcAft>
              <a:buNone/>
            </a:pPr>
            <a:r>
              <a:t/>
            </a:r>
            <a:endParaRPr/>
          </a:p>
        </p:txBody>
      </p:sp>
      <p:sp>
        <p:nvSpPr>
          <p:cNvPr id="490" name="Google Shape;490;p58"/>
          <p:cNvSpPr txBox="1"/>
          <p:nvPr>
            <p:ph type="title"/>
          </p:nvPr>
        </p:nvSpPr>
        <p:spPr>
          <a:xfrm>
            <a:off x="2355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cs"/>
              <a:t>MID</a:t>
            </a:r>
            <a:endParaRPr/>
          </a:p>
        </p:txBody>
      </p:sp>
      <p:sp>
        <p:nvSpPr>
          <p:cNvPr id="491" name="Google Shape;491;p58"/>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pic>
        <p:nvPicPr>
          <p:cNvPr id="492" name="Google Shape;492;p58"/>
          <p:cNvPicPr preferRelativeResize="0"/>
          <p:nvPr/>
        </p:nvPicPr>
        <p:blipFill rotWithShape="1">
          <a:blip r:embed="rId3">
            <a:alphaModFix/>
          </a:blip>
          <a:srcRect b="13758" l="17319" r="19449" t="14469"/>
          <a:stretch/>
        </p:blipFill>
        <p:spPr>
          <a:xfrm>
            <a:off x="1769663" y="947000"/>
            <a:ext cx="2076052" cy="1836525"/>
          </a:xfrm>
          <a:prstGeom prst="rect">
            <a:avLst/>
          </a:prstGeom>
          <a:noFill/>
          <a:ln>
            <a:noFill/>
          </a:ln>
        </p:spPr>
      </p:pic>
      <p:pic>
        <p:nvPicPr>
          <p:cNvPr id="493" name="Google Shape;493;p58"/>
          <p:cNvPicPr preferRelativeResize="0"/>
          <p:nvPr/>
        </p:nvPicPr>
        <p:blipFill rotWithShape="1">
          <a:blip r:embed="rId4">
            <a:alphaModFix/>
          </a:blip>
          <a:srcRect b="0" l="6006" r="0" t="0"/>
          <a:stretch/>
        </p:blipFill>
        <p:spPr>
          <a:xfrm>
            <a:off x="4031800" y="1075563"/>
            <a:ext cx="2475075" cy="1697287"/>
          </a:xfrm>
          <a:prstGeom prst="rect">
            <a:avLst/>
          </a:prstGeom>
          <a:noFill/>
          <a:ln>
            <a:noFill/>
          </a:ln>
        </p:spPr>
      </p:pic>
      <p:pic>
        <p:nvPicPr>
          <p:cNvPr id="494" name="Google Shape;494;p58"/>
          <p:cNvPicPr preferRelativeResize="0"/>
          <p:nvPr/>
        </p:nvPicPr>
        <p:blipFill rotWithShape="1">
          <a:blip r:embed="rId5">
            <a:alphaModFix/>
          </a:blip>
          <a:srcRect b="2921" l="9274" r="10423" t="2543"/>
          <a:stretch/>
        </p:blipFill>
        <p:spPr>
          <a:xfrm>
            <a:off x="6692950" y="292300"/>
            <a:ext cx="2288100" cy="2480550"/>
          </a:xfrm>
          <a:prstGeom prst="rect">
            <a:avLst/>
          </a:prstGeom>
          <a:noFill/>
          <a:ln>
            <a:noFill/>
          </a:ln>
        </p:spPr>
      </p:pic>
      <p:pic>
        <p:nvPicPr>
          <p:cNvPr id="495" name="Google Shape;495;p58"/>
          <p:cNvPicPr preferRelativeResize="0"/>
          <p:nvPr/>
        </p:nvPicPr>
        <p:blipFill rotWithShape="1">
          <a:blip r:embed="rId6">
            <a:alphaModFix/>
          </a:blip>
          <a:srcRect b="0" l="16772" r="22565" t="0"/>
          <a:stretch/>
        </p:blipFill>
        <p:spPr>
          <a:xfrm>
            <a:off x="153238" y="3060575"/>
            <a:ext cx="2027076" cy="1710850"/>
          </a:xfrm>
          <a:prstGeom prst="rect">
            <a:avLst/>
          </a:prstGeom>
          <a:noFill/>
          <a:ln>
            <a:noFill/>
          </a:ln>
        </p:spPr>
      </p:pic>
      <p:pic>
        <p:nvPicPr>
          <p:cNvPr id="496" name="Google Shape;496;p58"/>
          <p:cNvPicPr preferRelativeResize="0"/>
          <p:nvPr/>
        </p:nvPicPr>
        <p:blipFill>
          <a:blip r:embed="rId7">
            <a:alphaModFix/>
          </a:blip>
          <a:stretch>
            <a:fillRect/>
          </a:stretch>
        </p:blipFill>
        <p:spPr>
          <a:xfrm>
            <a:off x="2309825" y="2896425"/>
            <a:ext cx="3337149" cy="1875000"/>
          </a:xfrm>
          <a:prstGeom prst="rect">
            <a:avLst/>
          </a:prstGeom>
          <a:noFill/>
          <a:ln>
            <a:noFill/>
          </a:ln>
        </p:spPr>
      </p:pic>
      <p:pic>
        <p:nvPicPr>
          <p:cNvPr id="497" name="Google Shape;497;p58"/>
          <p:cNvPicPr preferRelativeResize="0"/>
          <p:nvPr/>
        </p:nvPicPr>
        <p:blipFill>
          <a:blip r:embed="rId8">
            <a:alphaModFix/>
          </a:blip>
          <a:stretch>
            <a:fillRect/>
          </a:stretch>
        </p:blipFill>
        <p:spPr>
          <a:xfrm>
            <a:off x="5827753" y="2904400"/>
            <a:ext cx="3157871" cy="1875000"/>
          </a:xfrm>
          <a:prstGeom prst="rect">
            <a:avLst/>
          </a:prstGeom>
          <a:noFill/>
          <a:ln>
            <a:noFill/>
          </a:ln>
        </p:spPr>
      </p:pic>
      <p:pic>
        <p:nvPicPr>
          <p:cNvPr id="498" name="Google Shape;498;p58"/>
          <p:cNvPicPr preferRelativeResize="0"/>
          <p:nvPr/>
        </p:nvPicPr>
        <p:blipFill rotWithShape="1">
          <a:blip r:embed="rId9">
            <a:alphaModFix/>
          </a:blip>
          <a:srcRect b="22174" l="27305" r="23476" t="20376"/>
          <a:stretch/>
        </p:blipFill>
        <p:spPr>
          <a:xfrm>
            <a:off x="153250" y="1019462"/>
            <a:ext cx="1524823" cy="1779700"/>
          </a:xfrm>
          <a:prstGeom prst="rect">
            <a:avLst/>
          </a:prstGeom>
          <a:noFill/>
          <a:ln>
            <a:noFill/>
          </a:ln>
        </p:spPr>
      </p:pic>
      <p:pic>
        <p:nvPicPr>
          <p:cNvPr id="499" name="Google Shape;499;p58"/>
          <p:cNvPicPr preferRelativeResize="0"/>
          <p:nvPr/>
        </p:nvPicPr>
        <p:blipFill>
          <a:blip r:embed="rId10">
            <a:alphaModFix/>
          </a:blip>
          <a:stretch>
            <a:fillRect/>
          </a:stretch>
        </p:blipFill>
        <p:spPr>
          <a:xfrm>
            <a:off x="4031800" y="292300"/>
            <a:ext cx="2475074" cy="69610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59"/>
          <p:cNvSpPr txBox="1"/>
          <p:nvPr>
            <p:ph type="title"/>
          </p:nvPr>
        </p:nvSpPr>
        <p:spPr>
          <a:xfrm>
            <a:off x="311700" y="206910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cs"/>
              <a:t>Děkuji za pozornost</a:t>
            </a:r>
            <a:endParaRPr/>
          </a:p>
        </p:txBody>
      </p:sp>
      <p:sp>
        <p:nvSpPr>
          <p:cNvPr id="505" name="Google Shape;505;p59"/>
          <p:cNvSpPr txBox="1"/>
          <p:nvPr>
            <p:ph idx="1" type="subTitle"/>
          </p:nvPr>
        </p:nvSpPr>
        <p:spPr>
          <a:xfrm>
            <a:off x="1962850" y="3325275"/>
            <a:ext cx="5218200" cy="4389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cs">
                <a:latin typeface="Montserrat"/>
                <a:ea typeface="Montserrat"/>
                <a:cs typeface="Montserrat"/>
                <a:sym typeface="Montserrat"/>
              </a:rPr>
              <a:t>Silvan Pretl		</a:t>
            </a:r>
            <a:r>
              <a:rPr lang="cs" u="sng">
                <a:solidFill>
                  <a:schemeClr val="hlink"/>
                </a:solidFill>
                <a:hlinkClick r:id="rId3"/>
              </a:rPr>
              <a:t>pretl@fel.zcu.cz</a:t>
            </a:r>
            <a:endParaRPr/>
          </a:p>
        </p:txBody>
      </p:sp>
      <p:sp>
        <p:nvSpPr>
          <p:cNvPr id="506" name="Google Shape;506;p59"/>
          <p:cNvSpPr txBox="1"/>
          <p:nvPr>
            <p:ph idx="12" type="sldNum"/>
          </p:nvPr>
        </p:nvSpPr>
        <p:spPr>
          <a:xfrm>
            <a:off x="8548658" y="48156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KET TFE šablona">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