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7545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4706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081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512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47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675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871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0729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799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936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560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4694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97E76-53EF-463E-B26D-DACF53A42EA7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7A02C-6568-44D0-9E7E-16FC43445B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228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-82918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3"/>
            <a:ext cx="8072402" cy="8375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 II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Bohemia in </a:t>
            </a:r>
            <a:r>
              <a:rPr lang="cs-CZ" sz="1814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Pilsen</a:t>
            </a:r>
            <a:endParaRPr lang="cs-CZ" sz="1814" b="1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814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sz="1814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14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</a:t>
            </a:r>
            <a:r>
              <a:rPr lang="cs-CZ" sz="1814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814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sz="1814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CZ.02.2.69/0.0/0.0/18_056/0013239</a:t>
            </a:r>
          </a:p>
        </p:txBody>
      </p:sp>
      <p:pic>
        <p:nvPicPr>
          <p:cNvPr id="19" name="Obrázek 18" descr="https://opvvv.msmt.cz/media/msmt/uploads/OP_VVV/Pravidla_pro_publicitu/logolinky/JVS2_opraveny_aj/logolink_OP_VVV_hor_barva_en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702" y="5740600"/>
            <a:ext cx="4782638" cy="11316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1243393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Kineamtics</a:t>
            </a:r>
            <a:r>
              <a:rPr lang="cs-CZ" dirty="0"/>
              <a:t> </a:t>
            </a:r>
            <a:r>
              <a:rPr lang="cs-CZ" dirty="0" err="1"/>
              <a:t>analysis</a:t>
            </a:r>
            <a:r>
              <a:rPr lang="cs-CZ" dirty="0"/>
              <a:t> - goniometry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Device for measuring angles in a joint, two arms, one fixed and the other mobile.</a:t>
            </a:r>
            <a:endParaRPr lang="cs-CZ" dirty="0"/>
          </a:p>
          <a:p>
            <a:r>
              <a:rPr lang="en-US" dirty="0"/>
              <a:t>Clinical use through simple and useful examination of static angle values</a:t>
            </a:r>
            <a:endParaRPr lang="cs-CZ" dirty="0"/>
          </a:p>
          <a:p>
            <a:r>
              <a:rPr lang="en-US" dirty="0"/>
              <a:t>However, little usability if we want to investigate the angle dynamically during different positions and variations.</a:t>
            </a:r>
            <a:endParaRPr lang="cs-CZ" dirty="0"/>
          </a:p>
          <a:p>
            <a:r>
              <a:rPr lang="en-US" dirty="0" err="1"/>
              <a:t>Electrogoniometer</a:t>
            </a:r>
            <a:endParaRPr lang="cs-CZ" dirty="0"/>
          </a:p>
          <a:p>
            <a:r>
              <a:rPr lang="en-US" dirty="0"/>
              <a:t>It has its limits - based on comparison with motion capture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195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obsah 4" descr="Obsah obrázku fotka, žena, různé, muž&#10;&#10;Popis byl vytvořen automaticky">
            <a:extLst>
              <a:ext uri="{FF2B5EF4-FFF2-40B4-BE49-F238E27FC236}">
                <a16:creationId xmlns:a16="http://schemas.microsoft.com/office/drawing/2014/main" xmlns="" id="{AE87603D-505A-BB49-A639-8E33E2B1BD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236" b="1689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59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6C185380-27C4-E045-85D6-624D25328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550"/>
            <a:ext cx="12192000" cy="674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159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obsah 4" descr="Obsah obrázku žena, osoba, zrcadlo, dívka&#10;&#10;Popis byl vytvořen automaticky">
            <a:extLst>
              <a:ext uri="{FF2B5EF4-FFF2-40B4-BE49-F238E27FC236}">
                <a16:creationId xmlns:a16="http://schemas.microsoft.com/office/drawing/2014/main" xmlns="" id="{972BBFCD-2603-3749-9B46-623A39169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1" y="1420299"/>
            <a:ext cx="11553508" cy="414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94698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80</Words>
  <Application>Microsoft Office PowerPoint</Application>
  <PresentationFormat>Širokoúhlá obrazovka</PresentationFormat>
  <Paragraphs>9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Motiv Office</vt:lpstr>
      <vt:lpstr>Prezentace aplikace PowerPoint</vt:lpstr>
      <vt:lpstr>Kineamtics analysis - goniometry </vt:lpstr>
      <vt:lpstr>Prezentace aplikace PowerPoint</vt:lpstr>
      <vt:lpstr>Prezentace aplikace PowerPoint</vt:lpstr>
      <vt:lpstr>Prezentace aplikace PowerPoint</vt:lpstr>
    </vt:vector>
  </TitlesOfParts>
  <Company>Západočeská Univerzita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choose examination methods in physiotherapy</dc:title>
  <dc:creator>votikt</dc:creator>
  <cp:lastModifiedBy>martin.buk@tiscali.cz</cp:lastModifiedBy>
  <cp:revision>5</cp:revision>
  <dcterms:created xsi:type="dcterms:W3CDTF">2021-01-18T14:19:46Z</dcterms:created>
  <dcterms:modified xsi:type="dcterms:W3CDTF">2023-02-26T16:32:52Z</dcterms:modified>
</cp:coreProperties>
</file>