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7" r:id="rId5"/>
    <p:sldId id="259" r:id="rId6"/>
    <p:sldId id="260" r:id="rId7"/>
    <p:sldId id="261" r:id="rId8"/>
    <p:sldId id="268" r:id="rId9"/>
    <p:sldId id="262" r:id="rId10"/>
    <p:sldId id="263" r:id="rId11"/>
    <p:sldId id="264" r:id="rId12"/>
    <p:sldId id="265" r:id="rId13"/>
    <p:sldId id="266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EC850164-F544-4F66-86FC-99EE0BEAC7BC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2A619DD6-9E69-476D-9901-898B66B84E9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/>
              <a:t>Kliknutím lze upravit styly předlohy textu.</a:t>
            </a:r>
          </a:p>
          <a:p>
            <a:pPr lvl="1" eaLnBrk="1" latinLnBrk="0" hangingPunct="1"/>
            <a:r>
              <a:rPr lang="cs-CZ"/>
              <a:t>Druhá úroveň</a:t>
            </a:r>
          </a:p>
          <a:p>
            <a:pPr lvl="2" eaLnBrk="1" latinLnBrk="0" hangingPunct="1"/>
            <a:r>
              <a:rPr lang="cs-CZ"/>
              <a:t>Třetí úroveň</a:t>
            </a:r>
          </a:p>
          <a:p>
            <a:pPr lvl="3" eaLnBrk="1" latinLnBrk="0" hangingPunct="1"/>
            <a:r>
              <a:rPr lang="cs-CZ"/>
              <a:t>Čtvrtá úroveň</a:t>
            </a:r>
          </a:p>
          <a:p>
            <a:pPr lvl="4" eaLnBrk="1" latinLnBrk="0" hangingPunct="1"/>
            <a:r>
              <a:rPr lang="cs-CZ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C850164-F544-4F66-86FC-99EE0BEAC7BC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A619DD6-9E69-476D-9901-898B66B84E98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EC850164-F544-4F66-86FC-99EE0BEAC7BC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2A619DD6-9E69-476D-9901-898B66B84E9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50164-F544-4F66-86FC-99EE0BEAC7BC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619DD6-9E69-476D-9901-898B66B84E98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/>
              <a:t>Kliknutím lze upravit styly předlohy textu.</a:t>
            </a:r>
          </a:p>
          <a:p>
            <a:pPr lvl="1" eaLnBrk="1" latinLnBrk="0" hangingPunct="1"/>
            <a:r>
              <a:rPr lang="cs-CZ"/>
              <a:t>Druhá úroveň</a:t>
            </a:r>
          </a:p>
          <a:p>
            <a:pPr lvl="2" eaLnBrk="1" latinLnBrk="0" hangingPunct="1"/>
            <a:r>
              <a:rPr lang="cs-CZ"/>
              <a:t>Třetí úroveň</a:t>
            </a:r>
          </a:p>
          <a:p>
            <a:pPr lvl="3" eaLnBrk="1" latinLnBrk="0" hangingPunct="1"/>
            <a:r>
              <a:rPr lang="cs-CZ"/>
              <a:t>Čtvrtá úroveň</a:t>
            </a:r>
          </a:p>
          <a:p>
            <a:pPr lvl="4" eaLnBrk="1" latinLnBrk="0" hangingPunct="1"/>
            <a:r>
              <a:rPr lang="cs-CZ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/>
              <a:t>Kliknutím lze upravit styly předlohy textu.</a:t>
            </a:r>
          </a:p>
          <a:p>
            <a:pPr lvl="1" eaLnBrk="1" latinLnBrk="0" hangingPunct="1"/>
            <a:r>
              <a:rPr lang="cs-CZ"/>
              <a:t>Druhá úroveň</a:t>
            </a:r>
          </a:p>
          <a:p>
            <a:pPr lvl="2" eaLnBrk="1" latinLnBrk="0" hangingPunct="1"/>
            <a:r>
              <a:rPr lang="cs-CZ"/>
              <a:t>Třetí úroveň</a:t>
            </a:r>
          </a:p>
          <a:p>
            <a:pPr lvl="3" eaLnBrk="1" latinLnBrk="0" hangingPunct="1"/>
            <a:r>
              <a:rPr lang="cs-CZ"/>
              <a:t>Čtvrtá úroveň</a:t>
            </a:r>
          </a:p>
          <a:p>
            <a:pPr lvl="4" eaLnBrk="1" latinLnBrk="0" hangingPunct="1"/>
            <a:r>
              <a:rPr lang="cs-CZ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50164-F544-4F66-86FC-99EE0BEAC7BC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619DD6-9E69-476D-9901-898B66B84E98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/>
              <a:t>Kliknutím lze upravit styly předlohy textu.</a:t>
            </a:r>
          </a:p>
          <a:p>
            <a:pPr lvl="1" eaLnBrk="1" latinLnBrk="0" hangingPunct="1"/>
            <a:r>
              <a:rPr lang="cs-CZ"/>
              <a:t>Druhá úroveň</a:t>
            </a:r>
          </a:p>
          <a:p>
            <a:pPr lvl="2" eaLnBrk="1" latinLnBrk="0" hangingPunct="1"/>
            <a:r>
              <a:rPr lang="cs-CZ"/>
              <a:t>Třetí úroveň</a:t>
            </a:r>
          </a:p>
          <a:p>
            <a:pPr lvl="3" eaLnBrk="1" latinLnBrk="0" hangingPunct="1"/>
            <a:r>
              <a:rPr lang="cs-CZ"/>
              <a:t>Čtvrtá úroveň</a:t>
            </a:r>
          </a:p>
          <a:p>
            <a:pPr lvl="4" eaLnBrk="1" latinLnBrk="0" hangingPunct="1"/>
            <a:r>
              <a:rPr lang="cs-CZ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/>
              <a:t>Kliknutím lze upravit styly předlohy textu.</a:t>
            </a:r>
          </a:p>
          <a:p>
            <a:pPr lvl="1" eaLnBrk="1" latinLnBrk="0" hangingPunct="1"/>
            <a:r>
              <a:rPr lang="cs-CZ"/>
              <a:t>Druhá úroveň</a:t>
            </a:r>
          </a:p>
          <a:p>
            <a:pPr lvl="2" eaLnBrk="1" latinLnBrk="0" hangingPunct="1"/>
            <a:r>
              <a:rPr lang="cs-CZ"/>
              <a:t>Třetí úroveň</a:t>
            </a:r>
          </a:p>
          <a:p>
            <a:pPr lvl="3" eaLnBrk="1" latinLnBrk="0" hangingPunct="1"/>
            <a:r>
              <a:rPr lang="cs-CZ"/>
              <a:t>Čtvrtá úroveň</a:t>
            </a:r>
          </a:p>
          <a:p>
            <a:pPr lvl="4" eaLnBrk="1" latinLnBrk="0" hangingPunct="1"/>
            <a:r>
              <a:rPr lang="cs-CZ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C850164-F544-4F66-86FC-99EE0BEAC7BC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A619DD6-9E69-476D-9901-898B66B84E9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50164-F544-4F66-86FC-99EE0BEAC7BC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619DD6-9E69-476D-9901-898B66B84E9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/>
              <a:t>Kliknutím lze upravit styly předlohy textu.</a:t>
            </a:r>
          </a:p>
          <a:p>
            <a:pPr lvl="1" eaLnBrk="1" latinLnBrk="0" hangingPunct="1"/>
            <a:r>
              <a:rPr lang="cs-CZ"/>
              <a:t>Druhá úroveň</a:t>
            </a:r>
          </a:p>
          <a:p>
            <a:pPr lvl="2" eaLnBrk="1" latinLnBrk="0" hangingPunct="1"/>
            <a:r>
              <a:rPr lang="cs-CZ"/>
              <a:t>Třetí úroveň</a:t>
            </a:r>
          </a:p>
          <a:p>
            <a:pPr lvl="3" eaLnBrk="1" latinLnBrk="0" hangingPunct="1"/>
            <a:r>
              <a:rPr lang="cs-CZ"/>
              <a:t>Čtvrtá úroveň</a:t>
            </a:r>
          </a:p>
          <a:p>
            <a:pPr lvl="4" eaLnBrk="1" latinLnBrk="0" hangingPunct="1"/>
            <a:r>
              <a:rPr lang="cs-CZ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C850164-F544-4F66-86FC-99EE0BEAC7BC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A619DD6-9E69-476D-9901-898B66B84E98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C850164-F544-4F66-86FC-99EE0BEAC7BC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A619DD6-9E69-476D-9901-898B66B84E98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/>
              <a:t>Kliknutím lze upravit styly předlohy textu.</a:t>
            </a:r>
          </a:p>
          <a:p>
            <a:pPr lvl="1" eaLnBrk="1" latinLnBrk="0" hangingPunct="1"/>
            <a:r>
              <a:rPr lang="cs-CZ"/>
              <a:t>Druhá úroveň</a:t>
            </a:r>
          </a:p>
          <a:p>
            <a:pPr lvl="2" eaLnBrk="1" latinLnBrk="0" hangingPunct="1"/>
            <a:r>
              <a:rPr lang="cs-CZ"/>
              <a:t>Třetí úroveň</a:t>
            </a:r>
          </a:p>
          <a:p>
            <a:pPr lvl="3" eaLnBrk="1" latinLnBrk="0" hangingPunct="1"/>
            <a:r>
              <a:rPr lang="cs-CZ"/>
              <a:t>Čtvrtá úroveň</a:t>
            </a:r>
          </a:p>
          <a:p>
            <a:pPr lvl="4" eaLnBrk="1" latinLnBrk="0" hangingPunct="1"/>
            <a:r>
              <a:rPr lang="cs-CZ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50164-F544-4F66-86FC-99EE0BEAC7BC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619DD6-9E69-476D-9901-898B66B84E9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/>
              <a:t>Kliknutím lze upravit styly předlohy textu.</a:t>
            </a:r>
          </a:p>
          <a:p>
            <a:pPr lvl="1" eaLnBrk="1" latinLnBrk="0" hangingPunct="1"/>
            <a:r>
              <a:rPr lang="cs-CZ"/>
              <a:t>Druhá úroveň</a:t>
            </a:r>
          </a:p>
          <a:p>
            <a:pPr lvl="2" eaLnBrk="1" latinLnBrk="0" hangingPunct="1"/>
            <a:r>
              <a:rPr lang="cs-CZ"/>
              <a:t>Třetí úroveň</a:t>
            </a:r>
          </a:p>
          <a:p>
            <a:pPr lvl="3" eaLnBrk="1" latinLnBrk="0" hangingPunct="1"/>
            <a:r>
              <a:rPr lang="cs-CZ"/>
              <a:t>Čtvrtá úroveň</a:t>
            </a:r>
          </a:p>
          <a:p>
            <a:pPr lvl="4" eaLnBrk="1" latinLnBrk="0" hangingPunct="1"/>
            <a:r>
              <a:rPr lang="cs-CZ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50164-F544-4F66-86FC-99EE0BEAC7BC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619DD6-9E69-476D-9901-898B66B84E9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/>
              <a:t>Kliknutím lze upravit styly předlohy textu.</a:t>
            </a:r>
          </a:p>
          <a:p>
            <a:pPr lvl="1" eaLnBrk="1" latinLnBrk="0" hangingPunct="1"/>
            <a:r>
              <a:rPr kumimoji="0" lang="cs-CZ"/>
              <a:t>Druhá úroveň</a:t>
            </a:r>
          </a:p>
          <a:p>
            <a:pPr lvl="2" eaLnBrk="1" latinLnBrk="0" hangingPunct="1"/>
            <a:r>
              <a:rPr kumimoji="0" lang="cs-CZ"/>
              <a:t>Třetí úroveň</a:t>
            </a:r>
          </a:p>
          <a:p>
            <a:pPr lvl="3" eaLnBrk="1" latinLnBrk="0" hangingPunct="1"/>
            <a:r>
              <a:rPr kumimoji="0" lang="cs-CZ"/>
              <a:t>Čtvrtá úroveň</a:t>
            </a:r>
          </a:p>
          <a:p>
            <a:pPr lvl="4" eaLnBrk="1" latinLnBrk="0" hangingPunct="1"/>
            <a:r>
              <a:rPr kumimoji="0" lang="cs-CZ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C850164-F544-4F66-86FC-99EE0BEAC7BC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A619DD6-9E69-476D-9901-898B66B84E9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/>
              <a:t>Cultural</a:t>
            </a:r>
            <a:r>
              <a:rPr lang="cs-CZ" dirty="0"/>
              <a:t> </a:t>
            </a:r>
            <a:r>
              <a:rPr lang="cs-CZ" dirty="0" err="1"/>
              <a:t>Imperialism</a:t>
            </a:r>
            <a:r>
              <a:rPr lang="cs-CZ" dirty="0"/>
              <a:t>, </a:t>
            </a:r>
            <a:r>
              <a:rPr lang="cs-CZ" dirty="0" err="1"/>
              <a:t>Eurocentrism</a:t>
            </a:r>
            <a:r>
              <a:rPr lang="cs-CZ" dirty="0"/>
              <a:t>, Gender, Sexuality</a:t>
            </a:r>
          </a:p>
        </p:txBody>
      </p:sp>
      <p:pic>
        <p:nvPicPr>
          <p:cNvPr id="5" name="Obrázek 4" descr="https://opvvv.msmt.cz/media/msmt/uploads/OP_VVV/Pravidla_pro_publicitu/logolinky/JVS2_opraveny_aj/logolink_OP_VVV_hor_barva_eng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5262" y="5085184"/>
            <a:ext cx="5273675" cy="124777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Obdélník 5"/>
          <p:cNvSpPr/>
          <p:nvPr/>
        </p:nvSpPr>
        <p:spPr>
          <a:xfrm>
            <a:off x="2764676" y="692696"/>
            <a:ext cx="4572000" cy="61651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cs-CZ" sz="1200" b="1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ESF II </a:t>
            </a:r>
            <a:r>
              <a:rPr lang="cs-CZ" sz="1200" b="1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project</a:t>
            </a:r>
            <a:r>
              <a:rPr lang="cs-CZ" sz="1200" b="1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200" b="1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</a:t>
            </a:r>
            <a:r>
              <a:rPr lang="cs-CZ" sz="1200" b="1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200" b="1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cs-CZ" sz="1200" b="1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University </a:t>
            </a:r>
            <a:r>
              <a:rPr lang="cs-CZ" sz="1200" b="1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</a:t>
            </a:r>
            <a:r>
              <a:rPr lang="cs-CZ" sz="1200" b="1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200" b="1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West</a:t>
            </a:r>
            <a:r>
              <a:rPr lang="cs-CZ" sz="1200" b="1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Bohemia in </a:t>
            </a:r>
            <a:r>
              <a:rPr lang="cs-CZ" sz="1200" b="1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Pilsen</a:t>
            </a:r>
            <a:endParaRPr lang="cs-CZ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cs-CZ" sz="1200" b="1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reg</a:t>
            </a:r>
            <a:r>
              <a:rPr lang="cs-CZ" sz="12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cs-CZ" sz="12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number</a:t>
            </a:r>
            <a:r>
              <a:rPr lang="cs-CZ" sz="12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CZ.02.2.69/0.0/0.0/18_056/0013239</a:t>
            </a:r>
            <a:endParaRPr lang="cs-CZ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6287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Eurocentrism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err="1"/>
              <a:t>Imperialism</a:t>
            </a:r>
            <a:r>
              <a:rPr lang="cs-CZ" dirty="0"/>
              <a:t> </a:t>
            </a:r>
            <a:r>
              <a:rPr lang="cs-CZ" dirty="0" err="1"/>
              <a:t>placed</a:t>
            </a:r>
            <a:r>
              <a:rPr lang="cs-CZ" dirty="0"/>
              <a:t> </a:t>
            </a:r>
            <a:r>
              <a:rPr lang="cs-CZ" dirty="0" err="1"/>
              <a:t>Europe</a:t>
            </a:r>
            <a:r>
              <a:rPr lang="cs-CZ" dirty="0"/>
              <a:t> in </a:t>
            </a:r>
            <a:r>
              <a:rPr lang="cs-CZ" dirty="0" err="1"/>
              <a:t>the</a:t>
            </a:r>
            <a:r>
              <a:rPr lang="cs-CZ" dirty="0"/>
              <a:t> centre</a:t>
            </a:r>
          </a:p>
          <a:p>
            <a:endParaRPr lang="cs-CZ" dirty="0"/>
          </a:p>
          <a:p>
            <a:r>
              <a:rPr lang="cs-CZ" dirty="0" err="1"/>
              <a:t>Eurocentric</a:t>
            </a:r>
            <a:r>
              <a:rPr lang="cs-CZ" dirty="0"/>
              <a:t> </a:t>
            </a:r>
            <a:r>
              <a:rPr lang="cs-CZ" dirty="0" err="1"/>
              <a:t>histories</a:t>
            </a:r>
            <a:endParaRPr lang="cs-CZ" dirty="0"/>
          </a:p>
          <a:p>
            <a:endParaRPr lang="cs-CZ" dirty="0"/>
          </a:p>
          <a:p>
            <a:r>
              <a:rPr lang="cs-CZ" dirty="0" err="1"/>
              <a:t>Hegel</a:t>
            </a:r>
            <a:r>
              <a:rPr lang="cs-CZ" dirty="0"/>
              <a:t>: </a:t>
            </a:r>
            <a:r>
              <a:rPr lang="cs-CZ" dirty="0" err="1"/>
              <a:t>fate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Asian</a:t>
            </a:r>
            <a:r>
              <a:rPr lang="cs-CZ" dirty="0"/>
              <a:t> </a:t>
            </a:r>
            <a:r>
              <a:rPr lang="cs-CZ" dirty="0" err="1"/>
              <a:t>empires</a:t>
            </a:r>
            <a:r>
              <a:rPr lang="cs-CZ" dirty="0"/>
              <a:t> to </a:t>
            </a:r>
            <a:r>
              <a:rPr lang="cs-CZ" dirty="0" err="1"/>
              <a:t>be</a:t>
            </a:r>
            <a:r>
              <a:rPr lang="cs-CZ" dirty="0"/>
              <a:t> </a:t>
            </a:r>
            <a:r>
              <a:rPr lang="cs-CZ" dirty="0" err="1"/>
              <a:t>subjected</a:t>
            </a:r>
            <a:r>
              <a:rPr lang="cs-CZ" dirty="0"/>
              <a:t> to </a:t>
            </a:r>
            <a:r>
              <a:rPr lang="cs-CZ" dirty="0" err="1"/>
              <a:t>Europeans</a:t>
            </a:r>
            <a:endParaRPr lang="cs-CZ" dirty="0"/>
          </a:p>
          <a:p>
            <a:endParaRPr lang="cs-CZ" dirty="0"/>
          </a:p>
          <a:p>
            <a:r>
              <a:rPr lang="cs-CZ" dirty="0"/>
              <a:t>Idea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time</a:t>
            </a:r>
            <a:r>
              <a:rPr lang="cs-CZ" dirty="0"/>
              <a:t> and </a:t>
            </a:r>
            <a:r>
              <a:rPr lang="cs-CZ" dirty="0" err="1"/>
              <a:t>history</a:t>
            </a:r>
            <a:r>
              <a:rPr lang="cs-CZ" dirty="0"/>
              <a:t>: </a:t>
            </a:r>
            <a:r>
              <a:rPr lang="cs-CZ" dirty="0" err="1"/>
              <a:t>dynamic</a:t>
            </a:r>
            <a:r>
              <a:rPr lang="cs-CZ" dirty="0"/>
              <a:t> </a:t>
            </a:r>
            <a:r>
              <a:rPr lang="cs-CZ" dirty="0" err="1"/>
              <a:t>West</a:t>
            </a:r>
            <a:endParaRPr lang="cs-CZ" dirty="0"/>
          </a:p>
          <a:p>
            <a:endParaRPr lang="cs-CZ" dirty="0"/>
          </a:p>
          <a:p>
            <a:r>
              <a:rPr lang="cs-CZ" dirty="0" err="1"/>
              <a:t>Hegel</a:t>
            </a:r>
            <a:r>
              <a:rPr lang="cs-CZ" dirty="0"/>
              <a:t>: </a:t>
            </a:r>
            <a:r>
              <a:rPr lang="cs-CZ" dirty="0" err="1"/>
              <a:t>Africa</a:t>
            </a:r>
            <a:r>
              <a:rPr lang="cs-CZ" dirty="0"/>
              <a:t> </a:t>
            </a:r>
            <a:r>
              <a:rPr lang="cs-CZ" dirty="0" err="1"/>
              <a:t>unhistorical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79201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Eurocentrism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/>
              <a:t>Western modernity far </a:t>
            </a:r>
            <a:r>
              <a:rPr lang="cs-CZ" dirty="0" err="1"/>
              <a:t>from</a:t>
            </a:r>
            <a:r>
              <a:rPr lang="cs-CZ" dirty="0"/>
              <a:t> </a:t>
            </a:r>
            <a:r>
              <a:rPr lang="cs-CZ" dirty="0" err="1"/>
              <a:t>monolithic</a:t>
            </a:r>
            <a:endParaRPr lang="cs-CZ" dirty="0"/>
          </a:p>
          <a:p>
            <a:endParaRPr lang="cs-CZ" dirty="0"/>
          </a:p>
          <a:p>
            <a:r>
              <a:rPr lang="cs-CZ" dirty="0" err="1"/>
              <a:t>Creolité</a:t>
            </a:r>
            <a:r>
              <a:rPr lang="cs-CZ" dirty="0"/>
              <a:t> – </a:t>
            </a:r>
            <a:r>
              <a:rPr lang="cs-CZ" dirty="0" err="1"/>
              <a:t>hybridized</a:t>
            </a:r>
            <a:r>
              <a:rPr lang="cs-CZ" dirty="0"/>
              <a:t> </a:t>
            </a:r>
            <a:r>
              <a:rPr lang="cs-CZ" dirty="0" err="1"/>
              <a:t>cultures</a:t>
            </a:r>
            <a:r>
              <a:rPr lang="cs-CZ" dirty="0"/>
              <a:t> </a:t>
            </a:r>
          </a:p>
          <a:p>
            <a:endParaRPr lang="cs-CZ" dirty="0"/>
          </a:p>
          <a:p>
            <a:r>
              <a:rPr lang="cs-CZ" dirty="0"/>
              <a:t>New, </a:t>
            </a:r>
            <a:r>
              <a:rPr lang="cs-CZ" dirty="0" err="1"/>
              <a:t>dynamic</a:t>
            </a:r>
            <a:r>
              <a:rPr lang="cs-CZ" dirty="0"/>
              <a:t> and in </a:t>
            </a:r>
            <a:r>
              <a:rPr lang="cs-CZ" dirty="0" err="1"/>
              <a:t>conflict</a:t>
            </a:r>
            <a:r>
              <a:rPr lang="cs-CZ" dirty="0"/>
              <a:t> </a:t>
            </a:r>
            <a:r>
              <a:rPr lang="cs-CZ" dirty="0" err="1"/>
              <a:t>with</a:t>
            </a:r>
            <a:r>
              <a:rPr lang="cs-CZ" dirty="0"/>
              <a:t> </a:t>
            </a:r>
            <a:r>
              <a:rPr lang="cs-CZ" dirty="0" err="1"/>
              <a:t>European</a:t>
            </a:r>
            <a:r>
              <a:rPr lang="cs-CZ" dirty="0"/>
              <a:t> modernity</a:t>
            </a:r>
          </a:p>
          <a:p>
            <a:endParaRPr lang="cs-CZ" dirty="0"/>
          </a:p>
          <a:p>
            <a:r>
              <a:rPr lang="cs-CZ" dirty="0" err="1"/>
              <a:t>Some</a:t>
            </a:r>
            <a:r>
              <a:rPr lang="cs-CZ" dirty="0"/>
              <a:t> </a:t>
            </a:r>
            <a:r>
              <a:rPr lang="cs-CZ" dirty="0" err="1"/>
              <a:t>ways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being</a:t>
            </a:r>
            <a:r>
              <a:rPr lang="cs-CZ" dirty="0"/>
              <a:t> </a:t>
            </a:r>
            <a:r>
              <a:rPr lang="cs-CZ" dirty="0" err="1"/>
              <a:t>modern</a:t>
            </a:r>
            <a:r>
              <a:rPr lang="cs-CZ" dirty="0"/>
              <a:t> </a:t>
            </a:r>
            <a:r>
              <a:rPr lang="cs-CZ" dirty="0" err="1"/>
              <a:t>became</a:t>
            </a:r>
            <a:r>
              <a:rPr lang="cs-CZ" dirty="0"/>
              <a:t> </a:t>
            </a:r>
            <a:r>
              <a:rPr lang="cs-CZ" dirty="0" err="1"/>
              <a:t>monstrous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821148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08720"/>
            <a:ext cx="9179560" cy="52264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875223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China</a:t>
            </a:r>
            <a:r>
              <a:rPr lang="cs-CZ" dirty="0"/>
              <a:t> and Japan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err="1"/>
              <a:t>Reactions</a:t>
            </a:r>
            <a:r>
              <a:rPr lang="cs-CZ" dirty="0"/>
              <a:t> to </a:t>
            </a:r>
            <a:r>
              <a:rPr lang="cs-CZ" dirty="0" err="1"/>
              <a:t>European</a:t>
            </a:r>
            <a:r>
              <a:rPr lang="cs-CZ" dirty="0"/>
              <a:t> and US </a:t>
            </a:r>
            <a:r>
              <a:rPr lang="cs-CZ" dirty="0" err="1"/>
              <a:t>imperialism</a:t>
            </a:r>
            <a:endParaRPr lang="cs-CZ" dirty="0"/>
          </a:p>
          <a:p>
            <a:endParaRPr lang="cs-CZ" dirty="0"/>
          </a:p>
          <a:p>
            <a:r>
              <a:rPr lang="cs-CZ" dirty="0" err="1"/>
              <a:t>Collapse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Chinese</a:t>
            </a:r>
            <a:r>
              <a:rPr lang="cs-CZ" dirty="0"/>
              <a:t> Empire, </a:t>
            </a:r>
            <a:r>
              <a:rPr lang="cs-CZ" dirty="0" err="1"/>
              <a:t>rise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Japan Empire</a:t>
            </a:r>
          </a:p>
          <a:p>
            <a:endParaRPr lang="cs-CZ" dirty="0"/>
          </a:p>
          <a:p>
            <a:r>
              <a:rPr lang="cs-CZ" dirty="0" err="1"/>
              <a:t>China‘s</a:t>
            </a:r>
            <a:r>
              <a:rPr lang="cs-CZ" dirty="0"/>
              <a:t> </a:t>
            </a:r>
            <a:r>
              <a:rPr lang="cs-CZ" dirty="0" err="1"/>
              <a:t>isolation</a:t>
            </a:r>
            <a:r>
              <a:rPr lang="cs-CZ" dirty="0"/>
              <a:t>, Opium </a:t>
            </a:r>
            <a:r>
              <a:rPr lang="cs-CZ" dirty="0" err="1"/>
              <a:t>Wars</a:t>
            </a:r>
            <a:r>
              <a:rPr lang="cs-CZ" dirty="0"/>
              <a:t> 1839-40, </a:t>
            </a:r>
            <a:r>
              <a:rPr lang="cs-CZ" dirty="0" err="1"/>
              <a:t>forcing</a:t>
            </a:r>
            <a:r>
              <a:rPr lang="cs-CZ" dirty="0"/>
              <a:t> </a:t>
            </a:r>
            <a:r>
              <a:rPr lang="cs-CZ" dirty="0" err="1"/>
              <a:t>China</a:t>
            </a:r>
            <a:r>
              <a:rPr lang="cs-CZ" dirty="0"/>
              <a:t> to open up </a:t>
            </a:r>
            <a:r>
              <a:rPr lang="cs-CZ" dirty="0" err="1"/>
              <a:t>its</a:t>
            </a:r>
            <a:r>
              <a:rPr lang="cs-CZ" dirty="0"/>
              <a:t> </a:t>
            </a:r>
            <a:r>
              <a:rPr lang="cs-CZ" dirty="0" err="1"/>
              <a:t>trade</a:t>
            </a:r>
            <a:endParaRPr lang="cs-CZ" dirty="0"/>
          </a:p>
          <a:p>
            <a:endParaRPr lang="cs-CZ" dirty="0"/>
          </a:p>
          <a:p>
            <a:r>
              <a:rPr lang="cs-CZ" dirty="0" err="1"/>
              <a:t>Expansion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British</a:t>
            </a:r>
            <a:r>
              <a:rPr lang="cs-CZ" dirty="0"/>
              <a:t> </a:t>
            </a:r>
            <a:r>
              <a:rPr lang="cs-CZ" dirty="0" err="1"/>
              <a:t>cultural</a:t>
            </a:r>
            <a:r>
              <a:rPr lang="cs-CZ" dirty="0"/>
              <a:t> and </a:t>
            </a:r>
            <a:r>
              <a:rPr lang="cs-CZ" dirty="0" err="1"/>
              <a:t>economic</a:t>
            </a:r>
            <a:r>
              <a:rPr lang="cs-CZ" dirty="0"/>
              <a:t> superiority</a:t>
            </a: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0374" y="2530602"/>
            <a:ext cx="4903477" cy="36347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830940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China</a:t>
            </a:r>
            <a:r>
              <a:rPr lang="cs-CZ" dirty="0"/>
              <a:t> and Japan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err="1"/>
              <a:t>China</a:t>
            </a:r>
            <a:r>
              <a:rPr lang="cs-CZ" dirty="0"/>
              <a:t>: </a:t>
            </a:r>
            <a:r>
              <a:rPr lang="cs-CZ" dirty="0" err="1"/>
              <a:t>hostility</a:t>
            </a:r>
            <a:r>
              <a:rPr lang="cs-CZ" dirty="0"/>
              <a:t> to Western </a:t>
            </a:r>
            <a:r>
              <a:rPr lang="cs-CZ" dirty="0" err="1"/>
              <a:t>ideas</a:t>
            </a:r>
            <a:r>
              <a:rPr lang="cs-CZ" dirty="0"/>
              <a:t> led to </a:t>
            </a:r>
            <a:r>
              <a:rPr lang="cs-CZ" dirty="0" err="1"/>
              <a:t>ckash</a:t>
            </a:r>
            <a:r>
              <a:rPr lang="cs-CZ" dirty="0"/>
              <a:t> </a:t>
            </a:r>
            <a:r>
              <a:rPr lang="cs-CZ" dirty="0" err="1"/>
              <a:t>between</a:t>
            </a:r>
            <a:r>
              <a:rPr lang="cs-CZ" dirty="0"/>
              <a:t> </a:t>
            </a:r>
            <a:r>
              <a:rPr lang="cs-CZ" dirty="0" err="1"/>
              <a:t>modernizers</a:t>
            </a:r>
            <a:r>
              <a:rPr lang="cs-CZ" dirty="0"/>
              <a:t> and </a:t>
            </a:r>
            <a:r>
              <a:rPr lang="cs-CZ" dirty="0" err="1"/>
              <a:t>traditionalists</a:t>
            </a:r>
            <a:endParaRPr lang="cs-CZ" dirty="0"/>
          </a:p>
          <a:p>
            <a:endParaRPr lang="cs-CZ" dirty="0"/>
          </a:p>
          <a:p>
            <a:r>
              <a:rPr lang="cs-CZ" dirty="0" err="1"/>
              <a:t>Kuomintang</a:t>
            </a:r>
            <a:r>
              <a:rPr lang="cs-CZ" dirty="0"/>
              <a:t> (</a:t>
            </a:r>
            <a:r>
              <a:rPr lang="cs-CZ" dirty="0" err="1"/>
              <a:t>admired</a:t>
            </a:r>
            <a:r>
              <a:rPr lang="cs-CZ" dirty="0"/>
              <a:t> </a:t>
            </a:r>
            <a:r>
              <a:rPr lang="cs-CZ" dirty="0" err="1"/>
              <a:t>Japan‘s</a:t>
            </a:r>
            <a:r>
              <a:rPr lang="cs-CZ" dirty="0"/>
              <a:t> </a:t>
            </a:r>
            <a:r>
              <a:rPr lang="cs-CZ" dirty="0" err="1"/>
              <a:t>modernization</a:t>
            </a:r>
            <a:r>
              <a:rPr lang="cs-CZ" dirty="0"/>
              <a:t>)</a:t>
            </a:r>
          </a:p>
          <a:p>
            <a:endParaRPr lang="cs-CZ" dirty="0"/>
          </a:p>
          <a:p>
            <a:r>
              <a:rPr lang="cs-CZ" dirty="0" err="1"/>
              <a:t>Traditionalists</a:t>
            </a:r>
            <a:r>
              <a:rPr lang="cs-CZ" dirty="0"/>
              <a:t> </a:t>
            </a:r>
            <a:r>
              <a:rPr lang="cs-CZ" dirty="0" err="1"/>
              <a:t>wanted</a:t>
            </a:r>
            <a:r>
              <a:rPr lang="cs-CZ" dirty="0"/>
              <a:t> to return to </a:t>
            </a:r>
            <a:r>
              <a:rPr lang="cs-CZ" dirty="0" err="1"/>
              <a:t>Old</a:t>
            </a:r>
            <a:r>
              <a:rPr lang="cs-CZ" dirty="0"/>
              <a:t> </a:t>
            </a:r>
            <a:r>
              <a:rPr lang="cs-CZ" dirty="0" err="1"/>
              <a:t>Chinese</a:t>
            </a:r>
            <a:r>
              <a:rPr lang="cs-CZ" dirty="0"/>
              <a:t> Empire</a:t>
            </a:r>
          </a:p>
          <a:p>
            <a:endParaRPr lang="cs-CZ" dirty="0"/>
          </a:p>
          <a:p>
            <a:r>
              <a:rPr lang="cs-CZ" dirty="0"/>
              <a:t>Civil </a:t>
            </a:r>
            <a:r>
              <a:rPr lang="cs-CZ" dirty="0" err="1"/>
              <a:t>war</a:t>
            </a:r>
            <a:r>
              <a:rPr lang="cs-CZ" dirty="0"/>
              <a:t> </a:t>
            </a:r>
            <a:r>
              <a:rPr lang="cs-CZ" dirty="0" err="1"/>
              <a:t>between</a:t>
            </a:r>
            <a:r>
              <a:rPr lang="cs-CZ" dirty="0"/>
              <a:t> </a:t>
            </a:r>
            <a:r>
              <a:rPr lang="cs-CZ" dirty="0" err="1"/>
              <a:t>communists</a:t>
            </a:r>
            <a:r>
              <a:rPr lang="cs-CZ" dirty="0"/>
              <a:t> and </a:t>
            </a:r>
            <a:r>
              <a:rPr lang="cs-CZ" dirty="0" err="1"/>
              <a:t>nationalists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838799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China</a:t>
            </a:r>
            <a:r>
              <a:rPr lang="cs-CZ" dirty="0"/>
              <a:t> and Japan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/>
              <a:t>Japan: </a:t>
            </a:r>
            <a:r>
              <a:rPr lang="cs-CZ" dirty="0" err="1"/>
              <a:t>Meiji</a:t>
            </a:r>
            <a:r>
              <a:rPr lang="cs-CZ" dirty="0"/>
              <a:t> (1866-1912) – </a:t>
            </a:r>
            <a:r>
              <a:rPr lang="cs-CZ" dirty="0" err="1"/>
              <a:t>civilization</a:t>
            </a:r>
            <a:r>
              <a:rPr lang="cs-CZ" dirty="0"/>
              <a:t> and </a:t>
            </a:r>
            <a:r>
              <a:rPr lang="cs-CZ" dirty="0" err="1"/>
              <a:t>enlightement</a:t>
            </a:r>
            <a:r>
              <a:rPr lang="cs-CZ" dirty="0"/>
              <a:t> </a:t>
            </a:r>
          </a:p>
          <a:p>
            <a:endParaRPr lang="cs-CZ" dirty="0"/>
          </a:p>
          <a:p>
            <a:r>
              <a:rPr lang="cs-CZ" dirty="0"/>
              <a:t>1904-5 </a:t>
            </a:r>
            <a:r>
              <a:rPr lang="cs-CZ" dirty="0" err="1"/>
              <a:t>defeat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Russia</a:t>
            </a:r>
            <a:endParaRPr lang="cs-CZ" dirty="0"/>
          </a:p>
          <a:p>
            <a:endParaRPr lang="cs-CZ" dirty="0"/>
          </a:p>
          <a:p>
            <a:r>
              <a:rPr lang="cs-CZ" dirty="0"/>
              <a:t>1919 </a:t>
            </a:r>
            <a:r>
              <a:rPr lang="cs-CZ" dirty="0" err="1"/>
              <a:t>League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Nations</a:t>
            </a:r>
            <a:endParaRPr lang="cs-CZ" dirty="0"/>
          </a:p>
          <a:p>
            <a:endParaRPr lang="cs-CZ" dirty="0"/>
          </a:p>
          <a:p>
            <a:r>
              <a:rPr lang="cs-CZ" dirty="0" err="1"/>
              <a:t>Acceptance</a:t>
            </a:r>
            <a:r>
              <a:rPr lang="cs-CZ" dirty="0"/>
              <a:t> by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White</a:t>
            </a:r>
            <a:r>
              <a:rPr lang="cs-CZ" dirty="0"/>
              <a:t> </a:t>
            </a:r>
            <a:r>
              <a:rPr lang="cs-CZ" dirty="0" err="1"/>
              <a:t>powers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836725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18183"/>
            <a:ext cx="9144000" cy="59473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928688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China</a:t>
            </a:r>
            <a:r>
              <a:rPr lang="cs-CZ" dirty="0"/>
              <a:t> and Japan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err="1"/>
              <a:t>Japanese</a:t>
            </a:r>
            <a:r>
              <a:rPr lang="cs-CZ" dirty="0"/>
              <a:t> </a:t>
            </a:r>
            <a:r>
              <a:rPr lang="cs-CZ" dirty="0" err="1"/>
              <a:t>strategy</a:t>
            </a:r>
            <a:r>
              <a:rPr lang="cs-CZ" dirty="0"/>
              <a:t> to </a:t>
            </a:r>
            <a:r>
              <a:rPr lang="cs-CZ" dirty="0" err="1"/>
              <a:t>renew</a:t>
            </a:r>
            <a:r>
              <a:rPr lang="cs-CZ" dirty="0"/>
              <a:t> </a:t>
            </a:r>
            <a:r>
              <a:rPr lang="cs-CZ" dirty="0" err="1"/>
              <a:t>Asian</a:t>
            </a:r>
            <a:r>
              <a:rPr lang="cs-CZ" dirty="0"/>
              <a:t> </a:t>
            </a:r>
            <a:r>
              <a:rPr lang="cs-CZ" dirty="0" err="1"/>
              <a:t>civilizations</a:t>
            </a:r>
            <a:r>
              <a:rPr lang="cs-CZ" dirty="0"/>
              <a:t> </a:t>
            </a:r>
            <a:r>
              <a:rPr lang="cs-CZ" dirty="0" err="1"/>
              <a:t>through</a:t>
            </a:r>
            <a:r>
              <a:rPr lang="cs-CZ" dirty="0"/>
              <a:t> </a:t>
            </a:r>
            <a:r>
              <a:rPr lang="cs-CZ" dirty="0" err="1"/>
              <a:t>Japanization</a:t>
            </a:r>
            <a:endParaRPr lang="cs-CZ" dirty="0"/>
          </a:p>
          <a:p>
            <a:endParaRPr lang="cs-CZ" dirty="0"/>
          </a:p>
          <a:p>
            <a:r>
              <a:rPr lang="cs-CZ" dirty="0" err="1"/>
              <a:t>After</a:t>
            </a:r>
            <a:r>
              <a:rPr lang="cs-CZ" dirty="0"/>
              <a:t> </a:t>
            </a:r>
            <a:r>
              <a:rPr lang="cs-CZ" dirty="0" err="1"/>
              <a:t>openness</a:t>
            </a:r>
            <a:r>
              <a:rPr lang="cs-CZ" dirty="0"/>
              <a:t> to Western modernity return to </a:t>
            </a:r>
            <a:r>
              <a:rPr lang="cs-CZ" dirty="0" err="1"/>
              <a:t>Japanese</a:t>
            </a:r>
            <a:r>
              <a:rPr lang="cs-CZ" dirty="0"/>
              <a:t> </a:t>
            </a:r>
            <a:r>
              <a:rPr lang="cs-CZ" dirty="0" err="1"/>
              <a:t>roots</a:t>
            </a:r>
            <a:r>
              <a:rPr lang="cs-CZ" dirty="0"/>
              <a:t> and militant </a:t>
            </a:r>
            <a:r>
              <a:rPr lang="cs-CZ" dirty="0" err="1"/>
              <a:t>nationalism</a:t>
            </a:r>
            <a:endParaRPr lang="cs-CZ" dirty="0"/>
          </a:p>
          <a:p>
            <a:endParaRPr lang="cs-CZ" dirty="0"/>
          </a:p>
          <a:p>
            <a:r>
              <a:rPr lang="cs-CZ" dirty="0"/>
              <a:t>Japan as </a:t>
            </a:r>
            <a:r>
              <a:rPr lang="cs-CZ" dirty="0" err="1"/>
              <a:t>Britain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Asia</a:t>
            </a:r>
            <a:r>
              <a:rPr lang="cs-CZ" dirty="0"/>
              <a:t>, </a:t>
            </a:r>
            <a:r>
              <a:rPr lang="cs-CZ" dirty="0" err="1"/>
              <a:t>relatively</a:t>
            </a:r>
            <a:r>
              <a:rPr lang="cs-CZ" dirty="0"/>
              <a:t> </a:t>
            </a:r>
            <a:r>
              <a:rPr lang="cs-CZ" dirty="0" err="1"/>
              <a:t>homogeneous</a:t>
            </a:r>
            <a:endParaRPr lang="cs-CZ" dirty="0"/>
          </a:p>
          <a:p>
            <a:endParaRPr lang="cs-CZ" dirty="0"/>
          </a:p>
          <a:p>
            <a:r>
              <a:rPr lang="cs-CZ" dirty="0" err="1"/>
              <a:t>China</a:t>
            </a:r>
            <a:r>
              <a:rPr lang="cs-CZ" dirty="0"/>
              <a:t> diverse, </a:t>
            </a:r>
            <a:r>
              <a:rPr lang="cs-CZ" dirty="0" err="1"/>
              <a:t>experience</a:t>
            </a:r>
            <a:r>
              <a:rPr lang="cs-CZ" dirty="0"/>
              <a:t> </a:t>
            </a:r>
            <a:r>
              <a:rPr lang="cs-CZ" dirty="0" err="1"/>
              <a:t>with</a:t>
            </a:r>
            <a:r>
              <a:rPr lang="cs-CZ" dirty="0"/>
              <a:t> </a:t>
            </a:r>
            <a:r>
              <a:rPr lang="cs-CZ" dirty="0" err="1"/>
              <a:t>rather</a:t>
            </a:r>
            <a:r>
              <a:rPr lang="cs-CZ" dirty="0"/>
              <a:t> </a:t>
            </a:r>
            <a:r>
              <a:rPr lang="cs-CZ" dirty="0" err="1"/>
              <a:t>oppressive</a:t>
            </a:r>
            <a:r>
              <a:rPr lang="cs-CZ" dirty="0"/>
              <a:t> </a:t>
            </a:r>
            <a:r>
              <a:rPr lang="cs-CZ" dirty="0" err="1"/>
              <a:t>imperialism</a:t>
            </a:r>
            <a:r>
              <a:rPr lang="cs-CZ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700372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Culture</a:t>
            </a:r>
            <a:r>
              <a:rPr lang="cs-CZ" dirty="0"/>
              <a:t> and </a:t>
            </a:r>
            <a:r>
              <a:rPr lang="cs-CZ" dirty="0" err="1"/>
              <a:t>Imperialism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/>
              <a:t>Empire </a:t>
            </a:r>
            <a:r>
              <a:rPr lang="cs-CZ" dirty="0" err="1"/>
              <a:t>was</a:t>
            </a:r>
            <a:r>
              <a:rPr lang="cs-CZ" dirty="0"/>
              <a:t> as much a </a:t>
            </a:r>
            <a:r>
              <a:rPr lang="cs-CZ" dirty="0" err="1"/>
              <a:t>cultural</a:t>
            </a:r>
            <a:r>
              <a:rPr lang="cs-CZ" dirty="0"/>
              <a:t> and </a:t>
            </a:r>
            <a:r>
              <a:rPr lang="cs-CZ" dirty="0" err="1"/>
              <a:t>intellectual</a:t>
            </a:r>
            <a:r>
              <a:rPr lang="cs-CZ" dirty="0"/>
              <a:t> as a </a:t>
            </a:r>
            <a:r>
              <a:rPr lang="cs-CZ" dirty="0" err="1"/>
              <a:t>political</a:t>
            </a:r>
            <a:r>
              <a:rPr lang="cs-CZ" dirty="0"/>
              <a:t>/</a:t>
            </a:r>
            <a:r>
              <a:rPr lang="cs-CZ" dirty="0" err="1"/>
              <a:t>economic</a:t>
            </a:r>
            <a:r>
              <a:rPr lang="cs-CZ" dirty="0"/>
              <a:t> </a:t>
            </a:r>
            <a:r>
              <a:rPr lang="cs-CZ" dirty="0" err="1"/>
              <a:t>phenomenon</a:t>
            </a:r>
            <a:endParaRPr lang="cs-CZ" dirty="0"/>
          </a:p>
          <a:p>
            <a:endParaRPr lang="cs-CZ" dirty="0"/>
          </a:p>
          <a:p>
            <a:r>
              <a:rPr lang="cs-CZ" dirty="0" err="1"/>
              <a:t>Said</a:t>
            </a:r>
            <a:r>
              <a:rPr lang="cs-CZ" dirty="0"/>
              <a:t>: </a:t>
            </a:r>
            <a:r>
              <a:rPr lang="cs-CZ" dirty="0" err="1"/>
              <a:t>constructing</a:t>
            </a:r>
            <a:r>
              <a:rPr lang="cs-CZ" dirty="0"/>
              <a:t> </a:t>
            </a:r>
            <a:r>
              <a:rPr lang="cs-CZ" dirty="0" err="1"/>
              <a:t>colonial</a:t>
            </a:r>
            <a:r>
              <a:rPr lang="cs-CZ" dirty="0"/>
              <a:t> </a:t>
            </a:r>
            <a:r>
              <a:rPr lang="cs-CZ" dirty="0" err="1"/>
              <a:t>subjects</a:t>
            </a:r>
            <a:endParaRPr lang="cs-CZ" dirty="0"/>
          </a:p>
          <a:p>
            <a:endParaRPr lang="cs-CZ" dirty="0"/>
          </a:p>
          <a:p>
            <a:r>
              <a:rPr lang="cs-CZ" dirty="0" err="1"/>
              <a:t>Cultural</a:t>
            </a:r>
            <a:r>
              <a:rPr lang="cs-CZ" dirty="0"/>
              <a:t> </a:t>
            </a:r>
            <a:r>
              <a:rPr lang="cs-CZ" dirty="0" err="1"/>
              <a:t>interactions</a:t>
            </a:r>
            <a:r>
              <a:rPr lang="cs-CZ" dirty="0"/>
              <a:t> </a:t>
            </a:r>
            <a:r>
              <a:rPr lang="cs-CZ" dirty="0" err="1"/>
              <a:t>between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colonizers</a:t>
            </a:r>
            <a:r>
              <a:rPr lang="cs-CZ" dirty="0"/>
              <a:t> and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colonized</a:t>
            </a:r>
            <a:endParaRPr lang="cs-CZ" dirty="0"/>
          </a:p>
          <a:p>
            <a:endParaRPr lang="cs-CZ" dirty="0"/>
          </a:p>
          <a:p>
            <a:r>
              <a:rPr lang="cs-CZ" dirty="0"/>
              <a:t>Anti-Western but not </a:t>
            </a:r>
            <a:r>
              <a:rPr lang="cs-CZ" dirty="0" err="1"/>
              <a:t>necessarily</a:t>
            </a:r>
            <a:r>
              <a:rPr lang="cs-CZ" dirty="0"/>
              <a:t> anti-</a:t>
            </a:r>
            <a:r>
              <a:rPr lang="cs-CZ" dirty="0" err="1"/>
              <a:t>modern</a:t>
            </a:r>
            <a:r>
              <a:rPr lang="cs-CZ" dirty="0"/>
              <a:t> </a:t>
            </a:r>
            <a:r>
              <a:rPr lang="cs-CZ" dirty="0" err="1"/>
              <a:t>movements</a:t>
            </a:r>
            <a:r>
              <a:rPr lang="cs-CZ" dirty="0"/>
              <a:t> (</a:t>
            </a:r>
            <a:r>
              <a:rPr lang="cs-CZ" dirty="0" err="1"/>
              <a:t>with</a:t>
            </a:r>
            <a:r>
              <a:rPr lang="cs-CZ" dirty="0"/>
              <a:t> </a:t>
            </a:r>
            <a:r>
              <a:rPr lang="cs-CZ" dirty="0" err="1"/>
              <a:t>exeptions</a:t>
            </a:r>
            <a:r>
              <a:rPr lang="cs-CZ" dirty="0"/>
              <a:t> such as Khmer Rouge)</a:t>
            </a:r>
          </a:p>
        </p:txBody>
      </p:sp>
    </p:spTree>
    <p:extLst>
      <p:ext uri="{BB962C8B-B14F-4D97-AF65-F5344CB8AC3E}">
        <p14:creationId xmlns:p14="http://schemas.microsoft.com/office/powerpoint/2010/main" val="8667600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Colonial</a:t>
            </a:r>
            <a:r>
              <a:rPr lang="cs-CZ" dirty="0"/>
              <a:t> </a:t>
            </a:r>
            <a:r>
              <a:rPr lang="cs-CZ" dirty="0" err="1"/>
              <a:t>encounters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err="1"/>
              <a:t>Imperial</a:t>
            </a:r>
            <a:r>
              <a:rPr lang="cs-CZ" dirty="0"/>
              <a:t> </a:t>
            </a:r>
            <a:r>
              <a:rPr lang="cs-CZ" dirty="0" err="1"/>
              <a:t>powers</a:t>
            </a:r>
            <a:r>
              <a:rPr lang="cs-CZ" dirty="0"/>
              <a:t> </a:t>
            </a:r>
            <a:r>
              <a:rPr lang="cs-CZ" dirty="0" err="1"/>
              <a:t>needed</a:t>
            </a:r>
            <a:r>
              <a:rPr lang="cs-CZ" dirty="0"/>
              <a:t> </a:t>
            </a:r>
            <a:r>
              <a:rPr lang="cs-CZ" dirty="0" err="1"/>
              <a:t>indigenous</a:t>
            </a:r>
            <a:r>
              <a:rPr lang="cs-CZ" dirty="0"/>
              <a:t> </a:t>
            </a:r>
            <a:r>
              <a:rPr lang="cs-CZ" dirty="0" err="1"/>
              <a:t>allies</a:t>
            </a:r>
            <a:endParaRPr lang="cs-CZ" dirty="0"/>
          </a:p>
          <a:p>
            <a:endParaRPr lang="cs-CZ" dirty="0"/>
          </a:p>
          <a:p>
            <a:r>
              <a:rPr lang="cs-CZ" dirty="0" err="1"/>
              <a:t>Collaboration</a:t>
            </a:r>
            <a:r>
              <a:rPr lang="cs-CZ" dirty="0"/>
              <a:t> </a:t>
            </a:r>
            <a:r>
              <a:rPr lang="cs-CZ" dirty="0" err="1"/>
              <a:t>with</a:t>
            </a:r>
            <a:r>
              <a:rPr lang="cs-CZ" dirty="0"/>
              <a:t> </a:t>
            </a:r>
            <a:r>
              <a:rPr lang="cs-CZ" dirty="0" err="1"/>
              <a:t>certain</a:t>
            </a:r>
            <a:r>
              <a:rPr lang="cs-CZ" dirty="0"/>
              <a:t> </a:t>
            </a:r>
            <a:r>
              <a:rPr lang="cs-CZ" dirty="0" err="1"/>
              <a:t>indigenous</a:t>
            </a:r>
            <a:r>
              <a:rPr lang="cs-CZ" dirty="0"/>
              <a:t> </a:t>
            </a:r>
            <a:r>
              <a:rPr lang="cs-CZ" dirty="0" err="1"/>
              <a:t>groups</a:t>
            </a:r>
            <a:r>
              <a:rPr lang="cs-CZ" dirty="0"/>
              <a:t> </a:t>
            </a:r>
            <a:r>
              <a:rPr lang="cs-CZ" dirty="0" err="1"/>
              <a:t>intensified</a:t>
            </a:r>
            <a:r>
              <a:rPr lang="cs-CZ" dirty="0"/>
              <a:t> </a:t>
            </a:r>
            <a:r>
              <a:rPr lang="cs-CZ" dirty="0" err="1"/>
              <a:t>inequality</a:t>
            </a:r>
            <a:r>
              <a:rPr lang="cs-CZ" dirty="0"/>
              <a:t> in </a:t>
            </a:r>
            <a:r>
              <a:rPr lang="cs-CZ" dirty="0" err="1"/>
              <a:t>later</a:t>
            </a:r>
            <a:r>
              <a:rPr lang="cs-CZ" dirty="0"/>
              <a:t> </a:t>
            </a:r>
            <a:r>
              <a:rPr lang="cs-CZ" dirty="0" err="1"/>
              <a:t>periods</a:t>
            </a:r>
            <a:endParaRPr lang="cs-CZ" dirty="0"/>
          </a:p>
          <a:p>
            <a:endParaRPr lang="cs-CZ" dirty="0"/>
          </a:p>
          <a:p>
            <a:r>
              <a:rPr lang="cs-CZ" dirty="0" err="1"/>
              <a:t>Encounters</a:t>
            </a:r>
            <a:r>
              <a:rPr lang="cs-CZ" dirty="0"/>
              <a:t> </a:t>
            </a:r>
            <a:r>
              <a:rPr lang="cs-CZ" dirty="0" err="1"/>
              <a:t>through</a:t>
            </a:r>
            <a:r>
              <a:rPr lang="cs-CZ" dirty="0"/>
              <a:t> </a:t>
            </a:r>
            <a:r>
              <a:rPr lang="cs-CZ" dirty="0" err="1"/>
              <a:t>trade</a:t>
            </a:r>
            <a:r>
              <a:rPr lang="cs-CZ" dirty="0"/>
              <a:t>, </a:t>
            </a:r>
            <a:r>
              <a:rPr lang="cs-CZ" dirty="0" err="1"/>
              <a:t>exchange</a:t>
            </a:r>
            <a:r>
              <a:rPr lang="cs-CZ" dirty="0"/>
              <a:t> and sexuality</a:t>
            </a:r>
          </a:p>
          <a:p>
            <a:endParaRPr lang="cs-CZ" dirty="0"/>
          </a:p>
          <a:p>
            <a:r>
              <a:rPr lang="cs-CZ" dirty="0" err="1"/>
              <a:t>Religious</a:t>
            </a:r>
            <a:r>
              <a:rPr lang="cs-CZ" dirty="0"/>
              <a:t> </a:t>
            </a:r>
            <a:r>
              <a:rPr lang="cs-CZ" dirty="0" err="1"/>
              <a:t>encounters</a:t>
            </a:r>
            <a:r>
              <a:rPr lang="cs-CZ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826765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Gender and Sexuality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err="1"/>
              <a:t>Cultural</a:t>
            </a:r>
            <a:r>
              <a:rPr lang="cs-CZ" dirty="0"/>
              <a:t> </a:t>
            </a:r>
            <a:r>
              <a:rPr lang="cs-CZ" dirty="0" err="1"/>
              <a:t>imperialism</a:t>
            </a:r>
            <a:r>
              <a:rPr lang="cs-CZ" dirty="0"/>
              <a:t> </a:t>
            </a:r>
            <a:r>
              <a:rPr lang="cs-CZ" dirty="0" err="1"/>
              <a:t>included</a:t>
            </a:r>
            <a:r>
              <a:rPr lang="cs-CZ" dirty="0"/>
              <a:t> Western </a:t>
            </a:r>
            <a:r>
              <a:rPr lang="cs-CZ" dirty="0" err="1"/>
              <a:t>medicine</a:t>
            </a:r>
            <a:r>
              <a:rPr lang="cs-CZ" dirty="0"/>
              <a:t>, science, technology, </a:t>
            </a:r>
            <a:r>
              <a:rPr lang="cs-CZ" dirty="0" err="1"/>
              <a:t>Christianity</a:t>
            </a:r>
            <a:r>
              <a:rPr lang="cs-CZ" dirty="0"/>
              <a:t>, </a:t>
            </a:r>
            <a:r>
              <a:rPr lang="cs-CZ" dirty="0" err="1"/>
              <a:t>education</a:t>
            </a:r>
            <a:r>
              <a:rPr lang="cs-CZ" dirty="0"/>
              <a:t>, </a:t>
            </a:r>
            <a:r>
              <a:rPr lang="cs-CZ" dirty="0" err="1"/>
              <a:t>languages</a:t>
            </a:r>
            <a:r>
              <a:rPr lang="cs-CZ" dirty="0"/>
              <a:t>, </a:t>
            </a:r>
            <a:r>
              <a:rPr lang="cs-CZ" dirty="0" err="1"/>
              <a:t>law</a:t>
            </a:r>
            <a:r>
              <a:rPr lang="cs-CZ" dirty="0"/>
              <a:t>, </a:t>
            </a:r>
            <a:r>
              <a:rPr lang="cs-CZ" dirty="0" err="1"/>
              <a:t>taxation</a:t>
            </a:r>
            <a:r>
              <a:rPr lang="cs-CZ" dirty="0"/>
              <a:t>….</a:t>
            </a:r>
          </a:p>
          <a:p>
            <a:endParaRPr lang="cs-CZ" dirty="0"/>
          </a:p>
          <a:p>
            <a:r>
              <a:rPr lang="cs-CZ" dirty="0" err="1"/>
              <a:t>Masculine</a:t>
            </a:r>
            <a:r>
              <a:rPr lang="cs-CZ" dirty="0"/>
              <a:t> </a:t>
            </a:r>
            <a:r>
              <a:rPr lang="cs-CZ" dirty="0" err="1"/>
              <a:t>imperialism</a:t>
            </a:r>
            <a:endParaRPr lang="cs-CZ" dirty="0"/>
          </a:p>
          <a:p>
            <a:endParaRPr lang="cs-CZ" dirty="0"/>
          </a:p>
          <a:p>
            <a:r>
              <a:rPr lang="cs-CZ" dirty="0" err="1"/>
              <a:t>Women</a:t>
            </a:r>
            <a:r>
              <a:rPr lang="cs-CZ" dirty="0"/>
              <a:t>: </a:t>
            </a:r>
            <a:r>
              <a:rPr lang="cs-CZ" dirty="0" err="1"/>
              <a:t>securing</a:t>
            </a:r>
            <a:r>
              <a:rPr lang="cs-CZ" dirty="0"/>
              <a:t> </a:t>
            </a:r>
            <a:r>
              <a:rPr lang="cs-CZ" dirty="0" err="1"/>
              <a:t>race</a:t>
            </a:r>
            <a:r>
              <a:rPr lang="cs-CZ" dirty="0"/>
              <a:t> </a:t>
            </a:r>
            <a:r>
              <a:rPr lang="cs-CZ" dirty="0" err="1"/>
              <a:t>discipline</a:t>
            </a:r>
            <a:r>
              <a:rPr lang="cs-CZ" dirty="0"/>
              <a:t>, uniformity and </a:t>
            </a:r>
            <a:r>
              <a:rPr lang="cs-CZ" dirty="0" err="1"/>
              <a:t>order</a:t>
            </a:r>
            <a:endParaRPr lang="cs-CZ" dirty="0"/>
          </a:p>
          <a:p>
            <a:endParaRPr lang="cs-CZ" dirty="0"/>
          </a:p>
          <a:p>
            <a:r>
              <a:rPr lang="cs-CZ" dirty="0" err="1"/>
              <a:t>Preventing</a:t>
            </a:r>
            <a:r>
              <a:rPr lang="cs-CZ" dirty="0"/>
              <a:t> </a:t>
            </a:r>
            <a:r>
              <a:rPr lang="cs-CZ" dirty="0" err="1"/>
              <a:t>men</a:t>
            </a:r>
            <a:r>
              <a:rPr lang="cs-CZ" dirty="0"/>
              <a:t> </a:t>
            </a:r>
            <a:r>
              <a:rPr lang="cs-CZ" dirty="0" err="1"/>
              <a:t>from</a:t>
            </a:r>
            <a:r>
              <a:rPr lang="cs-CZ" dirty="0"/>
              <a:t> </a:t>
            </a:r>
            <a:r>
              <a:rPr lang="cs-CZ" i="1" dirty="0" err="1"/>
              <a:t>going</a:t>
            </a:r>
            <a:r>
              <a:rPr lang="cs-CZ" i="1" dirty="0"/>
              <a:t> </a:t>
            </a:r>
            <a:r>
              <a:rPr lang="cs-CZ" i="1" dirty="0" err="1"/>
              <a:t>native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9507684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Gender and sexuality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err="1"/>
              <a:t>White</a:t>
            </a:r>
            <a:r>
              <a:rPr lang="cs-CZ" dirty="0"/>
              <a:t> </a:t>
            </a:r>
            <a:r>
              <a:rPr lang="cs-CZ" dirty="0" err="1"/>
              <a:t>women</a:t>
            </a:r>
            <a:r>
              <a:rPr lang="cs-CZ" dirty="0"/>
              <a:t> superior to </a:t>
            </a:r>
            <a:r>
              <a:rPr lang="cs-CZ" dirty="0" err="1"/>
              <a:t>African</a:t>
            </a:r>
            <a:r>
              <a:rPr lang="cs-CZ" dirty="0"/>
              <a:t>/</a:t>
            </a:r>
            <a:r>
              <a:rPr lang="cs-CZ" dirty="0" err="1"/>
              <a:t>asian</a:t>
            </a:r>
            <a:r>
              <a:rPr lang="cs-CZ" dirty="0"/>
              <a:t> </a:t>
            </a:r>
            <a:r>
              <a:rPr lang="cs-CZ" dirty="0" err="1"/>
              <a:t>women</a:t>
            </a:r>
            <a:endParaRPr lang="cs-CZ" dirty="0"/>
          </a:p>
          <a:p>
            <a:endParaRPr lang="cs-CZ" dirty="0"/>
          </a:p>
          <a:p>
            <a:r>
              <a:rPr lang="cs-CZ" dirty="0" err="1"/>
              <a:t>Women</a:t>
            </a:r>
            <a:r>
              <a:rPr lang="cs-CZ" dirty="0"/>
              <a:t> </a:t>
            </a:r>
            <a:r>
              <a:rPr lang="cs-CZ" dirty="0" err="1"/>
              <a:t>treated</a:t>
            </a:r>
            <a:r>
              <a:rPr lang="cs-CZ" dirty="0"/>
              <a:t> as </a:t>
            </a:r>
            <a:r>
              <a:rPr lang="cs-CZ" dirty="0" err="1"/>
              <a:t>labor</a:t>
            </a:r>
            <a:r>
              <a:rPr lang="cs-CZ" dirty="0"/>
              <a:t> </a:t>
            </a:r>
            <a:r>
              <a:rPr lang="cs-CZ" dirty="0" err="1"/>
              <a:t>force</a:t>
            </a:r>
            <a:endParaRPr lang="cs-CZ" dirty="0"/>
          </a:p>
          <a:p>
            <a:endParaRPr lang="cs-CZ" dirty="0"/>
          </a:p>
          <a:p>
            <a:r>
              <a:rPr lang="cs-CZ" dirty="0" err="1"/>
              <a:t>Colonized</a:t>
            </a:r>
            <a:r>
              <a:rPr lang="cs-CZ" dirty="0"/>
              <a:t> </a:t>
            </a:r>
            <a:r>
              <a:rPr lang="cs-CZ" dirty="0" err="1"/>
              <a:t>people</a:t>
            </a:r>
            <a:r>
              <a:rPr lang="cs-CZ" dirty="0"/>
              <a:t> </a:t>
            </a:r>
            <a:r>
              <a:rPr lang="cs-CZ" dirty="0" err="1"/>
              <a:t>arguably</a:t>
            </a:r>
            <a:r>
              <a:rPr lang="cs-CZ" dirty="0"/>
              <a:t> </a:t>
            </a:r>
            <a:r>
              <a:rPr lang="cs-CZ" dirty="0" err="1"/>
              <a:t>conceptualized</a:t>
            </a:r>
            <a:r>
              <a:rPr lang="cs-CZ" dirty="0"/>
              <a:t> as </a:t>
            </a:r>
            <a:r>
              <a:rPr lang="cs-CZ" dirty="0" err="1"/>
              <a:t>feminine</a:t>
            </a:r>
            <a:r>
              <a:rPr lang="cs-CZ" dirty="0"/>
              <a:t>, </a:t>
            </a:r>
            <a:r>
              <a:rPr lang="cs-CZ" dirty="0" err="1"/>
              <a:t>submissive</a:t>
            </a:r>
            <a:r>
              <a:rPr lang="cs-CZ" dirty="0"/>
              <a:t>, </a:t>
            </a:r>
            <a:r>
              <a:rPr lang="cs-CZ" dirty="0" err="1"/>
              <a:t>pleasure-giving</a:t>
            </a:r>
            <a:r>
              <a:rPr lang="cs-CZ" dirty="0"/>
              <a:t>….</a:t>
            </a:r>
          </a:p>
          <a:p>
            <a:endParaRPr lang="cs-CZ" dirty="0"/>
          </a:p>
          <a:p>
            <a:r>
              <a:rPr lang="cs-CZ" dirty="0" err="1"/>
              <a:t>Control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sexuality and superior </a:t>
            </a:r>
            <a:r>
              <a:rPr lang="cs-CZ" dirty="0" err="1"/>
              <a:t>white</a:t>
            </a:r>
            <a:r>
              <a:rPr lang="cs-CZ" dirty="0"/>
              <a:t> gender relations </a:t>
            </a:r>
            <a:r>
              <a:rPr lang="cs-CZ" dirty="0" err="1"/>
              <a:t>maintained</a:t>
            </a:r>
            <a:r>
              <a:rPr lang="cs-CZ" dirty="0"/>
              <a:t> </a:t>
            </a:r>
            <a:r>
              <a:rPr lang="cs-CZ" dirty="0" err="1"/>
              <a:t>social</a:t>
            </a:r>
            <a:r>
              <a:rPr lang="cs-CZ" dirty="0"/>
              <a:t> hierarchy and distance </a:t>
            </a:r>
            <a:r>
              <a:rPr lang="cs-CZ" dirty="0" err="1"/>
              <a:t>between</a:t>
            </a:r>
            <a:r>
              <a:rPr lang="cs-CZ" dirty="0"/>
              <a:t> </a:t>
            </a:r>
            <a:r>
              <a:rPr lang="cs-CZ" dirty="0" err="1"/>
              <a:t>ruler</a:t>
            </a:r>
            <a:r>
              <a:rPr lang="cs-CZ" dirty="0"/>
              <a:t> and </a:t>
            </a:r>
            <a:r>
              <a:rPr lang="cs-CZ"/>
              <a:t>ruled</a:t>
            </a:r>
          </a:p>
        </p:txBody>
      </p:sp>
    </p:spTree>
    <p:extLst>
      <p:ext uri="{BB962C8B-B14F-4D97-AF65-F5344CB8AC3E}">
        <p14:creationId xmlns:p14="http://schemas.microsoft.com/office/powerpoint/2010/main" val="105125613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204</TotalTime>
  <Words>372</Words>
  <Application>Microsoft Office PowerPoint</Application>
  <PresentationFormat>Předvádění na obrazovce (4:3)</PresentationFormat>
  <Paragraphs>85</Paragraphs>
  <Slides>13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20" baseType="lpstr">
      <vt:lpstr>Arial</vt:lpstr>
      <vt:lpstr>Calibri</vt:lpstr>
      <vt:lpstr>Century Schoolbook</vt:lpstr>
      <vt:lpstr>Times New Roman</vt:lpstr>
      <vt:lpstr>Wingdings</vt:lpstr>
      <vt:lpstr>Wingdings 2</vt:lpstr>
      <vt:lpstr>Arkýř</vt:lpstr>
      <vt:lpstr>Cultural Imperialism, Eurocentrism, Gender, Sexuality</vt:lpstr>
      <vt:lpstr>Eurocentrism</vt:lpstr>
      <vt:lpstr>Eurocentrism</vt:lpstr>
      <vt:lpstr>Prezentace aplikace PowerPoint</vt:lpstr>
      <vt:lpstr>China and Japan</vt:lpstr>
      <vt:lpstr>China and Japan</vt:lpstr>
      <vt:lpstr>China and Japan</vt:lpstr>
      <vt:lpstr>Prezentace aplikace PowerPoint</vt:lpstr>
      <vt:lpstr>China and Japan</vt:lpstr>
      <vt:lpstr>Culture and Imperialism</vt:lpstr>
      <vt:lpstr>Colonial encounters</vt:lpstr>
      <vt:lpstr>Gender and Sexuality</vt:lpstr>
      <vt:lpstr>Gender and sexuality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Cultural Imperialism, Eurocentrism, Gender, Sexuality</dc:title>
  <dc:creator>Jenda</dc:creator>
  <cp:lastModifiedBy>martin.buk@tiscali.cz</cp:lastModifiedBy>
  <cp:revision>16</cp:revision>
  <dcterms:created xsi:type="dcterms:W3CDTF">2017-04-15T14:59:32Z</dcterms:created>
  <dcterms:modified xsi:type="dcterms:W3CDTF">2023-02-26T19:04:32Z</dcterms:modified>
</cp:coreProperties>
</file>