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</p:sldIdLst>
  <p:sldSz cx="9144000" cy="6858000" type="screen4x3"/>
  <p:notesSz cx="7559675" cy="1069181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145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467120" cy="11426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cs-CZ" sz="1800" b="0" strike="noStrike" spc="-1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28" name="PlaceHolder 2"/>
          <p:cNvSpPr>
            <a:spLocks noGrp="1"/>
          </p:cNvSpPr>
          <p:nvPr>
            <p:ph type="subTitle"/>
          </p:nvPr>
        </p:nvSpPr>
        <p:spPr>
          <a:xfrm>
            <a:off x="457200" y="1600200"/>
            <a:ext cx="7467120" cy="487332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467120" cy="11426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cs-CZ" sz="1800" b="0" strike="noStrike" spc="-1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7467120" cy="48733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s-CZ" sz="2400" b="0" strike="noStrike" spc="-1">
              <a:solidFill>
                <a:srgbClr val="000000"/>
              </a:solidFill>
              <a:latin typeface="Century Schoolbook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467120" cy="11426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cs-CZ" sz="1800" b="0" strike="noStrike" spc="-1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32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3643920" cy="48733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s-CZ" sz="2400" b="0" strike="noStrike" spc="-1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33" name="PlaceHolder 3"/>
          <p:cNvSpPr>
            <a:spLocks noGrp="1"/>
          </p:cNvSpPr>
          <p:nvPr>
            <p:ph type="body"/>
          </p:nvPr>
        </p:nvSpPr>
        <p:spPr>
          <a:xfrm>
            <a:off x="4283640" y="1600200"/>
            <a:ext cx="3643920" cy="48733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s-CZ" sz="2400" b="0" strike="noStrike" spc="-1">
              <a:solidFill>
                <a:srgbClr val="000000"/>
              </a:solidFill>
              <a:latin typeface="Century Schoolbook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467120" cy="11426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cs-CZ" sz="1800" b="0" strike="noStrike" spc="-1">
              <a:solidFill>
                <a:srgbClr val="000000"/>
              </a:solidFill>
              <a:latin typeface="Century Schoolbook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subTitle"/>
          </p:nvPr>
        </p:nvSpPr>
        <p:spPr>
          <a:xfrm>
            <a:off x="457200" y="274680"/>
            <a:ext cx="7467120" cy="52977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467120" cy="11426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cs-CZ" sz="1800" b="0" strike="noStrike" spc="-1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37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3643920" cy="2324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s-CZ" sz="2400" b="0" strike="noStrike" spc="-1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38" name="PlaceHolder 3"/>
          <p:cNvSpPr>
            <a:spLocks noGrp="1"/>
          </p:cNvSpPr>
          <p:nvPr>
            <p:ph type="body"/>
          </p:nvPr>
        </p:nvSpPr>
        <p:spPr>
          <a:xfrm>
            <a:off x="4283640" y="1600200"/>
            <a:ext cx="3643920" cy="48733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s-CZ" sz="2400" b="0" strike="noStrike" spc="-1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39" name="PlaceHolder 4"/>
          <p:cNvSpPr>
            <a:spLocks noGrp="1"/>
          </p:cNvSpPr>
          <p:nvPr>
            <p:ph type="body"/>
          </p:nvPr>
        </p:nvSpPr>
        <p:spPr>
          <a:xfrm>
            <a:off x="457200" y="4146120"/>
            <a:ext cx="3643920" cy="2324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s-CZ" sz="2400" b="0" strike="noStrike" spc="-1">
              <a:solidFill>
                <a:srgbClr val="000000"/>
              </a:solidFill>
              <a:latin typeface="Century Schoolbook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467120" cy="11426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cs-CZ" sz="1800" b="0" strike="noStrike" spc="-1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3643920" cy="48733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s-CZ" sz="2400" b="0" strike="noStrike" spc="-1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42" name="PlaceHolder 3"/>
          <p:cNvSpPr>
            <a:spLocks noGrp="1"/>
          </p:cNvSpPr>
          <p:nvPr>
            <p:ph type="body"/>
          </p:nvPr>
        </p:nvSpPr>
        <p:spPr>
          <a:xfrm>
            <a:off x="4283640" y="1600200"/>
            <a:ext cx="3643920" cy="2324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s-CZ" sz="2400" b="0" strike="noStrike" spc="-1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43" name="PlaceHolder 4"/>
          <p:cNvSpPr>
            <a:spLocks noGrp="1"/>
          </p:cNvSpPr>
          <p:nvPr>
            <p:ph type="body"/>
          </p:nvPr>
        </p:nvSpPr>
        <p:spPr>
          <a:xfrm>
            <a:off x="4283640" y="4146120"/>
            <a:ext cx="3643920" cy="2324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s-CZ" sz="2400" b="0" strike="noStrike" spc="-1">
              <a:solidFill>
                <a:srgbClr val="000000"/>
              </a:solidFill>
              <a:latin typeface="Century Schoolbook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467120" cy="11426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cs-CZ" sz="1800" b="0" strike="noStrike" spc="-1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45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3643920" cy="2324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s-CZ" sz="2400" b="0" strike="noStrike" spc="-1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46" name="PlaceHolder 3"/>
          <p:cNvSpPr>
            <a:spLocks noGrp="1"/>
          </p:cNvSpPr>
          <p:nvPr>
            <p:ph type="body"/>
          </p:nvPr>
        </p:nvSpPr>
        <p:spPr>
          <a:xfrm>
            <a:off x="4283640" y="1600200"/>
            <a:ext cx="3643920" cy="2324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s-CZ" sz="2400" b="0" strike="noStrike" spc="-1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47" name="PlaceHolder 4"/>
          <p:cNvSpPr>
            <a:spLocks noGrp="1"/>
          </p:cNvSpPr>
          <p:nvPr>
            <p:ph type="body"/>
          </p:nvPr>
        </p:nvSpPr>
        <p:spPr>
          <a:xfrm>
            <a:off x="457200" y="4146120"/>
            <a:ext cx="7467120" cy="2324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s-CZ" sz="2400" b="0" strike="noStrike" spc="-1">
              <a:solidFill>
                <a:srgbClr val="000000"/>
              </a:solidFill>
              <a:latin typeface="Century Schoolbook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467120" cy="11426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cs-CZ" sz="1800" b="0" strike="noStrike" spc="-1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7467120" cy="2324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s-CZ" sz="2400" b="0" strike="noStrike" spc="-1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50" name="PlaceHolder 3"/>
          <p:cNvSpPr>
            <a:spLocks noGrp="1"/>
          </p:cNvSpPr>
          <p:nvPr>
            <p:ph type="body"/>
          </p:nvPr>
        </p:nvSpPr>
        <p:spPr>
          <a:xfrm>
            <a:off x="457200" y="4146120"/>
            <a:ext cx="7467120" cy="2324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s-CZ" sz="2400" b="0" strike="noStrike" spc="-1">
              <a:solidFill>
                <a:srgbClr val="000000"/>
              </a:solidFill>
              <a:latin typeface="Century Schoolbook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467120" cy="11426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cs-CZ" sz="1800" b="0" strike="noStrike" spc="-1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52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3643920" cy="2324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s-CZ" sz="2400" b="0" strike="noStrike" spc="-1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53" name="PlaceHolder 3"/>
          <p:cNvSpPr>
            <a:spLocks noGrp="1"/>
          </p:cNvSpPr>
          <p:nvPr>
            <p:ph type="body"/>
          </p:nvPr>
        </p:nvSpPr>
        <p:spPr>
          <a:xfrm>
            <a:off x="4283640" y="1600200"/>
            <a:ext cx="3643920" cy="2324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s-CZ" sz="2400" b="0" strike="noStrike" spc="-1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54" name="PlaceHolder 4"/>
          <p:cNvSpPr>
            <a:spLocks noGrp="1"/>
          </p:cNvSpPr>
          <p:nvPr>
            <p:ph type="body"/>
          </p:nvPr>
        </p:nvSpPr>
        <p:spPr>
          <a:xfrm>
            <a:off x="457200" y="4146120"/>
            <a:ext cx="3643920" cy="2324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s-CZ" sz="2400" b="0" strike="noStrike" spc="-1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55" name="PlaceHolder 5"/>
          <p:cNvSpPr>
            <a:spLocks noGrp="1"/>
          </p:cNvSpPr>
          <p:nvPr>
            <p:ph type="body"/>
          </p:nvPr>
        </p:nvSpPr>
        <p:spPr>
          <a:xfrm>
            <a:off x="4283640" y="4146120"/>
            <a:ext cx="3643920" cy="2324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s-CZ" sz="2400" b="0" strike="noStrike" spc="-1">
              <a:solidFill>
                <a:srgbClr val="000000"/>
              </a:solidFill>
              <a:latin typeface="Century Schoolbook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467120" cy="11426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cs-CZ" sz="1800" b="0" strike="noStrike" spc="-1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57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2404080" cy="2324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s-CZ" sz="2400" b="0" strike="noStrike" spc="-1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58" name="PlaceHolder 3"/>
          <p:cNvSpPr>
            <a:spLocks noGrp="1"/>
          </p:cNvSpPr>
          <p:nvPr>
            <p:ph type="body"/>
          </p:nvPr>
        </p:nvSpPr>
        <p:spPr>
          <a:xfrm>
            <a:off x="2981880" y="1600200"/>
            <a:ext cx="2404080" cy="2324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s-CZ" sz="2400" b="0" strike="noStrike" spc="-1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59" name="PlaceHolder 4"/>
          <p:cNvSpPr>
            <a:spLocks noGrp="1"/>
          </p:cNvSpPr>
          <p:nvPr>
            <p:ph type="body"/>
          </p:nvPr>
        </p:nvSpPr>
        <p:spPr>
          <a:xfrm>
            <a:off x="5506560" y="1600200"/>
            <a:ext cx="2404080" cy="2324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s-CZ" sz="2400" b="0" strike="noStrike" spc="-1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60" name="PlaceHolder 5"/>
          <p:cNvSpPr>
            <a:spLocks noGrp="1"/>
          </p:cNvSpPr>
          <p:nvPr>
            <p:ph type="body"/>
          </p:nvPr>
        </p:nvSpPr>
        <p:spPr>
          <a:xfrm>
            <a:off x="457200" y="4146120"/>
            <a:ext cx="2404080" cy="2324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s-CZ" sz="2400" b="0" strike="noStrike" spc="-1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61" name="PlaceHolder 6"/>
          <p:cNvSpPr>
            <a:spLocks noGrp="1"/>
          </p:cNvSpPr>
          <p:nvPr>
            <p:ph type="body"/>
          </p:nvPr>
        </p:nvSpPr>
        <p:spPr>
          <a:xfrm>
            <a:off x="2981880" y="4146120"/>
            <a:ext cx="2404080" cy="2324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s-CZ" sz="2400" b="0" strike="noStrike" spc="-1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62" name="PlaceHolder 7"/>
          <p:cNvSpPr>
            <a:spLocks noGrp="1"/>
          </p:cNvSpPr>
          <p:nvPr>
            <p:ph type="body"/>
          </p:nvPr>
        </p:nvSpPr>
        <p:spPr>
          <a:xfrm>
            <a:off x="5506560" y="4146120"/>
            <a:ext cx="2404080" cy="2324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s-CZ" sz="2400" b="0" strike="noStrike" spc="-1">
              <a:solidFill>
                <a:srgbClr val="000000"/>
              </a:solidFill>
              <a:latin typeface="Century Schoolbook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467120" cy="11426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cs-CZ" sz="1800" b="0" strike="noStrike" spc="-1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75" name="PlaceHolder 2"/>
          <p:cNvSpPr>
            <a:spLocks noGrp="1"/>
          </p:cNvSpPr>
          <p:nvPr>
            <p:ph type="subTitle"/>
          </p:nvPr>
        </p:nvSpPr>
        <p:spPr>
          <a:xfrm>
            <a:off x="457200" y="1600200"/>
            <a:ext cx="7467120" cy="487332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467120" cy="11426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cs-CZ" sz="1800" b="0" strike="noStrike" spc="-1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77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7467120" cy="48733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s-CZ" sz="2400" b="0" strike="noStrike" spc="-1">
              <a:solidFill>
                <a:srgbClr val="000000"/>
              </a:solidFill>
              <a:latin typeface="Century Schoolbook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467120" cy="11426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cs-CZ" sz="1800" b="0" strike="noStrike" spc="-1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79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3643920" cy="48733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s-CZ" sz="2400" b="0" strike="noStrike" spc="-1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80" name="PlaceHolder 3"/>
          <p:cNvSpPr>
            <a:spLocks noGrp="1"/>
          </p:cNvSpPr>
          <p:nvPr>
            <p:ph type="body"/>
          </p:nvPr>
        </p:nvSpPr>
        <p:spPr>
          <a:xfrm>
            <a:off x="4283640" y="1600200"/>
            <a:ext cx="3643920" cy="48733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s-CZ" sz="2400" b="0" strike="noStrike" spc="-1">
              <a:solidFill>
                <a:srgbClr val="000000"/>
              </a:solidFill>
              <a:latin typeface="Century Schoolbook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467120" cy="11426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cs-CZ" sz="1800" b="0" strike="noStrike" spc="-1">
              <a:solidFill>
                <a:srgbClr val="000000"/>
              </a:solidFill>
              <a:latin typeface="Century Schoolbook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PlaceHolder 1"/>
          <p:cNvSpPr>
            <a:spLocks noGrp="1"/>
          </p:cNvSpPr>
          <p:nvPr>
            <p:ph type="subTitle"/>
          </p:nvPr>
        </p:nvSpPr>
        <p:spPr>
          <a:xfrm>
            <a:off x="457200" y="274680"/>
            <a:ext cx="7467120" cy="52977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467120" cy="11426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cs-CZ" sz="1800" b="0" strike="noStrike" spc="-1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84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3643920" cy="2324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s-CZ" sz="2400" b="0" strike="noStrike" spc="-1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85" name="PlaceHolder 3"/>
          <p:cNvSpPr>
            <a:spLocks noGrp="1"/>
          </p:cNvSpPr>
          <p:nvPr>
            <p:ph type="body"/>
          </p:nvPr>
        </p:nvSpPr>
        <p:spPr>
          <a:xfrm>
            <a:off x="4283640" y="1600200"/>
            <a:ext cx="3643920" cy="48733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s-CZ" sz="2400" b="0" strike="noStrike" spc="-1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86" name="PlaceHolder 4"/>
          <p:cNvSpPr>
            <a:spLocks noGrp="1"/>
          </p:cNvSpPr>
          <p:nvPr>
            <p:ph type="body"/>
          </p:nvPr>
        </p:nvSpPr>
        <p:spPr>
          <a:xfrm>
            <a:off x="457200" y="4146120"/>
            <a:ext cx="3643920" cy="2324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s-CZ" sz="2400" b="0" strike="noStrike" spc="-1">
              <a:solidFill>
                <a:srgbClr val="000000"/>
              </a:solidFill>
              <a:latin typeface="Century Schoolbook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467120" cy="11426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cs-CZ" sz="1800" b="0" strike="noStrike" spc="-1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88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3643920" cy="48733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s-CZ" sz="2400" b="0" strike="noStrike" spc="-1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89" name="PlaceHolder 3"/>
          <p:cNvSpPr>
            <a:spLocks noGrp="1"/>
          </p:cNvSpPr>
          <p:nvPr>
            <p:ph type="body"/>
          </p:nvPr>
        </p:nvSpPr>
        <p:spPr>
          <a:xfrm>
            <a:off x="4283640" y="1600200"/>
            <a:ext cx="3643920" cy="2324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s-CZ" sz="2400" b="0" strike="noStrike" spc="-1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90" name="PlaceHolder 4"/>
          <p:cNvSpPr>
            <a:spLocks noGrp="1"/>
          </p:cNvSpPr>
          <p:nvPr>
            <p:ph type="body"/>
          </p:nvPr>
        </p:nvSpPr>
        <p:spPr>
          <a:xfrm>
            <a:off x="4283640" y="4146120"/>
            <a:ext cx="3643920" cy="2324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s-CZ" sz="2400" b="0" strike="noStrike" spc="-1">
              <a:solidFill>
                <a:srgbClr val="000000"/>
              </a:solidFill>
              <a:latin typeface="Century Schoolbook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467120" cy="11426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cs-CZ" sz="1800" b="0" strike="noStrike" spc="-1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92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3643920" cy="2324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s-CZ" sz="2400" b="0" strike="noStrike" spc="-1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93" name="PlaceHolder 3"/>
          <p:cNvSpPr>
            <a:spLocks noGrp="1"/>
          </p:cNvSpPr>
          <p:nvPr>
            <p:ph type="body"/>
          </p:nvPr>
        </p:nvSpPr>
        <p:spPr>
          <a:xfrm>
            <a:off x="4283640" y="1600200"/>
            <a:ext cx="3643920" cy="2324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s-CZ" sz="2400" b="0" strike="noStrike" spc="-1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94" name="PlaceHolder 4"/>
          <p:cNvSpPr>
            <a:spLocks noGrp="1"/>
          </p:cNvSpPr>
          <p:nvPr>
            <p:ph type="body"/>
          </p:nvPr>
        </p:nvSpPr>
        <p:spPr>
          <a:xfrm>
            <a:off x="457200" y="4146120"/>
            <a:ext cx="7467120" cy="2324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s-CZ" sz="2400" b="0" strike="noStrike" spc="-1">
              <a:solidFill>
                <a:srgbClr val="000000"/>
              </a:solidFill>
              <a:latin typeface="Century Schoolbook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467120" cy="11426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cs-CZ" sz="1800" b="0" strike="noStrike" spc="-1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96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7467120" cy="2324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s-CZ" sz="2400" b="0" strike="noStrike" spc="-1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97" name="PlaceHolder 3"/>
          <p:cNvSpPr>
            <a:spLocks noGrp="1"/>
          </p:cNvSpPr>
          <p:nvPr>
            <p:ph type="body"/>
          </p:nvPr>
        </p:nvSpPr>
        <p:spPr>
          <a:xfrm>
            <a:off x="457200" y="4146120"/>
            <a:ext cx="7467120" cy="2324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s-CZ" sz="2400" b="0" strike="noStrike" spc="-1">
              <a:solidFill>
                <a:srgbClr val="000000"/>
              </a:solidFill>
              <a:latin typeface="Century Schoolbook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467120" cy="11426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cs-CZ" sz="1800" b="0" strike="noStrike" spc="-1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99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3643920" cy="2324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s-CZ" sz="2400" b="0" strike="noStrike" spc="-1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100" name="PlaceHolder 3"/>
          <p:cNvSpPr>
            <a:spLocks noGrp="1"/>
          </p:cNvSpPr>
          <p:nvPr>
            <p:ph type="body"/>
          </p:nvPr>
        </p:nvSpPr>
        <p:spPr>
          <a:xfrm>
            <a:off x="4283640" y="1600200"/>
            <a:ext cx="3643920" cy="2324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s-CZ" sz="2400" b="0" strike="noStrike" spc="-1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101" name="PlaceHolder 4"/>
          <p:cNvSpPr>
            <a:spLocks noGrp="1"/>
          </p:cNvSpPr>
          <p:nvPr>
            <p:ph type="body"/>
          </p:nvPr>
        </p:nvSpPr>
        <p:spPr>
          <a:xfrm>
            <a:off x="457200" y="4146120"/>
            <a:ext cx="3643920" cy="2324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s-CZ" sz="2400" b="0" strike="noStrike" spc="-1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102" name="PlaceHolder 5"/>
          <p:cNvSpPr>
            <a:spLocks noGrp="1"/>
          </p:cNvSpPr>
          <p:nvPr>
            <p:ph type="body"/>
          </p:nvPr>
        </p:nvSpPr>
        <p:spPr>
          <a:xfrm>
            <a:off x="4283640" y="4146120"/>
            <a:ext cx="3643920" cy="2324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s-CZ" sz="2400" b="0" strike="noStrike" spc="-1">
              <a:solidFill>
                <a:srgbClr val="000000"/>
              </a:solidFill>
              <a:latin typeface="Century Schoolbook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467120" cy="11426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cs-CZ" sz="1800" b="0" strike="noStrike" spc="-1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104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2404080" cy="2324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s-CZ" sz="2400" b="0" strike="noStrike" spc="-1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105" name="PlaceHolder 3"/>
          <p:cNvSpPr>
            <a:spLocks noGrp="1"/>
          </p:cNvSpPr>
          <p:nvPr>
            <p:ph type="body"/>
          </p:nvPr>
        </p:nvSpPr>
        <p:spPr>
          <a:xfrm>
            <a:off x="2981880" y="1600200"/>
            <a:ext cx="2404080" cy="2324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s-CZ" sz="2400" b="0" strike="noStrike" spc="-1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106" name="PlaceHolder 4"/>
          <p:cNvSpPr>
            <a:spLocks noGrp="1"/>
          </p:cNvSpPr>
          <p:nvPr>
            <p:ph type="body"/>
          </p:nvPr>
        </p:nvSpPr>
        <p:spPr>
          <a:xfrm>
            <a:off x="5506560" y="1600200"/>
            <a:ext cx="2404080" cy="2324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s-CZ" sz="2400" b="0" strike="noStrike" spc="-1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107" name="PlaceHolder 5"/>
          <p:cNvSpPr>
            <a:spLocks noGrp="1"/>
          </p:cNvSpPr>
          <p:nvPr>
            <p:ph type="body"/>
          </p:nvPr>
        </p:nvSpPr>
        <p:spPr>
          <a:xfrm>
            <a:off x="457200" y="4146120"/>
            <a:ext cx="2404080" cy="2324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s-CZ" sz="2400" b="0" strike="noStrike" spc="-1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108" name="PlaceHolder 6"/>
          <p:cNvSpPr>
            <a:spLocks noGrp="1"/>
          </p:cNvSpPr>
          <p:nvPr>
            <p:ph type="body"/>
          </p:nvPr>
        </p:nvSpPr>
        <p:spPr>
          <a:xfrm>
            <a:off x="2981880" y="4146120"/>
            <a:ext cx="2404080" cy="2324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s-CZ" sz="2400" b="0" strike="noStrike" spc="-1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109" name="PlaceHolder 7"/>
          <p:cNvSpPr>
            <a:spLocks noGrp="1"/>
          </p:cNvSpPr>
          <p:nvPr>
            <p:ph type="body"/>
          </p:nvPr>
        </p:nvSpPr>
        <p:spPr>
          <a:xfrm>
            <a:off x="5506560" y="4146120"/>
            <a:ext cx="2404080" cy="2324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s-CZ" sz="2400" b="0" strike="noStrike" spc="-1">
              <a:solidFill>
                <a:srgbClr val="000000"/>
              </a:solidFill>
              <a:latin typeface="Century Schoolbook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Line 1"/>
          <p:cNvSpPr/>
          <p:nvPr/>
        </p:nvSpPr>
        <p:spPr>
          <a:xfrm>
            <a:off x="8762760" y="0"/>
            <a:ext cx="0" cy="6858000"/>
          </a:xfrm>
          <a:prstGeom prst="line">
            <a:avLst/>
          </a:prstGeom>
          <a:ln w="38100">
            <a:solidFill>
              <a:schemeClr val="accent1">
                <a:tint val="60000"/>
                <a:alpha val="93000"/>
              </a:schemeClr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8" name="Line 2"/>
          <p:cNvSpPr/>
          <p:nvPr/>
        </p:nvSpPr>
        <p:spPr>
          <a:xfrm>
            <a:off x="75960" y="0"/>
            <a:ext cx="0" cy="6858000"/>
          </a:xfrm>
          <a:prstGeom prst="line">
            <a:avLst/>
          </a:prstGeom>
          <a:ln w="57150">
            <a:solidFill>
              <a:schemeClr val="accent1">
                <a:tint val="60000"/>
              </a:schemeClr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" name="Line 3"/>
          <p:cNvSpPr/>
          <p:nvPr/>
        </p:nvSpPr>
        <p:spPr>
          <a:xfrm>
            <a:off x="8991360" y="0"/>
            <a:ext cx="0" cy="6858000"/>
          </a:xfrm>
          <a:prstGeom prst="line">
            <a:avLst/>
          </a:prstGeom>
          <a:ln w="19050">
            <a:solidFill>
              <a:schemeClr val="accent1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3" name="CustomShape 4" hidden="1"/>
          <p:cNvSpPr/>
          <p:nvPr/>
        </p:nvSpPr>
        <p:spPr>
          <a:xfrm>
            <a:off x="8839080" y="0"/>
            <a:ext cx="304560" cy="685764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>
            <a:noFill/>
          </a:ln>
          <a:effectLst>
            <a:outerShdw blurRad="50800" dist="2484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4" name="Line 5"/>
          <p:cNvSpPr/>
          <p:nvPr/>
        </p:nvSpPr>
        <p:spPr>
          <a:xfrm>
            <a:off x="8915400" y="0"/>
            <a:ext cx="0" cy="6858000"/>
          </a:xfrm>
          <a:prstGeom prst="line">
            <a:avLst/>
          </a:prstGeom>
          <a:ln w="9525">
            <a:solidFill>
              <a:schemeClr val="accent1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5" name="CustomShape 6" hidden="1"/>
          <p:cNvSpPr/>
          <p:nvPr/>
        </p:nvSpPr>
        <p:spPr>
          <a:xfrm>
            <a:off x="8156520" y="5715000"/>
            <a:ext cx="548280" cy="548280"/>
          </a:xfrm>
          <a:prstGeom prst="ellipse">
            <a:avLst/>
          </a:prstGeom>
          <a:solidFill>
            <a:srgbClr val="FE8637"/>
          </a:solidFill>
          <a:ln w="38100">
            <a:noFill/>
          </a:ln>
          <a:effectLst>
            <a:outerShdw blurRad="50800" dist="2484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6" name="PlaceHolder 7"/>
          <p:cNvSpPr>
            <a:spLocks noGrp="1"/>
          </p:cNvSpPr>
          <p:nvPr>
            <p:ph type="title"/>
          </p:nvPr>
        </p:nvSpPr>
        <p:spPr>
          <a:xfrm>
            <a:off x="2286000" y="3124080"/>
            <a:ext cx="6171840" cy="1893960"/>
          </a:xfrm>
          <a:prstGeom prst="rect">
            <a:avLst/>
          </a:prstGeom>
        </p:spPr>
        <p:txBody>
          <a:bodyPr lIns="90000" tIns="45000" rIns="90000" bIns="45000" anchor="b">
            <a:noAutofit/>
          </a:bodyPr>
          <a:lstStyle/>
          <a:p>
            <a:pPr>
              <a:lnSpc>
                <a:spcPct val="100000"/>
              </a:lnSpc>
            </a:pPr>
            <a:r>
              <a:rPr lang="cs-CZ" sz="3000" b="1" strike="noStrike" cap="small" spc="-1">
                <a:solidFill>
                  <a:srgbClr val="575F6D"/>
                </a:solidFill>
                <a:latin typeface="Century Schoolbook"/>
              </a:rPr>
              <a:t>Kliknutím lze upravit styl.</a:t>
            </a:r>
            <a:endParaRPr lang="cs-CZ" sz="3000" b="0" strike="noStrike" spc="-1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7" name="PlaceHolder 8"/>
          <p:cNvSpPr>
            <a:spLocks noGrp="1"/>
          </p:cNvSpPr>
          <p:nvPr>
            <p:ph type="dt"/>
          </p:nvPr>
        </p:nvSpPr>
        <p:spPr>
          <a:xfrm rot="5400000">
            <a:off x="7765200" y="1174320"/>
            <a:ext cx="2285640" cy="380520"/>
          </a:xfrm>
          <a:prstGeom prst="rect">
            <a:avLst/>
          </a:prstGeom>
        </p:spPr>
        <p:txBody>
          <a:bodyPr lIns="90000" tIns="45000" rIns="90000" bIns="45000" anchor="ctr">
            <a:noAutofit/>
          </a:bodyPr>
          <a:lstStyle/>
          <a:p>
            <a:pPr algn="r">
              <a:lnSpc>
                <a:spcPct val="100000"/>
              </a:lnSpc>
            </a:pPr>
            <a:fld id="{0B28343C-85E1-4997-8771-FD1B051D44D9}" type="datetime">
              <a:rPr lang="cs-CZ" sz="1200" b="0" strike="noStrike" spc="-1">
                <a:solidFill>
                  <a:srgbClr val="575F6D"/>
                </a:solidFill>
                <a:latin typeface="Century Schoolbook"/>
              </a:rPr>
              <a:t>26.02.2023</a:t>
            </a:fld>
            <a:endParaRPr lang="cs-CZ" sz="1200" b="0" strike="noStrike" spc="-1">
              <a:latin typeface="Times New Roman"/>
            </a:endParaRPr>
          </a:p>
        </p:txBody>
      </p:sp>
      <p:sp>
        <p:nvSpPr>
          <p:cNvPr id="8" name="PlaceHolder 9"/>
          <p:cNvSpPr>
            <a:spLocks noGrp="1"/>
          </p:cNvSpPr>
          <p:nvPr>
            <p:ph type="ftr"/>
          </p:nvPr>
        </p:nvSpPr>
        <p:spPr>
          <a:xfrm rot="5400000">
            <a:off x="7077240" y="4181400"/>
            <a:ext cx="3657240" cy="383760"/>
          </a:xfrm>
          <a:prstGeom prst="rect">
            <a:avLst/>
          </a:prstGeom>
        </p:spPr>
        <p:txBody>
          <a:bodyPr lIns="90000" tIns="45000" rIns="90000" bIns="45000" anchor="ctr">
            <a:noAutofit/>
          </a:bodyPr>
          <a:lstStyle/>
          <a:p>
            <a:endParaRPr lang="cs-CZ" sz="2400" b="0" strike="noStrike" spc="-1">
              <a:latin typeface="Times New Roman"/>
            </a:endParaRPr>
          </a:p>
        </p:txBody>
      </p:sp>
      <p:sp>
        <p:nvSpPr>
          <p:cNvPr id="9" name="CustomShape 10"/>
          <p:cNvSpPr/>
          <p:nvPr/>
        </p:nvSpPr>
        <p:spPr>
          <a:xfrm>
            <a:off x="380880" y="0"/>
            <a:ext cx="609120" cy="685764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>
            <a:noFill/>
          </a:ln>
          <a:effectLst>
            <a:outerShdw blurRad="50800" dist="2484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0" name="CustomShape 11"/>
          <p:cNvSpPr/>
          <p:nvPr/>
        </p:nvSpPr>
        <p:spPr>
          <a:xfrm>
            <a:off x="276480" y="0"/>
            <a:ext cx="104400" cy="685764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>
            <a:noFill/>
          </a:ln>
          <a:effectLst>
            <a:outerShdw blurRad="50800" dist="2484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1" name="CustomShape 12"/>
          <p:cNvSpPr/>
          <p:nvPr/>
        </p:nvSpPr>
        <p:spPr>
          <a:xfrm>
            <a:off x="990720" y="0"/>
            <a:ext cx="181440" cy="685764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>
            <a:noFill/>
          </a:ln>
          <a:effectLst>
            <a:outerShdw blurRad="50800" dist="2484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2" name="CustomShape 13"/>
          <p:cNvSpPr/>
          <p:nvPr/>
        </p:nvSpPr>
        <p:spPr>
          <a:xfrm>
            <a:off x="1141200" y="0"/>
            <a:ext cx="230040" cy="685764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>
            <a:noFill/>
          </a:ln>
          <a:effectLst>
            <a:outerShdw blurRad="50800" dist="2484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3" name="Line 14"/>
          <p:cNvSpPr/>
          <p:nvPr/>
        </p:nvSpPr>
        <p:spPr>
          <a:xfrm>
            <a:off x="106200" y="0"/>
            <a:ext cx="0" cy="6858000"/>
          </a:xfrm>
          <a:prstGeom prst="line">
            <a:avLst/>
          </a:prstGeom>
          <a:ln w="57150">
            <a:solidFill>
              <a:schemeClr val="accent1">
                <a:tint val="60000"/>
                <a:alpha val="73000"/>
              </a:schemeClr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4" name="Line 15"/>
          <p:cNvSpPr/>
          <p:nvPr/>
        </p:nvSpPr>
        <p:spPr>
          <a:xfrm>
            <a:off x="914400" y="0"/>
            <a:ext cx="0" cy="6858000"/>
          </a:xfrm>
          <a:prstGeom prst="line">
            <a:avLst/>
          </a:prstGeom>
          <a:ln w="57150">
            <a:solidFill>
              <a:schemeClr val="accent1">
                <a:tint val="20000"/>
                <a:alpha val="83000"/>
              </a:schemeClr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5" name="Line 16"/>
          <p:cNvSpPr/>
          <p:nvPr/>
        </p:nvSpPr>
        <p:spPr>
          <a:xfrm>
            <a:off x="853920" y="0"/>
            <a:ext cx="0" cy="6858000"/>
          </a:xfrm>
          <a:prstGeom prst="line">
            <a:avLst/>
          </a:prstGeom>
          <a:ln w="57150">
            <a:solidFill>
              <a:schemeClr val="accent1">
                <a:tint val="60000"/>
              </a:schemeClr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6" name="Line 17"/>
          <p:cNvSpPr/>
          <p:nvPr/>
        </p:nvSpPr>
        <p:spPr>
          <a:xfrm>
            <a:off x="1726560" y="0"/>
            <a:ext cx="0" cy="6858000"/>
          </a:xfrm>
          <a:prstGeom prst="line">
            <a:avLst/>
          </a:prstGeom>
          <a:ln w="28575">
            <a:solidFill>
              <a:schemeClr val="accent1">
                <a:tint val="60000"/>
                <a:alpha val="82000"/>
              </a:schemeClr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7" name="Line 18"/>
          <p:cNvSpPr/>
          <p:nvPr/>
        </p:nvSpPr>
        <p:spPr>
          <a:xfrm>
            <a:off x="1066680" y="0"/>
            <a:ext cx="0" cy="6858000"/>
          </a:xfrm>
          <a:prstGeom prst="line">
            <a:avLst/>
          </a:prstGeom>
          <a:ln w="9525">
            <a:solidFill>
              <a:schemeClr val="accent1">
                <a:tint val="60000"/>
              </a:schemeClr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8" name="Line 19"/>
          <p:cNvSpPr/>
          <p:nvPr/>
        </p:nvSpPr>
        <p:spPr>
          <a:xfrm>
            <a:off x="9113760" y="0"/>
            <a:ext cx="0" cy="6858000"/>
          </a:xfrm>
          <a:prstGeom prst="line">
            <a:avLst/>
          </a:prstGeom>
          <a:ln w="57150">
            <a:solidFill>
              <a:schemeClr val="accent1">
                <a:tint val="60000"/>
              </a:schemeClr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9" name="CustomShape 20"/>
          <p:cNvSpPr/>
          <p:nvPr/>
        </p:nvSpPr>
        <p:spPr>
          <a:xfrm>
            <a:off x="1219320" y="0"/>
            <a:ext cx="75960" cy="685764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>
            <a:noFill/>
          </a:ln>
          <a:effectLst>
            <a:outerShdw blurRad="50800" dist="2484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20" name="CustomShape 21"/>
          <p:cNvSpPr/>
          <p:nvPr/>
        </p:nvSpPr>
        <p:spPr>
          <a:xfrm>
            <a:off x="609480" y="3429000"/>
            <a:ext cx="1294920" cy="1294920"/>
          </a:xfrm>
          <a:prstGeom prst="ellipse">
            <a:avLst/>
          </a:prstGeom>
          <a:solidFill>
            <a:schemeClr val="accent1"/>
          </a:solidFill>
          <a:ln w="38100">
            <a:noFill/>
          </a:ln>
          <a:effectLst>
            <a:outerShdw blurRad="50800" dist="2484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21" name="CustomShape 22"/>
          <p:cNvSpPr/>
          <p:nvPr/>
        </p:nvSpPr>
        <p:spPr>
          <a:xfrm>
            <a:off x="1309680" y="4866840"/>
            <a:ext cx="641160" cy="641160"/>
          </a:xfrm>
          <a:prstGeom prst="ellipse">
            <a:avLst/>
          </a:prstGeom>
          <a:solidFill>
            <a:srgbClr val="FE8637"/>
          </a:solidFill>
          <a:ln w="28575">
            <a:noFill/>
          </a:ln>
          <a:effectLst>
            <a:outerShdw blurRad="50800" dist="2484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22" name="CustomShape 23"/>
          <p:cNvSpPr/>
          <p:nvPr/>
        </p:nvSpPr>
        <p:spPr>
          <a:xfrm>
            <a:off x="1091160" y="5500800"/>
            <a:ext cx="136800" cy="136800"/>
          </a:xfrm>
          <a:prstGeom prst="ellipse">
            <a:avLst/>
          </a:prstGeom>
          <a:solidFill>
            <a:srgbClr val="FE8637"/>
          </a:solidFill>
          <a:ln w="12700">
            <a:noFill/>
          </a:ln>
          <a:effectLst>
            <a:outerShdw blurRad="50800" dist="2484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23" name="CustomShape 24"/>
          <p:cNvSpPr/>
          <p:nvPr/>
        </p:nvSpPr>
        <p:spPr>
          <a:xfrm>
            <a:off x="1664280" y="5788080"/>
            <a:ext cx="273960" cy="273960"/>
          </a:xfrm>
          <a:prstGeom prst="ellipse">
            <a:avLst/>
          </a:prstGeom>
          <a:solidFill>
            <a:srgbClr val="FE8637"/>
          </a:solidFill>
          <a:ln w="12700">
            <a:noFill/>
          </a:ln>
          <a:effectLst>
            <a:outerShdw blurRad="50800" dist="2484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24" name="CustomShape 25"/>
          <p:cNvSpPr/>
          <p:nvPr/>
        </p:nvSpPr>
        <p:spPr>
          <a:xfrm>
            <a:off x="1905120" y="4495680"/>
            <a:ext cx="365400" cy="365400"/>
          </a:xfrm>
          <a:prstGeom prst="ellipse">
            <a:avLst/>
          </a:prstGeom>
          <a:solidFill>
            <a:srgbClr val="FE8637"/>
          </a:solidFill>
          <a:ln w="28575">
            <a:noFill/>
          </a:ln>
          <a:effectLst>
            <a:outerShdw blurRad="50800" dist="2484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25" name="PlaceHolder 26"/>
          <p:cNvSpPr>
            <a:spLocks noGrp="1"/>
          </p:cNvSpPr>
          <p:nvPr>
            <p:ph type="sldNum"/>
          </p:nvPr>
        </p:nvSpPr>
        <p:spPr>
          <a:xfrm>
            <a:off x="1325520" y="4928760"/>
            <a:ext cx="609120" cy="517320"/>
          </a:xfrm>
          <a:prstGeom prst="rect">
            <a:avLst/>
          </a:prstGeom>
        </p:spPr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fld id="{7C740AAC-3425-4D42-A3F5-A6F70879A1B1}" type="slidenum">
              <a:rPr lang="cs-CZ" sz="1400" b="1" strike="noStrike" spc="-1">
                <a:solidFill>
                  <a:srgbClr val="FFFFFF"/>
                </a:solidFill>
                <a:latin typeface="Century Schoolbook"/>
              </a:rPr>
              <a:t>‹#›</a:t>
            </a:fld>
            <a:endParaRPr lang="cs-CZ" sz="1400" b="0" strike="noStrike" spc="-1">
              <a:latin typeface="Times New Roman"/>
            </a:endParaRPr>
          </a:p>
        </p:txBody>
      </p:sp>
      <p:sp>
        <p:nvSpPr>
          <p:cNvPr id="26" name="PlaceHolder 27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400" b="0" strike="noStrike" spc="-1">
                <a:solidFill>
                  <a:srgbClr val="000000"/>
                </a:solidFill>
                <a:latin typeface="Century Schoolbook"/>
              </a:rPr>
              <a:t>Klikněte pro úpravu formátu textu osnovy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cs-CZ" sz="1800" b="0" strike="noStrike" spc="-1">
                <a:solidFill>
                  <a:srgbClr val="000000"/>
                </a:solidFill>
                <a:latin typeface="Century Schoolbook"/>
              </a:rPr>
              <a:t>Druhá úroveň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1800" b="0" strike="noStrike" spc="-1">
                <a:solidFill>
                  <a:srgbClr val="000000"/>
                </a:solidFill>
                <a:latin typeface="Century Schoolbook"/>
              </a:rPr>
              <a:t>Třetí úroveň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cs-CZ" sz="1600" b="0" strike="noStrike" spc="-1">
                <a:solidFill>
                  <a:srgbClr val="000000"/>
                </a:solidFill>
                <a:latin typeface="Century Schoolbook"/>
              </a:rPr>
              <a:t>Čtvrtá úroveň osnovy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000" b="0" strike="noStrike" spc="-1">
                <a:solidFill>
                  <a:srgbClr val="000000"/>
                </a:solidFill>
                <a:latin typeface="Century Schoolbook"/>
              </a:rPr>
              <a:t>Pátá úroveň osnovy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000" b="0" strike="noStrike" spc="-1">
                <a:solidFill>
                  <a:srgbClr val="000000"/>
                </a:solidFill>
                <a:latin typeface="Century Schoolbook"/>
              </a:rPr>
              <a:t>Šestá úroveň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000" b="0" strike="noStrike" spc="-1">
                <a:solidFill>
                  <a:srgbClr val="000000"/>
                </a:solidFill>
                <a:latin typeface="Century Schoolbook"/>
              </a:rPr>
              <a:t>Sedmá úroveň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Line 1"/>
          <p:cNvSpPr/>
          <p:nvPr/>
        </p:nvSpPr>
        <p:spPr>
          <a:xfrm>
            <a:off x="8762760" y="0"/>
            <a:ext cx="0" cy="6858000"/>
          </a:xfrm>
          <a:prstGeom prst="line">
            <a:avLst/>
          </a:prstGeom>
          <a:ln w="38100">
            <a:solidFill>
              <a:schemeClr val="accent1">
                <a:tint val="60000"/>
                <a:alpha val="93000"/>
              </a:schemeClr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64" name="Line 2"/>
          <p:cNvSpPr/>
          <p:nvPr/>
        </p:nvSpPr>
        <p:spPr>
          <a:xfrm>
            <a:off x="75960" y="0"/>
            <a:ext cx="0" cy="6858000"/>
          </a:xfrm>
          <a:prstGeom prst="line">
            <a:avLst/>
          </a:prstGeom>
          <a:ln w="57150">
            <a:solidFill>
              <a:schemeClr val="accent1">
                <a:tint val="60000"/>
              </a:schemeClr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65" name="Line 3"/>
          <p:cNvSpPr/>
          <p:nvPr/>
        </p:nvSpPr>
        <p:spPr>
          <a:xfrm>
            <a:off x="8991360" y="0"/>
            <a:ext cx="0" cy="6858000"/>
          </a:xfrm>
          <a:prstGeom prst="line">
            <a:avLst/>
          </a:prstGeom>
          <a:ln w="19050">
            <a:solidFill>
              <a:schemeClr val="accent1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66" name="CustomShape 4"/>
          <p:cNvSpPr/>
          <p:nvPr/>
        </p:nvSpPr>
        <p:spPr>
          <a:xfrm>
            <a:off x="8839080" y="0"/>
            <a:ext cx="304560" cy="685764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>
            <a:noFill/>
          </a:ln>
          <a:effectLst>
            <a:outerShdw blurRad="50800" dist="2484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67" name="Line 5"/>
          <p:cNvSpPr/>
          <p:nvPr/>
        </p:nvSpPr>
        <p:spPr>
          <a:xfrm>
            <a:off x="8915400" y="0"/>
            <a:ext cx="0" cy="6858000"/>
          </a:xfrm>
          <a:prstGeom prst="line">
            <a:avLst/>
          </a:prstGeom>
          <a:ln w="9525">
            <a:solidFill>
              <a:schemeClr val="accent1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68" name="CustomShape 6"/>
          <p:cNvSpPr/>
          <p:nvPr/>
        </p:nvSpPr>
        <p:spPr>
          <a:xfrm>
            <a:off x="8156520" y="5715000"/>
            <a:ext cx="548280" cy="548280"/>
          </a:xfrm>
          <a:prstGeom prst="ellipse">
            <a:avLst/>
          </a:prstGeom>
          <a:solidFill>
            <a:srgbClr val="FE8637"/>
          </a:solidFill>
          <a:ln w="38100">
            <a:noFill/>
          </a:ln>
          <a:effectLst>
            <a:outerShdw blurRad="50800" dist="2484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69" name="PlaceHolder 7"/>
          <p:cNvSpPr>
            <a:spLocks noGrp="1"/>
          </p:cNvSpPr>
          <p:nvPr>
            <p:ph type="title"/>
          </p:nvPr>
        </p:nvSpPr>
        <p:spPr>
          <a:xfrm>
            <a:off x="457200" y="274680"/>
            <a:ext cx="7467120" cy="1142640"/>
          </a:xfrm>
          <a:prstGeom prst="rect">
            <a:avLst/>
          </a:prstGeom>
        </p:spPr>
        <p:txBody>
          <a:bodyPr lIns="90000" tIns="45000" rIns="90000" bIns="45000" anchor="b">
            <a:noAutofit/>
          </a:bodyPr>
          <a:lstStyle/>
          <a:p>
            <a:pPr>
              <a:lnSpc>
                <a:spcPct val="100000"/>
              </a:lnSpc>
            </a:pPr>
            <a:r>
              <a:rPr lang="cs-CZ" sz="3000" b="0" strike="noStrike" cap="small" spc="-1">
                <a:solidFill>
                  <a:srgbClr val="575F6D"/>
                </a:solidFill>
                <a:latin typeface="Century Schoolbook"/>
              </a:rPr>
              <a:t>Kliknutím lze upravit styl.</a:t>
            </a:r>
            <a:endParaRPr lang="cs-CZ" sz="3000" b="0" strike="noStrike" spc="-1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70" name="PlaceHolder 8"/>
          <p:cNvSpPr>
            <a:spLocks noGrp="1"/>
          </p:cNvSpPr>
          <p:nvPr>
            <p:ph type="body"/>
          </p:nvPr>
        </p:nvSpPr>
        <p:spPr>
          <a:xfrm>
            <a:off x="457200" y="1600200"/>
            <a:ext cx="7467120" cy="4873320"/>
          </a:xfrm>
          <a:prstGeom prst="rect">
            <a:avLst/>
          </a:prstGeom>
        </p:spPr>
        <p:txBody>
          <a:bodyPr lIns="90000" tIns="45000" rIns="90000" bIns="45000">
            <a:noAutofit/>
          </a:bodyPr>
          <a:lstStyle/>
          <a:p>
            <a:pPr marL="274320" indent="-273960">
              <a:lnSpc>
                <a:spcPct val="100000"/>
              </a:lnSpc>
              <a:spcBef>
                <a:spcPts val="601"/>
              </a:spcBef>
              <a:buClr>
                <a:srgbClr val="FE8637"/>
              </a:buClr>
              <a:buSzPct val="70000"/>
              <a:buFont typeface="Wingdings" charset="2"/>
              <a:buChar char=""/>
            </a:pPr>
            <a:r>
              <a:rPr lang="cs-CZ" sz="2400" b="0" strike="noStrike" spc="-1">
                <a:solidFill>
                  <a:srgbClr val="000000"/>
                </a:solidFill>
                <a:latin typeface="Century Schoolbook"/>
              </a:rPr>
              <a:t>Kliknutím lze upravit styly předlohy textu.</a:t>
            </a:r>
          </a:p>
          <a:p>
            <a:pPr marL="640080" lvl="1" indent="-273960">
              <a:lnSpc>
                <a:spcPct val="100000"/>
              </a:lnSpc>
              <a:spcBef>
                <a:spcPts val="420"/>
              </a:spcBef>
              <a:buClr>
                <a:srgbClr val="FE8637"/>
              </a:buClr>
              <a:buSzPct val="80000"/>
              <a:buFont typeface="Wingdings 2" charset="2"/>
              <a:buChar char=""/>
            </a:pPr>
            <a:r>
              <a:rPr lang="cs-CZ" sz="2100" b="0" strike="noStrike" spc="-1">
                <a:solidFill>
                  <a:srgbClr val="000000"/>
                </a:solidFill>
                <a:latin typeface="Century Schoolbook"/>
              </a:rPr>
              <a:t>Druhá úroveň</a:t>
            </a:r>
          </a:p>
          <a:p>
            <a:pPr marL="914400" lvl="2" indent="-182520">
              <a:lnSpc>
                <a:spcPct val="100000"/>
              </a:lnSpc>
              <a:spcBef>
                <a:spcPts val="360"/>
              </a:spcBef>
              <a:buClr>
                <a:srgbClr val="E07630"/>
              </a:buClr>
              <a:buSzPct val="60000"/>
              <a:buFont typeface="Wingdings" charset="2"/>
              <a:buChar char=""/>
            </a:pPr>
            <a:r>
              <a:rPr lang="cs-CZ" sz="1800" b="0" strike="noStrike" spc="-1">
                <a:solidFill>
                  <a:srgbClr val="000000"/>
                </a:solidFill>
                <a:latin typeface="Century Schoolbook"/>
              </a:rPr>
              <a:t>Třetí úroveň</a:t>
            </a:r>
          </a:p>
          <a:p>
            <a:pPr marL="1188720" lvl="3" indent="-182520">
              <a:lnSpc>
                <a:spcPct val="100000"/>
              </a:lnSpc>
              <a:spcBef>
                <a:spcPts val="360"/>
              </a:spcBef>
              <a:buClr>
                <a:srgbClr val="FEC2AE"/>
              </a:buClr>
              <a:buSzPct val="60000"/>
              <a:buFont typeface="Wingdings" charset="2"/>
              <a:buChar char=""/>
            </a:pPr>
            <a:r>
              <a:rPr lang="cs-CZ" sz="1800" b="0" strike="noStrike" spc="-1">
                <a:solidFill>
                  <a:srgbClr val="000000"/>
                </a:solidFill>
                <a:latin typeface="Century Schoolbook"/>
              </a:rPr>
              <a:t>Čtvrtá úroveň</a:t>
            </a:r>
          </a:p>
          <a:p>
            <a:pPr marL="1463040" lvl="4" indent="-182520">
              <a:lnSpc>
                <a:spcPct val="100000"/>
              </a:lnSpc>
              <a:spcBef>
                <a:spcPts val="320"/>
              </a:spcBef>
              <a:buClr>
                <a:srgbClr val="BCC9E9"/>
              </a:buClr>
              <a:buSzPct val="68000"/>
              <a:buFont typeface="Wingdings 2" charset="2"/>
              <a:buChar char=""/>
            </a:pPr>
            <a:r>
              <a:rPr lang="cs-CZ" sz="1600" b="0" strike="noStrike" spc="-1">
                <a:solidFill>
                  <a:srgbClr val="000000"/>
                </a:solidFill>
                <a:latin typeface="Century Schoolbook"/>
              </a:rPr>
              <a:t>Pátá úroveň</a:t>
            </a:r>
          </a:p>
        </p:txBody>
      </p:sp>
      <p:sp>
        <p:nvSpPr>
          <p:cNvPr id="71" name="PlaceHolder 9"/>
          <p:cNvSpPr>
            <a:spLocks noGrp="1"/>
          </p:cNvSpPr>
          <p:nvPr>
            <p:ph type="dt"/>
          </p:nvPr>
        </p:nvSpPr>
        <p:spPr>
          <a:xfrm rot="5400000">
            <a:off x="7589520" y="1081800"/>
            <a:ext cx="2011320" cy="383760"/>
          </a:xfrm>
          <a:prstGeom prst="rect">
            <a:avLst/>
          </a:prstGeom>
        </p:spPr>
        <p:txBody>
          <a:bodyPr lIns="90000" tIns="45000" rIns="90000" bIns="45000" anchor="ctr">
            <a:noAutofit/>
          </a:bodyPr>
          <a:lstStyle/>
          <a:p>
            <a:pPr algn="r">
              <a:lnSpc>
                <a:spcPct val="100000"/>
              </a:lnSpc>
            </a:pPr>
            <a:fld id="{55AE3C10-B29F-4EAC-9BC5-7A963A2FD73E}" type="datetime">
              <a:rPr lang="cs-CZ" sz="1200" b="0" strike="noStrike" spc="-1">
                <a:solidFill>
                  <a:srgbClr val="575F6D"/>
                </a:solidFill>
                <a:latin typeface="Century Schoolbook"/>
              </a:rPr>
              <a:t>26.02.2023</a:t>
            </a:fld>
            <a:endParaRPr lang="cs-CZ" sz="1200" b="0" strike="noStrike" spc="-1">
              <a:latin typeface="Times New Roman"/>
            </a:endParaRPr>
          </a:p>
        </p:txBody>
      </p:sp>
      <p:sp>
        <p:nvSpPr>
          <p:cNvPr id="72" name="PlaceHolder 10"/>
          <p:cNvSpPr>
            <a:spLocks noGrp="1"/>
          </p:cNvSpPr>
          <p:nvPr>
            <p:ph type="sldNum"/>
          </p:nvPr>
        </p:nvSpPr>
        <p:spPr>
          <a:xfrm>
            <a:off x="8129160" y="5734080"/>
            <a:ext cx="609120" cy="520920"/>
          </a:xfrm>
          <a:prstGeom prst="rect">
            <a:avLst/>
          </a:prstGeom>
        </p:spPr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fld id="{F8FFDCEE-8383-4C7B-AF89-CC34F6270267}" type="slidenum">
              <a:rPr lang="cs-CZ" sz="1400" b="1" strike="noStrike" spc="-1">
                <a:solidFill>
                  <a:srgbClr val="FFFFFF"/>
                </a:solidFill>
                <a:latin typeface="Century Schoolbook"/>
              </a:rPr>
              <a:t>‹#›</a:t>
            </a:fld>
            <a:endParaRPr lang="cs-CZ" sz="1400" b="0" strike="noStrike" spc="-1">
              <a:latin typeface="Times New Roman"/>
            </a:endParaRPr>
          </a:p>
        </p:txBody>
      </p:sp>
      <p:sp>
        <p:nvSpPr>
          <p:cNvPr id="73" name="PlaceHolder 11"/>
          <p:cNvSpPr>
            <a:spLocks noGrp="1"/>
          </p:cNvSpPr>
          <p:nvPr>
            <p:ph type="ftr"/>
          </p:nvPr>
        </p:nvSpPr>
        <p:spPr>
          <a:xfrm rot="5400000">
            <a:off x="6990480" y="3737160"/>
            <a:ext cx="3200040" cy="365400"/>
          </a:xfrm>
          <a:prstGeom prst="rect">
            <a:avLst/>
          </a:prstGeom>
        </p:spPr>
        <p:txBody>
          <a:bodyPr lIns="90000" tIns="45000" rIns="90000" bIns="45000" anchor="ctr">
            <a:noAutofit/>
          </a:bodyPr>
          <a:lstStyle/>
          <a:p>
            <a:endParaRPr lang="cs-CZ" sz="24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TextShape 1"/>
          <p:cNvSpPr txBox="1"/>
          <p:nvPr/>
        </p:nvSpPr>
        <p:spPr>
          <a:xfrm>
            <a:off x="2286000" y="3124080"/>
            <a:ext cx="6171840" cy="189396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b">
            <a:noAutofit/>
          </a:bodyPr>
          <a:lstStyle/>
          <a:p>
            <a:pPr>
              <a:lnSpc>
                <a:spcPct val="100000"/>
              </a:lnSpc>
            </a:pPr>
            <a:r>
              <a:rPr lang="cs-CZ" sz="3000" b="1" strike="noStrike" cap="small" spc="-1">
                <a:solidFill>
                  <a:srgbClr val="575F6D"/>
                </a:solidFill>
                <a:latin typeface="Century Schoolbook"/>
              </a:rPr>
              <a:t>Colonial and Postcolonial Identities</a:t>
            </a:r>
            <a:endParaRPr lang="cs-CZ" sz="3000" b="0" strike="noStrike" spc="-1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111" name="TextShape 2"/>
          <p:cNvSpPr txBox="1"/>
          <p:nvPr/>
        </p:nvSpPr>
        <p:spPr>
          <a:xfrm>
            <a:off x="2286000" y="5003280"/>
            <a:ext cx="6171840" cy="13712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  <p:pic>
        <p:nvPicPr>
          <p:cNvPr id="5" name="Obrázek 4" descr="https://opvvv.msmt.cz/media/msmt/uploads/OP_VVV/Pravidla_pro_publicitu/logolinky/JVS2_opraveny_aj/logolink_OP_VVV_hor_barva_eng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5354349"/>
            <a:ext cx="5273675" cy="124777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Obdélník 2"/>
          <p:cNvSpPr/>
          <p:nvPr/>
        </p:nvSpPr>
        <p:spPr>
          <a:xfrm>
            <a:off x="2443018" y="1142150"/>
            <a:ext cx="4572000" cy="61651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cs-CZ" sz="1200" b="1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ESF II </a:t>
            </a:r>
            <a:r>
              <a:rPr lang="cs-CZ" sz="1200" b="1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project</a:t>
            </a:r>
            <a:r>
              <a:rPr lang="cs-CZ" sz="1200" b="1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1200" b="1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of</a:t>
            </a:r>
            <a:r>
              <a:rPr lang="cs-CZ" sz="1200" b="1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1200" b="1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</a:t>
            </a:r>
            <a:r>
              <a:rPr lang="cs-CZ" sz="1200" b="1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University </a:t>
            </a:r>
            <a:r>
              <a:rPr lang="cs-CZ" sz="1200" b="1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of</a:t>
            </a:r>
            <a:r>
              <a:rPr lang="cs-CZ" sz="1200" b="1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1200" b="1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West</a:t>
            </a:r>
            <a:r>
              <a:rPr lang="cs-CZ" sz="1200" b="1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Bohemia in </a:t>
            </a:r>
            <a:r>
              <a:rPr lang="cs-CZ" sz="1200" b="1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Pilsen</a:t>
            </a:r>
            <a:endParaRPr lang="cs-CZ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cs-CZ" sz="1200" b="1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reg</a:t>
            </a:r>
            <a:r>
              <a:rPr lang="cs-CZ" sz="12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cs-CZ" sz="1200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number</a:t>
            </a:r>
            <a:r>
              <a:rPr lang="cs-CZ" sz="12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CZ.02.2.69/0.0/0.0/18_056/0013239</a:t>
            </a:r>
            <a:endParaRPr lang="cs-CZ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TextShape 1"/>
          <p:cNvSpPr txBox="1"/>
          <p:nvPr/>
        </p:nvSpPr>
        <p:spPr>
          <a:xfrm>
            <a:off x="457200" y="274680"/>
            <a:ext cx="7467120" cy="11426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b">
            <a:noAutofit/>
          </a:bodyPr>
          <a:lstStyle/>
          <a:p>
            <a:pPr>
              <a:lnSpc>
                <a:spcPct val="100000"/>
              </a:lnSpc>
            </a:pPr>
            <a:r>
              <a:rPr lang="cs-CZ" sz="3000" b="0" strike="noStrike" cap="small" spc="-1">
                <a:solidFill>
                  <a:srgbClr val="575F6D"/>
                </a:solidFill>
                <a:latin typeface="Century Schoolbook"/>
              </a:rPr>
              <a:t>Constructing racial differences</a:t>
            </a:r>
            <a:endParaRPr lang="cs-CZ" sz="3000" b="0" strike="noStrike" spc="-1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113" name="TextShape 2"/>
          <p:cNvSpPr txBox="1"/>
          <p:nvPr/>
        </p:nvSpPr>
        <p:spPr>
          <a:xfrm>
            <a:off x="457200" y="1600200"/>
            <a:ext cx="7467120" cy="48733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>
            <a:noAutofit/>
          </a:bodyPr>
          <a:lstStyle/>
          <a:p>
            <a:pPr marL="274320" indent="-273960">
              <a:lnSpc>
                <a:spcPct val="100000"/>
              </a:lnSpc>
              <a:spcBef>
                <a:spcPts val="601"/>
              </a:spcBef>
              <a:buClr>
                <a:srgbClr val="FE8637"/>
              </a:buClr>
              <a:buSzPct val="70000"/>
              <a:buFont typeface="Wingdings" charset="2"/>
              <a:buChar char=""/>
            </a:pPr>
            <a:r>
              <a:rPr lang="cs-CZ" sz="2400" b="0" strike="noStrike" spc="-1">
                <a:solidFill>
                  <a:srgbClr val="000000"/>
                </a:solidFill>
                <a:latin typeface="Century Schoolbook"/>
              </a:rPr>
              <a:t>Contstructing opposition between colonizers and the colonized</a:t>
            </a:r>
          </a:p>
          <a:p>
            <a:pPr>
              <a:lnSpc>
                <a:spcPct val="100000"/>
              </a:lnSpc>
              <a:spcBef>
                <a:spcPts val="601"/>
              </a:spcBef>
            </a:pPr>
            <a:endParaRPr lang="cs-CZ" sz="2400" b="0" strike="noStrike" spc="-1">
              <a:solidFill>
                <a:srgbClr val="000000"/>
              </a:solidFill>
              <a:latin typeface="Century Schoolbook"/>
            </a:endParaRPr>
          </a:p>
          <a:p>
            <a:pPr marL="274320" indent="-273960">
              <a:lnSpc>
                <a:spcPct val="100000"/>
              </a:lnSpc>
              <a:spcBef>
                <a:spcPts val="601"/>
              </a:spcBef>
              <a:buClr>
                <a:srgbClr val="FE8637"/>
              </a:buClr>
              <a:buSzPct val="70000"/>
              <a:buFont typeface="Wingdings" charset="2"/>
              <a:buChar char=""/>
            </a:pPr>
            <a:r>
              <a:rPr lang="cs-CZ" sz="2400" b="0" strike="noStrike" spc="-1">
                <a:solidFill>
                  <a:srgbClr val="000000"/>
                </a:solidFill>
                <a:latin typeface="Century Schoolbook"/>
              </a:rPr>
              <a:t>Portraying </a:t>
            </a:r>
            <a:r>
              <a:rPr lang="cs-CZ" sz="2400" b="0" i="1" strike="noStrike" spc="-1">
                <a:solidFill>
                  <a:srgbClr val="000000"/>
                </a:solidFill>
                <a:latin typeface="Century Schoolbook"/>
              </a:rPr>
              <a:t>the others</a:t>
            </a:r>
            <a:r>
              <a:rPr lang="cs-CZ" sz="2400" b="0" strike="noStrike" spc="-1">
                <a:solidFill>
                  <a:srgbClr val="000000"/>
                </a:solidFill>
                <a:latin typeface="Century Schoolbook"/>
              </a:rPr>
              <a:t> as backward and inferior</a:t>
            </a:r>
          </a:p>
          <a:p>
            <a:pPr>
              <a:lnSpc>
                <a:spcPct val="100000"/>
              </a:lnSpc>
              <a:spcBef>
                <a:spcPts val="601"/>
              </a:spcBef>
            </a:pPr>
            <a:endParaRPr lang="cs-CZ" sz="2400" b="0" strike="noStrike" spc="-1">
              <a:solidFill>
                <a:srgbClr val="000000"/>
              </a:solidFill>
              <a:latin typeface="Century Schoolbook"/>
            </a:endParaRPr>
          </a:p>
          <a:p>
            <a:pPr marL="274320" indent="-273960">
              <a:lnSpc>
                <a:spcPct val="100000"/>
              </a:lnSpc>
              <a:spcBef>
                <a:spcPts val="601"/>
              </a:spcBef>
              <a:buClr>
                <a:srgbClr val="FE8637"/>
              </a:buClr>
              <a:buSzPct val="70000"/>
              <a:buFont typeface="Wingdings" charset="2"/>
              <a:buChar char=""/>
            </a:pPr>
            <a:r>
              <a:rPr lang="cs-CZ" sz="2400" b="0" strike="noStrike" spc="-1">
                <a:solidFill>
                  <a:srgbClr val="000000"/>
                </a:solidFill>
                <a:latin typeface="Century Schoolbook"/>
              </a:rPr>
              <a:t>Stereotyping goes back to Ancient Greece and Rome</a:t>
            </a:r>
          </a:p>
          <a:p>
            <a:pPr>
              <a:lnSpc>
                <a:spcPct val="100000"/>
              </a:lnSpc>
              <a:spcBef>
                <a:spcPts val="601"/>
              </a:spcBef>
            </a:pPr>
            <a:endParaRPr lang="cs-CZ" sz="2400" b="0" strike="noStrike" spc="-1">
              <a:solidFill>
                <a:srgbClr val="000000"/>
              </a:solidFill>
              <a:latin typeface="Century Schoolbook"/>
            </a:endParaRPr>
          </a:p>
          <a:p>
            <a:pPr marL="274320" indent="-273960">
              <a:lnSpc>
                <a:spcPct val="100000"/>
              </a:lnSpc>
              <a:spcBef>
                <a:spcPts val="601"/>
              </a:spcBef>
              <a:buClr>
                <a:srgbClr val="FE8637"/>
              </a:buClr>
              <a:buSzPct val="70000"/>
              <a:buFont typeface="Wingdings" charset="2"/>
              <a:buChar char=""/>
            </a:pPr>
            <a:r>
              <a:rPr lang="cs-CZ" sz="2400" b="0" strike="noStrike" spc="-1">
                <a:solidFill>
                  <a:srgbClr val="000000"/>
                </a:solidFill>
                <a:latin typeface="Century Schoolbook"/>
              </a:rPr>
              <a:t>Blackness associated with Ham, Noah‘s bad son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TextShape 1"/>
          <p:cNvSpPr txBox="1"/>
          <p:nvPr/>
        </p:nvSpPr>
        <p:spPr>
          <a:xfrm>
            <a:off x="457200" y="274680"/>
            <a:ext cx="7467120" cy="11426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b">
            <a:noAutofit/>
          </a:bodyPr>
          <a:lstStyle/>
          <a:p>
            <a:pPr>
              <a:lnSpc>
                <a:spcPct val="100000"/>
              </a:lnSpc>
            </a:pPr>
            <a:r>
              <a:rPr lang="cs-CZ" sz="3000" b="0" strike="noStrike" cap="small" spc="-1">
                <a:solidFill>
                  <a:srgbClr val="575F6D"/>
                </a:solidFill>
                <a:latin typeface="Century Schoolbook"/>
              </a:rPr>
              <a:t>Constructing racial differences</a:t>
            </a:r>
            <a:endParaRPr lang="cs-CZ" sz="3000" b="0" strike="noStrike" spc="-1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115" name="TextShape 2"/>
          <p:cNvSpPr txBox="1"/>
          <p:nvPr/>
        </p:nvSpPr>
        <p:spPr>
          <a:xfrm>
            <a:off x="457200" y="1600200"/>
            <a:ext cx="7467120" cy="48733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>
            <a:noAutofit/>
          </a:bodyPr>
          <a:lstStyle/>
          <a:p>
            <a:pPr marL="274320" indent="-273960">
              <a:lnSpc>
                <a:spcPct val="100000"/>
              </a:lnSpc>
              <a:spcBef>
                <a:spcPts val="601"/>
              </a:spcBef>
              <a:buClr>
                <a:srgbClr val="FE8637"/>
              </a:buClr>
              <a:buSzPct val="70000"/>
              <a:buFont typeface="Wingdings" charset="2"/>
              <a:buChar char=""/>
            </a:pPr>
            <a:r>
              <a:rPr lang="cs-CZ" sz="2400" b="0" strike="noStrike" spc="-1">
                <a:solidFill>
                  <a:srgbClr val="000000"/>
                </a:solidFill>
                <a:latin typeface="Century Schoolbook"/>
              </a:rPr>
              <a:t>Islam in binary opposition to Christianity </a:t>
            </a:r>
          </a:p>
          <a:p>
            <a:pPr>
              <a:lnSpc>
                <a:spcPct val="100000"/>
              </a:lnSpc>
              <a:spcBef>
                <a:spcPts val="601"/>
              </a:spcBef>
            </a:pPr>
            <a:endParaRPr lang="cs-CZ" sz="2400" b="0" strike="noStrike" spc="-1">
              <a:solidFill>
                <a:srgbClr val="000000"/>
              </a:solidFill>
              <a:latin typeface="Century Schoolbook"/>
            </a:endParaRPr>
          </a:p>
          <a:p>
            <a:pPr marL="274320" indent="-273960">
              <a:lnSpc>
                <a:spcPct val="100000"/>
              </a:lnSpc>
              <a:spcBef>
                <a:spcPts val="601"/>
              </a:spcBef>
              <a:buClr>
                <a:srgbClr val="FE8637"/>
              </a:buClr>
              <a:buSzPct val="70000"/>
              <a:buFont typeface="Wingdings" charset="2"/>
              <a:buChar char=""/>
            </a:pPr>
            <a:r>
              <a:rPr lang="cs-CZ" sz="2400" b="0" strike="noStrike" spc="-1">
                <a:solidFill>
                  <a:srgbClr val="000000"/>
                </a:solidFill>
                <a:latin typeface="Century Schoolbook"/>
              </a:rPr>
              <a:t>Religious difference became a metaphor for racial, cultural, and ethnic differences</a:t>
            </a:r>
          </a:p>
          <a:p>
            <a:pPr>
              <a:lnSpc>
                <a:spcPct val="100000"/>
              </a:lnSpc>
              <a:spcBef>
                <a:spcPts val="601"/>
              </a:spcBef>
            </a:pPr>
            <a:endParaRPr lang="cs-CZ" sz="2400" b="0" strike="noStrike" spc="-1">
              <a:solidFill>
                <a:srgbClr val="000000"/>
              </a:solidFill>
              <a:latin typeface="Century Schoolbook"/>
            </a:endParaRPr>
          </a:p>
          <a:p>
            <a:pPr marL="274320" indent="-273960">
              <a:lnSpc>
                <a:spcPct val="100000"/>
              </a:lnSpc>
              <a:spcBef>
                <a:spcPts val="601"/>
              </a:spcBef>
              <a:buClr>
                <a:srgbClr val="FE8637"/>
              </a:buClr>
              <a:buSzPct val="70000"/>
              <a:buFont typeface="Wingdings" charset="2"/>
              <a:buChar char=""/>
            </a:pPr>
            <a:r>
              <a:rPr lang="cs-CZ" sz="2400" b="0" strike="noStrike" spc="-1">
                <a:solidFill>
                  <a:srgbClr val="000000"/>
                </a:solidFill>
                <a:latin typeface="Century Schoolbook"/>
              </a:rPr>
              <a:t>Europeans seemed to generate the same stereotypes of </a:t>
            </a:r>
            <a:r>
              <a:rPr lang="cs-CZ" sz="2400" b="0" i="1" strike="noStrike" spc="-1">
                <a:solidFill>
                  <a:srgbClr val="000000"/>
                </a:solidFill>
                <a:latin typeface="Century Schoolbook"/>
              </a:rPr>
              <a:t>outisders</a:t>
            </a:r>
            <a:endParaRPr lang="cs-CZ" sz="2400" b="0" strike="noStrike" spc="-1">
              <a:solidFill>
                <a:srgbClr val="000000"/>
              </a:solidFill>
              <a:latin typeface="Century Schoolbook"/>
            </a:endParaRPr>
          </a:p>
          <a:p>
            <a:pPr>
              <a:lnSpc>
                <a:spcPct val="100000"/>
              </a:lnSpc>
              <a:spcBef>
                <a:spcPts val="601"/>
              </a:spcBef>
            </a:pPr>
            <a:endParaRPr lang="cs-CZ" sz="2400" b="0" strike="noStrike" spc="-1">
              <a:solidFill>
                <a:srgbClr val="000000"/>
              </a:solidFill>
              <a:latin typeface="Century Schoolbook"/>
            </a:endParaRPr>
          </a:p>
          <a:p>
            <a:pPr marL="274320" indent="-273960">
              <a:lnSpc>
                <a:spcPct val="100000"/>
              </a:lnSpc>
              <a:spcBef>
                <a:spcPts val="601"/>
              </a:spcBef>
              <a:buClr>
                <a:srgbClr val="FE8637"/>
              </a:buClr>
              <a:buSzPct val="70000"/>
              <a:buFont typeface="Wingdings" charset="2"/>
              <a:buChar char=""/>
            </a:pPr>
            <a:r>
              <a:rPr lang="cs-CZ" sz="2400" b="0" strike="noStrike" spc="-1">
                <a:solidFill>
                  <a:srgbClr val="000000"/>
                </a:solidFill>
                <a:latin typeface="Century Schoolbook"/>
              </a:rPr>
              <a:t>Differences between </a:t>
            </a:r>
            <a:r>
              <a:rPr lang="cs-CZ" sz="2400" b="0" i="1" strike="noStrike" spc="-1">
                <a:solidFill>
                  <a:srgbClr val="000000"/>
                </a:solidFill>
                <a:latin typeface="Century Schoolbook"/>
              </a:rPr>
              <a:t>barbarous infidels </a:t>
            </a:r>
            <a:r>
              <a:rPr lang="cs-CZ" sz="2400" b="0" strike="noStrike" spc="-1">
                <a:solidFill>
                  <a:srgbClr val="000000"/>
                </a:solidFill>
                <a:latin typeface="Century Schoolbook"/>
              </a:rPr>
              <a:t>and </a:t>
            </a:r>
            <a:r>
              <a:rPr lang="cs-CZ" sz="2400" b="0" i="1" strike="noStrike" spc="-1">
                <a:solidFill>
                  <a:srgbClr val="000000"/>
                </a:solidFill>
                <a:latin typeface="Century Schoolbook"/>
              </a:rPr>
              <a:t>savages</a:t>
            </a:r>
            <a:endParaRPr lang="cs-CZ" sz="2400" b="0" strike="noStrike" spc="-1">
              <a:solidFill>
                <a:srgbClr val="000000"/>
              </a:solidFill>
              <a:latin typeface="Century Schoolbook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TextShape 1"/>
          <p:cNvSpPr txBox="1"/>
          <p:nvPr/>
        </p:nvSpPr>
        <p:spPr>
          <a:xfrm>
            <a:off x="457200" y="274680"/>
            <a:ext cx="7467120" cy="11426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b">
            <a:noAutofit/>
          </a:bodyPr>
          <a:lstStyle/>
          <a:p>
            <a:pPr>
              <a:lnSpc>
                <a:spcPct val="100000"/>
              </a:lnSpc>
            </a:pPr>
            <a:r>
              <a:rPr lang="cs-CZ" sz="3000" b="0" strike="noStrike" cap="small" spc="-1">
                <a:solidFill>
                  <a:srgbClr val="575F6D"/>
                </a:solidFill>
                <a:latin typeface="Century Schoolbook"/>
              </a:rPr>
              <a:t>Constructing racial differences</a:t>
            </a:r>
            <a:endParaRPr lang="cs-CZ" sz="3000" b="0" strike="noStrike" spc="-1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117" name="TextShape 2"/>
          <p:cNvSpPr txBox="1"/>
          <p:nvPr/>
        </p:nvSpPr>
        <p:spPr>
          <a:xfrm>
            <a:off x="457200" y="1600200"/>
            <a:ext cx="7467120" cy="48733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>
            <a:noAutofit/>
          </a:bodyPr>
          <a:lstStyle/>
          <a:p>
            <a:pPr marL="274320" indent="-273960">
              <a:lnSpc>
                <a:spcPct val="100000"/>
              </a:lnSpc>
              <a:spcBef>
                <a:spcPts val="601"/>
              </a:spcBef>
              <a:buClr>
                <a:srgbClr val="FE8637"/>
              </a:buClr>
              <a:buSzPct val="70000"/>
              <a:buFont typeface="Wingdings" charset="2"/>
              <a:buChar char=""/>
            </a:pPr>
            <a:r>
              <a:rPr lang="cs-CZ" sz="2400" b="0" strike="noStrike" spc="-1">
                <a:solidFill>
                  <a:srgbClr val="000000"/>
                </a:solidFill>
                <a:latin typeface="Century Schoolbook"/>
              </a:rPr>
              <a:t>Construction differed according to type of society that Europeans encountered</a:t>
            </a:r>
          </a:p>
          <a:p>
            <a:pPr>
              <a:lnSpc>
                <a:spcPct val="100000"/>
              </a:lnSpc>
              <a:spcBef>
                <a:spcPts val="601"/>
              </a:spcBef>
            </a:pPr>
            <a:endParaRPr lang="cs-CZ" sz="2400" b="0" strike="noStrike" spc="-1">
              <a:solidFill>
                <a:srgbClr val="000000"/>
              </a:solidFill>
              <a:latin typeface="Century Schoolbook"/>
            </a:endParaRPr>
          </a:p>
          <a:p>
            <a:pPr marL="274320" indent="-273960">
              <a:lnSpc>
                <a:spcPct val="100000"/>
              </a:lnSpc>
              <a:spcBef>
                <a:spcPts val="601"/>
              </a:spcBef>
              <a:buClr>
                <a:srgbClr val="FE8637"/>
              </a:buClr>
              <a:buSzPct val="70000"/>
              <a:buFont typeface="Wingdings" charset="2"/>
              <a:buChar char=""/>
            </a:pPr>
            <a:r>
              <a:rPr lang="cs-CZ" sz="2400" b="0" strike="noStrike" spc="-1">
                <a:solidFill>
                  <a:srgbClr val="000000"/>
                </a:solidFill>
                <a:latin typeface="Century Schoolbook"/>
              </a:rPr>
              <a:t>It also depended on interaction</a:t>
            </a:r>
          </a:p>
          <a:p>
            <a:pPr>
              <a:lnSpc>
                <a:spcPct val="100000"/>
              </a:lnSpc>
              <a:spcBef>
                <a:spcPts val="601"/>
              </a:spcBef>
            </a:pPr>
            <a:endParaRPr lang="cs-CZ" sz="2400" b="0" strike="noStrike" spc="-1">
              <a:solidFill>
                <a:srgbClr val="000000"/>
              </a:solidFill>
              <a:latin typeface="Century Schoolbook"/>
            </a:endParaRPr>
          </a:p>
          <a:p>
            <a:pPr marL="274320" indent="-273960">
              <a:lnSpc>
                <a:spcPct val="100000"/>
              </a:lnSpc>
              <a:spcBef>
                <a:spcPts val="601"/>
              </a:spcBef>
              <a:buClr>
                <a:srgbClr val="FE8637"/>
              </a:buClr>
              <a:buSzPct val="70000"/>
              <a:buFont typeface="Wingdings" charset="2"/>
              <a:buChar char=""/>
            </a:pPr>
            <a:r>
              <a:rPr lang="cs-CZ" sz="2400" b="0" strike="noStrike" spc="-1">
                <a:solidFill>
                  <a:srgbClr val="000000"/>
                </a:solidFill>
                <a:latin typeface="Century Schoolbook"/>
              </a:rPr>
              <a:t>Mixsing population in Spanish America</a:t>
            </a:r>
          </a:p>
          <a:p>
            <a:pPr>
              <a:lnSpc>
                <a:spcPct val="100000"/>
              </a:lnSpc>
              <a:spcBef>
                <a:spcPts val="601"/>
              </a:spcBef>
            </a:pPr>
            <a:endParaRPr lang="cs-CZ" sz="2400" b="0" strike="noStrike" spc="-1">
              <a:solidFill>
                <a:srgbClr val="000000"/>
              </a:solidFill>
              <a:latin typeface="Century Schoolbook"/>
            </a:endParaRPr>
          </a:p>
          <a:p>
            <a:pPr marL="274320" indent="-273960">
              <a:lnSpc>
                <a:spcPct val="100000"/>
              </a:lnSpc>
              <a:spcBef>
                <a:spcPts val="601"/>
              </a:spcBef>
              <a:buClr>
                <a:srgbClr val="FE8637"/>
              </a:buClr>
              <a:buSzPct val="70000"/>
              <a:buFont typeface="Wingdings" charset="2"/>
              <a:buChar char=""/>
            </a:pPr>
            <a:r>
              <a:rPr lang="cs-CZ" sz="2400" b="0" strike="noStrike" spc="-1">
                <a:solidFill>
                  <a:srgbClr val="000000"/>
                </a:solidFill>
                <a:latin typeface="Century Schoolbook"/>
              </a:rPr>
              <a:t>British colonialism did not allow for easy social ro sexual contact with locals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TextShape 1"/>
          <p:cNvSpPr txBox="1"/>
          <p:nvPr/>
        </p:nvSpPr>
        <p:spPr>
          <a:xfrm>
            <a:off x="457200" y="274680"/>
            <a:ext cx="7467120" cy="11426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b">
            <a:noAutofit/>
          </a:bodyPr>
          <a:lstStyle/>
          <a:p>
            <a:pPr>
              <a:lnSpc>
                <a:spcPct val="100000"/>
              </a:lnSpc>
            </a:pPr>
            <a:r>
              <a:rPr lang="cs-CZ" sz="3000" b="0" strike="noStrike" cap="small" spc="-1">
                <a:solidFill>
                  <a:srgbClr val="575F6D"/>
                </a:solidFill>
                <a:latin typeface="Century Schoolbook"/>
              </a:rPr>
              <a:t>Colonial discourse</a:t>
            </a:r>
            <a:endParaRPr lang="cs-CZ" sz="3000" b="0" strike="noStrike" spc="-1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119" name="TextShape 2"/>
          <p:cNvSpPr txBox="1"/>
          <p:nvPr/>
        </p:nvSpPr>
        <p:spPr>
          <a:xfrm>
            <a:off x="457200" y="1600200"/>
            <a:ext cx="8686440" cy="48733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>
            <a:noAutofit/>
          </a:bodyPr>
          <a:lstStyle/>
          <a:p>
            <a:pPr marL="274320" indent="-273960">
              <a:lnSpc>
                <a:spcPct val="100000"/>
              </a:lnSpc>
              <a:spcBef>
                <a:spcPts val="601"/>
              </a:spcBef>
              <a:buClr>
                <a:srgbClr val="FE8637"/>
              </a:buClr>
              <a:buSzPct val="70000"/>
              <a:buFont typeface="Wingdings" charset="2"/>
              <a:buChar char=""/>
            </a:pPr>
            <a:r>
              <a:rPr lang="cs-CZ" sz="2400" b="0" strike="noStrike" spc="-1">
                <a:solidFill>
                  <a:srgbClr val="000000"/>
                </a:solidFill>
                <a:latin typeface="Century Schoolbook"/>
              </a:rPr>
              <a:t>Economic as well as philosophic imperative</a:t>
            </a:r>
          </a:p>
          <a:p>
            <a:pPr>
              <a:lnSpc>
                <a:spcPct val="100000"/>
              </a:lnSpc>
              <a:spcBef>
                <a:spcPts val="601"/>
              </a:spcBef>
            </a:pPr>
            <a:endParaRPr lang="cs-CZ" sz="2400" b="0" strike="noStrike" spc="-1">
              <a:solidFill>
                <a:srgbClr val="000000"/>
              </a:solidFill>
              <a:latin typeface="Century Schoolbook"/>
            </a:endParaRPr>
          </a:p>
          <a:p>
            <a:pPr marL="274320" indent="-273960">
              <a:lnSpc>
                <a:spcPct val="100000"/>
              </a:lnSpc>
              <a:spcBef>
                <a:spcPts val="601"/>
              </a:spcBef>
              <a:buClr>
                <a:srgbClr val="FE8637"/>
              </a:buClr>
              <a:buSzPct val="70000"/>
              <a:buFont typeface="Wingdings" charset="2"/>
              <a:buChar char=""/>
            </a:pPr>
            <a:r>
              <a:rPr lang="cs-CZ" sz="2400" b="0" strike="noStrike" spc="-1">
                <a:solidFill>
                  <a:srgbClr val="000000"/>
                </a:solidFill>
                <a:latin typeface="Century Schoolbook"/>
              </a:rPr>
              <a:t>Flexibility of colonial ideologies and practices</a:t>
            </a:r>
          </a:p>
          <a:p>
            <a:pPr>
              <a:lnSpc>
                <a:spcPct val="100000"/>
              </a:lnSpc>
              <a:spcBef>
                <a:spcPts val="601"/>
              </a:spcBef>
            </a:pPr>
            <a:endParaRPr lang="cs-CZ" sz="2400" b="0" strike="noStrike" spc="-1">
              <a:solidFill>
                <a:srgbClr val="000000"/>
              </a:solidFill>
              <a:latin typeface="Century Schoolbook"/>
            </a:endParaRPr>
          </a:p>
          <a:p>
            <a:pPr marL="274320" indent="-273960">
              <a:lnSpc>
                <a:spcPct val="100000"/>
              </a:lnSpc>
              <a:spcBef>
                <a:spcPts val="601"/>
              </a:spcBef>
              <a:buClr>
                <a:srgbClr val="FE8637"/>
              </a:buClr>
              <a:buSzPct val="70000"/>
              <a:buFont typeface="Wingdings" charset="2"/>
              <a:buChar char=""/>
            </a:pPr>
            <a:r>
              <a:rPr lang="cs-CZ" sz="2400" b="0" strike="noStrike" spc="-1">
                <a:solidFill>
                  <a:srgbClr val="000000"/>
                </a:solidFill>
                <a:latin typeface="Century Schoolbook"/>
              </a:rPr>
              <a:t>Efforts to convert the natives x fears of contamination</a:t>
            </a:r>
          </a:p>
          <a:p>
            <a:pPr>
              <a:lnSpc>
                <a:spcPct val="100000"/>
              </a:lnSpc>
              <a:spcBef>
                <a:spcPts val="601"/>
              </a:spcBef>
            </a:pPr>
            <a:endParaRPr lang="cs-CZ" sz="2400" b="0" strike="noStrike" spc="-1">
              <a:solidFill>
                <a:srgbClr val="000000"/>
              </a:solidFill>
              <a:latin typeface="Century Schoolbook"/>
            </a:endParaRPr>
          </a:p>
          <a:p>
            <a:pPr marL="274320" indent="-273960">
              <a:lnSpc>
                <a:spcPct val="100000"/>
              </a:lnSpc>
              <a:spcBef>
                <a:spcPts val="601"/>
              </a:spcBef>
              <a:buClr>
                <a:srgbClr val="FE8637"/>
              </a:buClr>
              <a:buSzPct val="70000"/>
              <a:buFont typeface="Wingdings" charset="2"/>
              <a:buChar char=""/>
            </a:pPr>
            <a:r>
              <a:rPr lang="cs-CZ" sz="2400" b="0" strike="noStrike" spc="-1">
                <a:solidFill>
                  <a:srgbClr val="000000"/>
                </a:solidFill>
                <a:latin typeface="Century Schoolbook"/>
              </a:rPr>
              <a:t>Racial classification – are human beings a single species or not?</a:t>
            </a:r>
          </a:p>
          <a:p>
            <a:pPr>
              <a:lnSpc>
                <a:spcPct val="100000"/>
              </a:lnSpc>
              <a:spcBef>
                <a:spcPts val="601"/>
              </a:spcBef>
            </a:pPr>
            <a:endParaRPr lang="cs-CZ" sz="2400" b="0" strike="noStrike" spc="-1">
              <a:solidFill>
                <a:srgbClr val="000000"/>
              </a:solidFill>
              <a:latin typeface="Century Schoolbook"/>
            </a:endParaRPr>
          </a:p>
          <a:p>
            <a:pPr marL="274320" indent="-273960">
              <a:lnSpc>
                <a:spcPct val="100000"/>
              </a:lnSpc>
              <a:spcBef>
                <a:spcPts val="601"/>
              </a:spcBef>
              <a:buClr>
                <a:srgbClr val="FE8637"/>
              </a:buClr>
              <a:buSzPct val="70000"/>
              <a:buFont typeface="Wingdings" charset="2"/>
              <a:buChar char=""/>
            </a:pPr>
            <a:r>
              <a:rPr lang="cs-CZ" sz="2400" b="0" strike="noStrike" spc="-1">
                <a:solidFill>
                  <a:srgbClr val="000000"/>
                </a:solidFill>
                <a:latin typeface="Century Schoolbook"/>
              </a:rPr>
              <a:t>Science turned </a:t>
            </a:r>
            <a:r>
              <a:rPr lang="cs-CZ" sz="2400" b="0" i="1" strike="noStrike" spc="-1">
                <a:solidFill>
                  <a:srgbClr val="000000"/>
                </a:solidFill>
                <a:latin typeface="Century Schoolbook"/>
              </a:rPr>
              <a:t>savagery</a:t>
            </a:r>
            <a:r>
              <a:rPr lang="cs-CZ" sz="2400" b="0" strike="noStrike" spc="-1">
                <a:solidFill>
                  <a:srgbClr val="000000"/>
                </a:solidFill>
                <a:latin typeface="Century Schoolbook"/>
              </a:rPr>
              <a:t> into fixed condition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TextShape 1"/>
          <p:cNvSpPr txBox="1"/>
          <p:nvPr/>
        </p:nvSpPr>
        <p:spPr>
          <a:xfrm>
            <a:off x="457200" y="274680"/>
            <a:ext cx="7467120" cy="11426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b">
            <a:noAutofit/>
          </a:bodyPr>
          <a:lstStyle/>
          <a:p>
            <a:pPr>
              <a:lnSpc>
                <a:spcPct val="100000"/>
              </a:lnSpc>
            </a:pPr>
            <a:r>
              <a:rPr lang="cs-CZ" sz="3000" b="0" strike="noStrike" cap="small" spc="-1">
                <a:solidFill>
                  <a:srgbClr val="575F6D"/>
                </a:solidFill>
                <a:latin typeface="Century Schoolbook"/>
              </a:rPr>
              <a:t>Racial classifications</a:t>
            </a:r>
            <a:endParaRPr lang="cs-CZ" sz="3000" b="0" strike="noStrike" spc="-1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121" name="TextShape 2"/>
          <p:cNvSpPr txBox="1"/>
          <p:nvPr/>
        </p:nvSpPr>
        <p:spPr>
          <a:xfrm>
            <a:off x="457200" y="1600200"/>
            <a:ext cx="7467120" cy="48733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>
            <a:noAutofit/>
          </a:bodyPr>
          <a:lstStyle/>
          <a:p>
            <a:pPr marL="274320" indent="-273960">
              <a:lnSpc>
                <a:spcPct val="100000"/>
              </a:lnSpc>
              <a:spcBef>
                <a:spcPts val="601"/>
              </a:spcBef>
              <a:buClr>
                <a:srgbClr val="FE8637"/>
              </a:buClr>
              <a:buSzPct val="70000"/>
              <a:buFont typeface="Wingdings" charset="2"/>
              <a:buChar char=""/>
            </a:pPr>
            <a:r>
              <a:rPr lang="cs-CZ" sz="2400" b="0" strike="noStrike" spc="-1">
                <a:solidFill>
                  <a:srgbClr val="000000"/>
                </a:solidFill>
                <a:latin typeface="Century Schoolbook"/>
              </a:rPr>
              <a:t>White color</a:t>
            </a:r>
          </a:p>
          <a:p>
            <a:pPr>
              <a:lnSpc>
                <a:spcPct val="100000"/>
              </a:lnSpc>
              <a:spcBef>
                <a:spcPts val="601"/>
              </a:spcBef>
            </a:pPr>
            <a:endParaRPr lang="cs-CZ" sz="2400" b="0" strike="noStrike" spc="-1">
              <a:solidFill>
                <a:srgbClr val="000000"/>
              </a:solidFill>
              <a:latin typeface="Century Schoolbook"/>
            </a:endParaRPr>
          </a:p>
          <a:p>
            <a:pPr marL="274320" indent="-273960">
              <a:lnSpc>
                <a:spcPct val="100000"/>
              </a:lnSpc>
              <a:spcBef>
                <a:spcPts val="601"/>
              </a:spcBef>
              <a:buClr>
                <a:srgbClr val="FE8637"/>
              </a:buClr>
              <a:buSzPct val="70000"/>
              <a:buFont typeface="Wingdings" charset="2"/>
              <a:buChar char=""/>
            </a:pPr>
            <a:r>
              <a:rPr lang="cs-CZ" sz="2400" b="0" strike="noStrike" spc="-1">
                <a:solidFill>
                  <a:srgbClr val="000000"/>
                </a:solidFill>
                <a:latin typeface="Century Schoolbook"/>
              </a:rPr>
              <a:t>Ethnic and tribal community groupings are social constructions that served both to oppress people and to radicalize them</a:t>
            </a:r>
          </a:p>
          <a:p>
            <a:pPr>
              <a:lnSpc>
                <a:spcPct val="100000"/>
              </a:lnSpc>
              <a:spcBef>
                <a:spcPts val="601"/>
              </a:spcBef>
            </a:pPr>
            <a:endParaRPr lang="cs-CZ" sz="2400" b="0" strike="noStrike" spc="-1">
              <a:solidFill>
                <a:srgbClr val="000000"/>
              </a:solidFill>
              <a:latin typeface="Century Schoolbook"/>
            </a:endParaRPr>
          </a:p>
          <a:p>
            <a:pPr marL="274320" indent="-273960">
              <a:lnSpc>
                <a:spcPct val="100000"/>
              </a:lnSpc>
              <a:spcBef>
                <a:spcPts val="601"/>
              </a:spcBef>
              <a:buClr>
                <a:srgbClr val="FE8637"/>
              </a:buClr>
              <a:buSzPct val="70000"/>
              <a:buFont typeface="Wingdings" charset="2"/>
              <a:buChar char=""/>
            </a:pPr>
            <a:r>
              <a:rPr lang="cs-CZ" sz="2400" b="0" strike="noStrike" spc="-1">
                <a:solidFill>
                  <a:srgbClr val="000000"/>
                </a:solidFill>
                <a:latin typeface="Century Schoolbook"/>
              </a:rPr>
              <a:t>Colonialism manipulated as well as created ethnic and racial identities</a:t>
            </a:r>
          </a:p>
          <a:p>
            <a:pPr>
              <a:lnSpc>
                <a:spcPct val="100000"/>
              </a:lnSpc>
              <a:spcBef>
                <a:spcPts val="601"/>
              </a:spcBef>
            </a:pPr>
            <a:endParaRPr lang="cs-CZ" sz="2400" b="0" strike="noStrike" spc="-1">
              <a:solidFill>
                <a:srgbClr val="000000"/>
              </a:solidFill>
              <a:latin typeface="Century Schoolbook"/>
            </a:endParaRPr>
          </a:p>
          <a:p>
            <a:pPr marL="274320" indent="-273960">
              <a:lnSpc>
                <a:spcPct val="100000"/>
              </a:lnSpc>
              <a:spcBef>
                <a:spcPts val="601"/>
              </a:spcBef>
              <a:buClr>
                <a:srgbClr val="FE8637"/>
              </a:buClr>
              <a:buSzPct val="70000"/>
              <a:buFont typeface="Wingdings" charset="2"/>
              <a:buChar char=""/>
            </a:pPr>
            <a:r>
              <a:rPr lang="cs-CZ" sz="2400" b="0" strike="noStrike" spc="-1">
                <a:solidFill>
                  <a:srgbClr val="000000"/>
                </a:solidFill>
                <a:latin typeface="Century Schoolbook"/>
              </a:rPr>
              <a:t>Mandela: to build solidarity across tribal divides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TextShape 1"/>
          <p:cNvSpPr txBox="1"/>
          <p:nvPr/>
        </p:nvSpPr>
        <p:spPr>
          <a:xfrm>
            <a:off x="457200" y="274680"/>
            <a:ext cx="7467120" cy="11426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b">
            <a:noAutofit/>
          </a:bodyPr>
          <a:lstStyle/>
          <a:p>
            <a:pPr>
              <a:lnSpc>
                <a:spcPct val="100000"/>
              </a:lnSpc>
            </a:pPr>
            <a:r>
              <a:rPr lang="cs-CZ" sz="3000" b="0" strike="noStrike" cap="small" spc="-1">
                <a:solidFill>
                  <a:srgbClr val="575F6D"/>
                </a:solidFill>
                <a:latin typeface="Century Schoolbook"/>
              </a:rPr>
              <a:t>Race, class and colonialism</a:t>
            </a:r>
            <a:endParaRPr lang="cs-CZ" sz="3000" b="0" strike="noStrike" spc="-1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123" name="TextShape 2"/>
          <p:cNvSpPr txBox="1"/>
          <p:nvPr/>
        </p:nvSpPr>
        <p:spPr>
          <a:xfrm>
            <a:off x="457200" y="1600200"/>
            <a:ext cx="7467120" cy="48733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>
            <a:noAutofit/>
          </a:bodyPr>
          <a:lstStyle/>
          <a:p>
            <a:pPr marL="274320" indent="-273960">
              <a:lnSpc>
                <a:spcPct val="100000"/>
              </a:lnSpc>
              <a:spcBef>
                <a:spcPts val="601"/>
              </a:spcBef>
              <a:buClr>
                <a:srgbClr val="FE8637"/>
              </a:buClr>
              <a:buSzPct val="70000"/>
              <a:buFont typeface="Wingdings" charset="2"/>
              <a:buChar char=""/>
            </a:pPr>
            <a:r>
              <a:rPr lang="cs-CZ" sz="2400" b="0" strike="noStrike" spc="-1">
                <a:solidFill>
                  <a:srgbClr val="000000"/>
                </a:solidFill>
                <a:latin typeface="Century Schoolbook"/>
              </a:rPr>
              <a:t>1) Marxist analysis: races and ethnicities explained by economic structures</a:t>
            </a:r>
          </a:p>
          <a:p>
            <a:pPr>
              <a:lnSpc>
                <a:spcPct val="100000"/>
              </a:lnSpc>
              <a:spcBef>
                <a:spcPts val="601"/>
              </a:spcBef>
            </a:pPr>
            <a:endParaRPr lang="cs-CZ" sz="2400" b="0" strike="noStrike" spc="-1">
              <a:solidFill>
                <a:srgbClr val="000000"/>
              </a:solidFill>
              <a:latin typeface="Century Schoolbook"/>
            </a:endParaRPr>
          </a:p>
          <a:p>
            <a:pPr marL="274320" indent="-273960">
              <a:lnSpc>
                <a:spcPct val="100000"/>
              </a:lnSpc>
              <a:spcBef>
                <a:spcPts val="601"/>
              </a:spcBef>
              <a:buClr>
                <a:srgbClr val="FE8637"/>
              </a:buClr>
              <a:buSzPct val="70000"/>
              <a:buFont typeface="Wingdings" charset="2"/>
              <a:buChar char=""/>
            </a:pPr>
            <a:r>
              <a:rPr lang="cs-CZ" sz="2400" b="0" strike="noStrike" spc="-1">
                <a:solidFill>
                  <a:srgbClr val="000000"/>
                </a:solidFill>
                <a:latin typeface="Century Schoolbook"/>
              </a:rPr>
              <a:t>2) Weberian: economic explanations are insufficient for understanding racial features of colonized societies</a:t>
            </a:r>
          </a:p>
          <a:p>
            <a:pPr>
              <a:lnSpc>
                <a:spcPct val="100000"/>
              </a:lnSpc>
              <a:spcBef>
                <a:spcPts val="601"/>
              </a:spcBef>
            </a:pPr>
            <a:endParaRPr lang="cs-CZ" sz="2400" b="0" strike="noStrike" spc="-1">
              <a:solidFill>
                <a:srgbClr val="000000"/>
              </a:solidFill>
              <a:latin typeface="Century Schoolbook"/>
            </a:endParaRPr>
          </a:p>
          <a:p>
            <a:pPr marL="274320" indent="-273960">
              <a:lnSpc>
                <a:spcPct val="100000"/>
              </a:lnSpc>
              <a:spcBef>
                <a:spcPts val="601"/>
              </a:spcBef>
              <a:buClr>
                <a:srgbClr val="FE8637"/>
              </a:buClr>
              <a:buSzPct val="70000"/>
              <a:buFont typeface="Wingdings" charset="2"/>
              <a:buChar char=""/>
            </a:pPr>
            <a:r>
              <a:rPr lang="cs-CZ" sz="2400" b="0" strike="noStrike" spc="-1">
                <a:solidFill>
                  <a:srgbClr val="000000"/>
                </a:solidFill>
                <a:latin typeface="Century Schoolbook"/>
              </a:rPr>
              <a:t>Ideology of racial superiority translated easily into class terms: </a:t>
            </a:r>
            <a:r>
              <a:rPr lang="cs-CZ" sz="2400" b="0" i="1" strike="noStrike" spc="-1">
                <a:solidFill>
                  <a:srgbClr val="000000"/>
                </a:solidFill>
                <a:latin typeface="Century Schoolbook"/>
              </a:rPr>
              <a:t>black man must remain cheap labor and slaves</a:t>
            </a:r>
            <a:endParaRPr lang="cs-CZ" sz="2400" b="0" strike="noStrike" spc="-1">
              <a:solidFill>
                <a:srgbClr val="000000"/>
              </a:solidFill>
              <a:latin typeface="Century Schoolbook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TextShape 1"/>
          <p:cNvSpPr txBox="1"/>
          <p:nvPr/>
        </p:nvSpPr>
        <p:spPr>
          <a:xfrm>
            <a:off x="457200" y="274680"/>
            <a:ext cx="7467120" cy="11426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b">
            <a:noAutofit/>
          </a:bodyPr>
          <a:lstStyle/>
          <a:p>
            <a:pPr>
              <a:lnSpc>
                <a:spcPct val="100000"/>
              </a:lnSpc>
            </a:pPr>
            <a:r>
              <a:rPr lang="cs-CZ" sz="3000" b="0" strike="noStrike" cap="small" spc="-1">
                <a:solidFill>
                  <a:srgbClr val="575F6D"/>
                </a:solidFill>
                <a:latin typeface="Century Schoolbook"/>
              </a:rPr>
              <a:t>Race, class and colonialism</a:t>
            </a:r>
            <a:endParaRPr lang="cs-CZ" sz="3000" b="0" strike="noStrike" spc="-1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125" name="TextShape 2"/>
          <p:cNvSpPr txBox="1"/>
          <p:nvPr/>
        </p:nvSpPr>
        <p:spPr>
          <a:xfrm>
            <a:off x="457200" y="1600200"/>
            <a:ext cx="7467120" cy="48733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>
            <a:noAutofit/>
          </a:bodyPr>
          <a:lstStyle/>
          <a:p>
            <a:pPr marL="274320" indent="-273960">
              <a:lnSpc>
                <a:spcPct val="100000"/>
              </a:lnSpc>
              <a:spcBef>
                <a:spcPts val="601"/>
              </a:spcBef>
              <a:buClr>
                <a:srgbClr val="FE8637"/>
              </a:buClr>
              <a:buSzPct val="70000"/>
              <a:buFont typeface="Wingdings" charset="2"/>
              <a:buChar char=""/>
            </a:pPr>
            <a:r>
              <a:rPr lang="cs-CZ" sz="2400" b="0" strike="noStrike" spc="-1">
                <a:solidFill>
                  <a:srgbClr val="000000"/>
                </a:solidFill>
                <a:latin typeface="Century Schoolbook"/>
              </a:rPr>
              <a:t>Kenya: dispossession of the best land</a:t>
            </a:r>
          </a:p>
          <a:p>
            <a:pPr>
              <a:lnSpc>
                <a:spcPct val="100000"/>
              </a:lnSpc>
              <a:spcBef>
                <a:spcPts val="601"/>
              </a:spcBef>
            </a:pPr>
            <a:endParaRPr lang="cs-CZ" sz="2400" b="0" strike="noStrike" spc="-1">
              <a:solidFill>
                <a:srgbClr val="000000"/>
              </a:solidFill>
              <a:latin typeface="Century Schoolbook"/>
            </a:endParaRPr>
          </a:p>
          <a:p>
            <a:pPr marL="274320" indent="-273960">
              <a:lnSpc>
                <a:spcPct val="100000"/>
              </a:lnSpc>
              <a:spcBef>
                <a:spcPts val="601"/>
              </a:spcBef>
              <a:buClr>
                <a:srgbClr val="FE8637"/>
              </a:buClr>
              <a:buSzPct val="70000"/>
              <a:buFont typeface="Wingdings" charset="2"/>
              <a:buChar char=""/>
            </a:pPr>
            <a:r>
              <a:rPr lang="cs-CZ" sz="2400" b="0" strike="noStrike" spc="-1">
                <a:solidFill>
                  <a:srgbClr val="000000"/>
                </a:solidFill>
                <a:latin typeface="Century Schoolbook"/>
              </a:rPr>
              <a:t>Chiefs as tax collectors</a:t>
            </a:r>
          </a:p>
          <a:p>
            <a:pPr>
              <a:lnSpc>
                <a:spcPct val="100000"/>
              </a:lnSpc>
              <a:spcBef>
                <a:spcPts val="601"/>
              </a:spcBef>
            </a:pPr>
            <a:endParaRPr lang="cs-CZ" sz="2400" b="0" strike="noStrike" spc="-1">
              <a:solidFill>
                <a:srgbClr val="000000"/>
              </a:solidFill>
              <a:latin typeface="Century Schoolbook"/>
            </a:endParaRPr>
          </a:p>
          <a:p>
            <a:pPr marL="274320" indent="-273960">
              <a:lnSpc>
                <a:spcPct val="100000"/>
              </a:lnSpc>
              <a:spcBef>
                <a:spcPts val="601"/>
              </a:spcBef>
              <a:buClr>
                <a:srgbClr val="FE8637"/>
              </a:buClr>
              <a:buSzPct val="70000"/>
              <a:buFont typeface="Wingdings" charset="2"/>
              <a:buChar char=""/>
            </a:pPr>
            <a:r>
              <a:rPr lang="cs-CZ" sz="2400" b="0" strike="noStrike" spc="-1">
                <a:solidFill>
                  <a:srgbClr val="000000"/>
                </a:solidFill>
                <a:latin typeface="Century Schoolbook"/>
              </a:rPr>
              <a:t>Capitalism continued to intensify racial hierarchies</a:t>
            </a:r>
          </a:p>
          <a:p>
            <a:pPr>
              <a:lnSpc>
                <a:spcPct val="100000"/>
              </a:lnSpc>
              <a:spcBef>
                <a:spcPts val="601"/>
              </a:spcBef>
            </a:pPr>
            <a:endParaRPr lang="cs-CZ" sz="2400" b="0" strike="noStrike" spc="-1">
              <a:solidFill>
                <a:srgbClr val="000000"/>
              </a:solidFill>
              <a:latin typeface="Century Schoolbook"/>
            </a:endParaRPr>
          </a:p>
          <a:p>
            <a:pPr>
              <a:lnSpc>
                <a:spcPct val="100000"/>
              </a:lnSpc>
              <a:spcBef>
                <a:spcPts val="601"/>
              </a:spcBef>
            </a:pPr>
            <a:endParaRPr lang="cs-CZ" sz="2400" b="0" strike="noStrike" spc="-1">
              <a:solidFill>
                <a:srgbClr val="000000"/>
              </a:solidFill>
              <a:latin typeface="Century Schoolbook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TextShape 1"/>
          <p:cNvSpPr txBox="1"/>
          <p:nvPr/>
        </p:nvSpPr>
        <p:spPr>
          <a:xfrm>
            <a:off x="457200" y="274680"/>
            <a:ext cx="7467120" cy="11426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b">
            <a:noAutofit/>
          </a:bodyPr>
          <a:lstStyle/>
          <a:p>
            <a:pPr>
              <a:lnSpc>
                <a:spcPct val="100000"/>
              </a:lnSpc>
            </a:pPr>
            <a:r>
              <a:rPr lang="cs-CZ" sz="3000" b="0" strike="noStrike" cap="small" spc="-1">
                <a:solidFill>
                  <a:srgbClr val="575F6D"/>
                </a:solidFill>
                <a:latin typeface="Century Schoolbook"/>
              </a:rPr>
              <a:t>Gender, Sexuality, and Colonial discourse</a:t>
            </a:r>
            <a:endParaRPr lang="cs-CZ" sz="3000" b="0" strike="noStrike" spc="-1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127" name="TextShape 2"/>
          <p:cNvSpPr txBox="1"/>
          <p:nvPr/>
        </p:nvSpPr>
        <p:spPr>
          <a:xfrm>
            <a:off x="457200" y="1600200"/>
            <a:ext cx="7467120" cy="48733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>
            <a:noAutofit/>
          </a:bodyPr>
          <a:lstStyle/>
          <a:p>
            <a:pPr marL="274320" indent="-273960">
              <a:lnSpc>
                <a:spcPct val="100000"/>
              </a:lnSpc>
              <a:spcBef>
                <a:spcPts val="601"/>
              </a:spcBef>
              <a:buClr>
                <a:srgbClr val="FE8637"/>
              </a:buClr>
              <a:buSzPct val="70000"/>
              <a:buFont typeface="Wingdings" charset="2"/>
              <a:buChar char=""/>
            </a:pPr>
            <a:r>
              <a:rPr lang="cs-CZ" sz="2400" b="0" strike="noStrike" spc="-1">
                <a:solidFill>
                  <a:srgbClr val="000000"/>
                </a:solidFill>
                <a:latin typeface="Century Schoolbook"/>
              </a:rPr>
              <a:t>Female bodies symbolize the conquered land</a:t>
            </a:r>
          </a:p>
          <a:p>
            <a:pPr>
              <a:lnSpc>
                <a:spcPct val="100000"/>
              </a:lnSpc>
              <a:spcBef>
                <a:spcPts val="601"/>
              </a:spcBef>
            </a:pPr>
            <a:endParaRPr lang="cs-CZ" sz="2400" b="0" strike="noStrike" spc="-1">
              <a:solidFill>
                <a:srgbClr val="000000"/>
              </a:solidFill>
              <a:latin typeface="Century Schoolbook"/>
            </a:endParaRPr>
          </a:p>
          <a:p>
            <a:pPr marL="274320" indent="-273960">
              <a:lnSpc>
                <a:spcPct val="100000"/>
              </a:lnSpc>
              <a:spcBef>
                <a:spcPts val="601"/>
              </a:spcBef>
              <a:buClr>
                <a:srgbClr val="FE8637"/>
              </a:buClr>
              <a:buSzPct val="70000"/>
              <a:buFont typeface="Wingdings" charset="2"/>
              <a:buChar char=""/>
            </a:pPr>
            <a:r>
              <a:rPr lang="cs-CZ" sz="2400" b="0" strike="noStrike" spc="-1">
                <a:solidFill>
                  <a:srgbClr val="000000"/>
                </a:solidFill>
                <a:latin typeface="Century Schoolbook"/>
              </a:rPr>
              <a:t>Depends on particular colonial situation</a:t>
            </a:r>
          </a:p>
          <a:p>
            <a:pPr>
              <a:lnSpc>
                <a:spcPct val="100000"/>
              </a:lnSpc>
              <a:spcBef>
                <a:spcPts val="601"/>
              </a:spcBef>
            </a:pPr>
            <a:endParaRPr lang="cs-CZ" sz="2400" b="0" strike="noStrike" spc="-1">
              <a:solidFill>
                <a:srgbClr val="000000"/>
              </a:solidFill>
              <a:latin typeface="Century Schoolbook"/>
            </a:endParaRPr>
          </a:p>
          <a:p>
            <a:pPr marL="274320" indent="-273960">
              <a:lnSpc>
                <a:spcPct val="100000"/>
              </a:lnSpc>
              <a:spcBef>
                <a:spcPts val="601"/>
              </a:spcBef>
              <a:buClr>
                <a:srgbClr val="FE8637"/>
              </a:buClr>
              <a:buSzPct val="70000"/>
              <a:buFont typeface="Wingdings" charset="2"/>
              <a:buChar char=""/>
            </a:pPr>
            <a:r>
              <a:rPr lang="cs-CZ" sz="2400" b="0" strike="noStrike" spc="-1">
                <a:solidFill>
                  <a:srgbClr val="000000"/>
                </a:solidFill>
                <a:latin typeface="Century Schoolbook"/>
              </a:rPr>
              <a:t>Women in America, Africa portayed as naked</a:t>
            </a:r>
          </a:p>
          <a:p>
            <a:pPr>
              <a:lnSpc>
                <a:spcPct val="100000"/>
              </a:lnSpc>
              <a:spcBef>
                <a:spcPts val="601"/>
              </a:spcBef>
            </a:pPr>
            <a:endParaRPr lang="cs-CZ" sz="2400" b="0" strike="noStrike" spc="-1">
              <a:solidFill>
                <a:srgbClr val="000000"/>
              </a:solidFill>
              <a:latin typeface="Century Schoolbook"/>
            </a:endParaRPr>
          </a:p>
          <a:p>
            <a:pPr marL="274320" indent="-273960">
              <a:lnSpc>
                <a:spcPct val="100000"/>
              </a:lnSpc>
              <a:spcBef>
                <a:spcPts val="601"/>
              </a:spcBef>
              <a:buClr>
                <a:srgbClr val="FE8637"/>
              </a:buClr>
              <a:buSzPct val="70000"/>
              <a:buFont typeface="Wingdings" charset="2"/>
              <a:buChar char=""/>
            </a:pPr>
            <a:r>
              <a:rPr lang="cs-CZ" sz="2400" b="0" strike="noStrike" spc="-1">
                <a:solidFill>
                  <a:srgbClr val="000000"/>
                </a:solidFill>
                <a:latin typeface="Century Schoolbook"/>
              </a:rPr>
              <a:t>Women in Asia as dressed, usually riding on a camel or so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TextShape 1"/>
          <p:cNvSpPr txBox="1"/>
          <p:nvPr/>
        </p:nvSpPr>
        <p:spPr>
          <a:xfrm>
            <a:off x="457200" y="274680"/>
            <a:ext cx="7467120" cy="11426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b">
            <a:noAutofit/>
          </a:bodyPr>
          <a:lstStyle/>
          <a:p>
            <a:pPr>
              <a:lnSpc>
                <a:spcPct val="100000"/>
              </a:lnSpc>
            </a:pPr>
            <a:r>
              <a:rPr lang="cs-CZ" sz="3000" b="0" strike="noStrike" cap="small" spc="-1">
                <a:solidFill>
                  <a:srgbClr val="575F6D"/>
                </a:solidFill>
                <a:latin typeface="Century Schoolbook"/>
              </a:rPr>
              <a:t>Hybridity</a:t>
            </a:r>
            <a:endParaRPr lang="cs-CZ" sz="3000" b="0" strike="noStrike" spc="-1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129" name="TextShape 2"/>
          <p:cNvSpPr txBox="1"/>
          <p:nvPr/>
        </p:nvSpPr>
        <p:spPr>
          <a:xfrm>
            <a:off x="457200" y="1600200"/>
            <a:ext cx="7467120" cy="48733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>
            <a:noAutofit/>
          </a:bodyPr>
          <a:lstStyle/>
          <a:p>
            <a:pPr marL="274320" indent="-273960">
              <a:lnSpc>
                <a:spcPct val="100000"/>
              </a:lnSpc>
              <a:spcBef>
                <a:spcPts val="601"/>
              </a:spcBef>
              <a:buClr>
                <a:srgbClr val="FE8637"/>
              </a:buClr>
              <a:buSzPct val="70000"/>
              <a:buFont typeface="Wingdings" charset="2"/>
              <a:buChar char=""/>
            </a:pPr>
            <a:r>
              <a:rPr lang="cs-CZ" sz="2400" b="0" strike="noStrike" spc="-1">
                <a:solidFill>
                  <a:srgbClr val="000000"/>
                </a:solidFill>
                <a:latin typeface="Century Schoolbook"/>
              </a:rPr>
              <a:t>Creolization</a:t>
            </a:r>
          </a:p>
          <a:p>
            <a:pPr>
              <a:lnSpc>
                <a:spcPct val="100000"/>
              </a:lnSpc>
              <a:spcBef>
                <a:spcPts val="601"/>
              </a:spcBef>
            </a:pPr>
            <a:endParaRPr lang="cs-CZ" sz="2400" b="0" strike="noStrike" spc="-1">
              <a:solidFill>
                <a:srgbClr val="000000"/>
              </a:solidFill>
              <a:latin typeface="Century Schoolbook"/>
            </a:endParaRPr>
          </a:p>
          <a:p>
            <a:pPr marL="274320" indent="-273960">
              <a:lnSpc>
                <a:spcPct val="100000"/>
              </a:lnSpc>
              <a:spcBef>
                <a:spcPts val="601"/>
              </a:spcBef>
              <a:buClr>
                <a:srgbClr val="FE8637"/>
              </a:buClr>
              <a:buSzPct val="70000"/>
              <a:buFont typeface="Wingdings" charset="2"/>
              <a:buChar char=""/>
            </a:pPr>
            <a:r>
              <a:rPr lang="cs-CZ" sz="2400" b="0" strike="noStrike" spc="-1">
                <a:solidFill>
                  <a:srgbClr val="000000"/>
                </a:solidFill>
                <a:latin typeface="Century Schoolbook"/>
              </a:rPr>
              <a:t>Sometimes self-consciously invoked as an anti-colonial strategy</a:t>
            </a:r>
          </a:p>
          <a:p>
            <a:pPr>
              <a:lnSpc>
                <a:spcPct val="100000"/>
              </a:lnSpc>
              <a:spcBef>
                <a:spcPts val="601"/>
              </a:spcBef>
            </a:pPr>
            <a:endParaRPr lang="cs-CZ" sz="2400" b="0" strike="noStrike" spc="-1">
              <a:solidFill>
                <a:srgbClr val="000000"/>
              </a:solidFill>
              <a:latin typeface="Century Schoolbook"/>
            </a:endParaRPr>
          </a:p>
          <a:p>
            <a:pPr marL="274320" indent="-273960">
              <a:lnSpc>
                <a:spcPct val="100000"/>
              </a:lnSpc>
              <a:spcBef>
                <a:spcPts val="601"/>
              </a:spcBef>
              <a:buClr>
                <a:srgbClr val="FE8637"/>
              </a:buClr>
              <a:buSzPct val="70000"/>
              <a:buFont typeface="Wingdings" charset="2"/>
              <a:buChar char=""/>
            </a:pPr>
            <a:r>
              <a:rPr lang="cs-CZ" sz="2400" b="0" strike="noStrike" spc="-1">
                <a:solidFill>
                  <a:srgbClr val="000000"/>
                </a:solidFill>
                <a:latin typeface="Century Schoolbook"/>
              </a:rPr>
              <a:t>Latin America: our </a:t>
            </a:r>
            <a:r>
              <a:rPr lang="cs-CZ" sz="2400" b="0" i="1" strike="noStrike" spc="-1">
                <a:solidFill>
                  <a:srgbClr val="000000"/>
                </a:solidFill>
                <a:latin typeface="Century Schoolbook"/>
              </a:rPr>
              <a:t>mestizo</a:t>
            </a:r>
            <a:r>
              <a:rPr lang="cs-CZ" sz="2400" b="0" strike="noStrike" spc="-1">
                <a:solidFill>
                  <a:srgbClr val="000000"/>
                </a:solidFill>
                <a:latin typeface="Century Schoolbook"/>
              </a:rPr>
              <a:t> America is unique…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245</TotalTime>
  <Words>337</Words>
  <Application>Microsoft Office PowerPoint</Application>
  <PresentationFormat>Předvádění na obrazovce (4:3)</PresentationFormat>
  <Paragraphs>71</Paragraphs>
  <Slides>10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8</vt:i4>
      </vt:variant>
      <vt:variant>
        <vt:lpstr>Motiv</vt:lpstr>
      </vt:variant>
      <vt:variant>
        <vt:i4>2</vt:i4>
      </vt:variant>
      <vt:variant>
        <vt:lpstr>Nadpisy snímků</vt:lpstr>
      </vt:variant>
      <vt:variant>
        <vt:i4>10</vt:i4>
      </vt:variant>
    </vt:vector>
  </HeadingPairs>
  <TitlesOfParts>
    <vt:vector size="20" baseType="lpstr">
      <vt:lpstr>Arial</vt:lpstr>
      <vt:lpstr>Calibri</vt:lpstr>
      <vt:lpstr>Century Schoolbook</vt:lpstr>
      <vt:lpstr>DejaVu Sans</vt:lpstr>
      <vt:lpstr>Symbol</vt:lpstr>
      <vt:lpstr>Times New Roman</vt:lpstr>
      <vt:lpstr>Wingdings</vt:lpstr>
      <vt:lpstr>Wingdings 2</vt:lpstr>
      <vt:lpstr>Office Theme</vt:lpstr>
      <vt:lpstr>Office Theme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Colonial and Postcolonial Identities</dc:title>
  <dc:subject/>
  <dc:creator>Jenda</dc:creator>
  <dc:description/>
  <cp:lastModifiedBy>martin.buk@tiscali.cz</cp:lastModifiedBy>
  <cp:revision>14</cp:revision>
  <dcterms:created xsi:type="dcterms:W3CDTF">2016-12-27T14:48:55Z</dcterms:created>
  <dcterms:modified xsi:type="dcterms:W3CDTF">2023-02-26T19:02:42Z</dcterms:modified>
  <dc:language>cs-CZ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14.0000</vt:lpwstr>
  </property>
  <property fmtid="{D5CDD505-2E9C-101B-9397-08002B2CF9AE}" pid="3" name="HiddenSlides">
    <vt:i4>0</vt:i4>
  </property>
  <property fmtid="{D5CDD505-2E9C-101B-9397-08002B2CF9AE}" pid="4" name="HyperlinksChanged">
    <vt:bool>false</vt:bool>
  </property>
  <property fmtid="{D5CDD505-2E9C-101B-9397-08002B2CF9AE}" pid="5" name="LinksUpToDate">
    <vt:bool>false</vt:bool>
  </property>
  <property fmtid="{D5CDD505-2E9C-101B-9397-08002B2CF9AE}" pid="6" name="MMClips">
    <vt:i4>0</vt:i4>
  </property>
  <property fmtid="{D5CDD505-2E9C-101B-9397-08002B2CF9AE}" pid="7" name="Notes">
    <vt:i4>0</vt:i4>
  </property>
  <property fmtid="{D5CDD505-2E9C-101B-9397-08002B2CF9AE}" pid="8" name="PresentationFormat">
    <vt:lpwstr>Předvádění na obrazovce (4:3)</vt:lpwstr>
  </property>
  <property fmtid="{D5CDD505-2E9C-101B-9397-08002B2CF9AE}" pid="9" name="ScaleCrop">
    <vt:bool>false</vt:bool>
  </property>
  <property fmtid="{D5CDD505-2E9C-101B-9397-08002B2CF9AE}" pid="10" name="ShareDoc">
    <vt:bool>false</vt:bool>
  </property>
  <property fmtid="{D5CDD505-2E9C-101B-9397-08002B2CF9AE}" pid="11" name="Slides">
    <vt:i4>10</vt:i4>
  </property>
</Properties>
</file>