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1384995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1384995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CC5CCF94-80D3-47E8-96A1-07D6E7505320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6487A5A-F7B1-48AF-A490-77CFD43348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63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423503" y="2451513"/>
            <a:ext cx="4754298" cy="381648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6700" y="3477301"/>
            <a:ext cx="5138562" cy="279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01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773907"/>
            <a:ext cx="9223058" cy="1162629"/>
          </a:xfrm>
        </p:spPr>
        <p:txBody>
          <a:bodyPr>
            <a:normAutofit/>
          </a:bodyPr>
          <a:lstStyle/>
          <a:p>
            <a:r>
              <a:rPr lang="cs-CZ" sz="2456" dirty="0"/>
              <a:t>Matematická statistika v TZ</a:t>
            </a:r>
            <a:endParaRPr lang="cs-CZ" sz="2456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8450" y="928061"/>
            <a:ext cx="5664951" cy="570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4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8760" y="943776"/>
            <a:ext cx="9223058" cy="538609"/>
          </a:xfrm>
        </p:spPr>
        <p:txBody>
          <a:bodyPr/>
          <a:lstStyle/>
          <a:p>
            <a:r>
              <a:rPr lang="cs-CZ" dirty="0"/>
              <a:t>Matematická statistika v TZ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697737" y="2358855"/>
            <a:ext cx="6105103" cy="443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172" y="1094152"/>
            <a:ext cx="2213868" cy="573656"/>
          </a:xfrm>
        </p:spPr>
        <p:txBody>
          <a:bodyPr>
            <a:normAutofit/>
          </a:bodyPr>
          <a:lstStyle/>
          <a:p>
            <a:r>
              <a:rPr lang="cs-CZ" dirty="0" smtClean="0"/>
              <a:t>Kalicí vany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4711780" y="773906"/>
            <a:ext cx="5020885" cy="607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08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9500" y="1419225"/>
            <a:ext cx="9089390" cy="538609"/>
          </a:xfrm>
        </p:spPr>
        <p:txBody>
          <a:bodyPr/>
          <a:lstStyle/>
          <a:p>
            <a:r>
              <a:rPr lang="cs-CZ" dirty="0" smtClean="0"/>
              <a:t>TZ chromových feritických ocelí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765300" y="2486025"/>
            <a:ext cx="5745932" cy="381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92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917700" y="581025"/>
            <a:ext cx="7457305" cy="601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8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TZ pružin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58339" y="2107011"/>
            <a:ext cx="5598108" cy="127837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956" y="773906"/>
            <a:ext cx="4312444" cy="604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53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832100" y="581025"/>
            <a:ext cx="4378282" cy="598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7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194300" y="657225"/>
            <a:ext cx="4073226" cy="601503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849" y="668274"/>
            <a:ext cx="4249755" cy="601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845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384300" y="1876425"/>
            <a:ext cx="7106675" cy="406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195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453634" y="773907"/>
            <a:ext cx="8003342" cy="599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155700" y="504825"/>
            <a:ext cx="8927373" cy="604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354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647" y="428625"/>
            <a:ext cx="8551165" cy="595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77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171" y="807898"/>
            <a:ext cx="8705096" cy="597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427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684" y="504825"/>
            <a:ext cx="8696031" cy="594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71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089" y="504825"/>
            <a:ext cx="8755221" cy="599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028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067" y="581025"/>
            <a:ext cx="8681266" cy="598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8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298700" y="504825"/>
            <a:ext cx="4410057" cy="5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5362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3900" y="885825"/>
            <a:ext cx="9089390" cy="538609"/>
          </a:xfrm>
        </p:spPr>
        <p:txBody>
          <a:bodyPr/>
          <a:lstStyle/>
          <a:p>
            <a:r>
              <a:rPr lang="cs-CZ" dirty="0" smtClean="0"/>
              <a:t>Solné lázně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451100" y="1647825"/>
            <a:ext cx="6904631" cy="483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54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659" y="733425"/>
            <a:ext cx="4785454" cy="589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630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171" y="1094152"/>
            <a:ext cx="9223058" cy="50682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Kalení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04650" y="1831285"/>
            <a:ext cx="4002229" cy="181311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0213" y="924283"/>
            <a:ext cx="3731611" cy="558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0973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276999"/>
          </a:xfrm>
        </p:spPr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09" y="1957421"/>
            <a:ext cx="4319734" cy="282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60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7419" y="773907"/>
            <a:ext cx="2071846" cy="4761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Rovnání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66527" y="1273052"/>
            <a:ext cx="8073991" cy="551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189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276999"/>
          </a:xfrm>
        </p:spPr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876" y="1168533"/>
            <a:ext cx="7912658" cy="562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378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03058" y="2056922"/>
            <a:ext cx="3508972" cy="4452906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17257" y="2524647"/>
            <a:ext cx="4365283" cy="351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159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33</Words>
  <Application>Microsoft Office PowerPoint</Application>
  <PresentationFormat>Vlastní</PresentationFormat>
  <Paragraphs>11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Calibri</vt:lpstr>
      <vt:lpstr>Office Theme</vt:lpstr>
      <vt:lpstr>Prezentace aplikace PowerPoint</vt:lpstr>
      <vt:lpstr>Prezentace aplikace PowerPoint</vt:lpstr>
      <vt:lpstr>Matematická statistika v TZ</vt:lpstr>
      <vt:lpstr>Matematická statistika v TZ</vt:lpstr>
      <vt:lpstr>Kalicí vany</vt:lpstr>
      <vt:lpstr>TZ chromových feritických ocelí</vt:lpstr>
      <vt:lpstr>Prezentace aplikace PowerPoint</vt:lpstr>
      <vt:lpstr>TZ pružin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Solné lázně</vt:lpstr>
      <vt:lpstr>Prezentace aplikace PowerPoint</vt:lpstr>
      <vt:lpstr>Kalení</vt:lpstr>
      <vt:lpstr>Rovnání</vt:lpstr>
      <vt:lpstr>Rovnání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2022-07-14T09:33:06Z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