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CC5CCF94-80D3-47E8-96A1-07D6E7505320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16487A5A-F7B1-48AF-A490-77CFD43348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0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CC5CCF94-80D3-47E8-96A1-07D6E7505320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16487A5A-F7B1-48AF-A490-77CFD43348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379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028" y="917662"/>
            <a:ext cx="6498967" cy="573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80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00" y="970624"/>
            <a:ext cx="5257996" cy="531895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3512" y="1409458"/>
            <a:ext cx="6017395" cy="3109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414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06" y="934114"/>
            <a:ext cx="3160414" cy="561271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7848" y="1318665"/>
            <a:ext cx="6425481" cy="428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598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619" y="1383430"/>
            <a:ext cx="9408163" cy="479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62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70" y="916661"/>
            <a:ext cx="3920590" cy="44845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7207" y="916660"/>
            <a:ext cx="5171983" cy="501323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9760" y="5929892"/>
            <a:ext cx="5781926" cy="49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062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614" y="921938"/>
            <a:ext cx="4488797" cy="567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99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22" y="1069888"/>
            <a:ext cx="4994251" cy="338870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l="24651" b="37788"/>
          <a:stretch/>
        </p:blipFill>
        <p:spPr>
          <a:xfrm>
            <a:off x="147522" y="4814195"/>
            <a:ext cx="5738892" cy="130525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0582" y="1142750"/>
            <a:ext cx="4336445" cy="116139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2954" y="2467509"/>
            <a:ext cx="4303023" cy="13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335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752" y="956887"/>
            <a:ext cx="9223058" cy="538609"/>
          </a:xfrm>
        </p:spPr>
        <p:txBody>
          <a:bodyPr/>
          <a:lstStyle/>
          <a:p>
            <a:r>
              <a:rPr lang="cs-CZ" dirty="0" smtClean="0"/>
              <a:t>Krystalizace u slitin </a:t>
            </a:r>
            <a:r>
              <a:rPr lang="cs-CZ" dirty="0" err="1" smtClean="0"/>
              <a:t>Fe</a:t>
            </a:r>
            <a:r>
              <a:rPr lang="cs-CZ" dirty="0" smtClean="0"/>
              <a:t>-C-W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774" y="1786687"/>
            <a:ext cx="3640797" cy="491475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432" y="773906"/>
            <a:ext cx="4486688" cy="602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363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4" y="773906"/>
            <a:ext cx="4387162" cy="590911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937" y="820949"/>
            <a:ext cx="4228362" cy="596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77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20" y="773907"/>
            <a:ext cx="4258977" cy="587615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1501" y="1114380"/>
            <a:ext cx="5341656" cy="534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27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768" y="970625"/>
            <a:ext cx="4430295" cy="541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05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5171" y="1094152"/>
            <a:ext cx="5680869" cy="538609"/>
          </a:xfrm>
        </p:spPr>
        <p:txBody>
          <a:bodyPr/>
          <a:lstStyle/>
          <a:p>
            <a:r>
              <a:rPr lang="cs-CZ" dirty="0" smtClean="0"/>
              <a:t>TZ – rychlořezných ocelí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365" y="1858026"/>
            <a:ext cx="4043017" cy="493091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5519" y="925228"/>
            <a:ext cx="4100294" cy="579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521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49" y="781471"/>
            <a:ext cx="4332958" cy="600747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6770" y="773907"/>
            <a:ext cx="4464713" cy="596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855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15" y="857134"/>
            <a:ext cx="4326207" cy="59318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475" y="748511"/>
            <a:ext cx="4473018" cy="604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96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02" y="849567"/>
            <a:ext cx="4382331" cy="5939377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5972" y="711385"/>
            <a:ext cx="4260313" cy="596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85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22301"/>
          <a:stretch/>
        </p:blipFill>
        <p:spPr>
          <a:xfrm>
            <a:off x="128622" y="886851"/>
            <a:ext cx="5914293" cy="105277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2740" y="1558473"/>
            <a:ext cx="4670660" cy="523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319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48" y="773906"/>
            <a:ext cx="4361672" cy="600048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6616" y="954400"/>
            <a:ext cx="5364157" cy="515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1239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29" y="934336"/>
            <a:ext cx="4261691" cy="365287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2678" y="1091683"/>
            <a:ext cx="4859274" cy="502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481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5437" y="957962"/>
            <a:ext cx="4788070" cy="693611"/>
          </a:xfrm>
        </p:spPr>
        <p:txBody>
          <a:bodyPr>
            <a:normAutofit/>
          </a:bodyPr>
          <a:lstStyle/>
          <a:p>
            <a:r>
              <a:rPr lang="cs-CZ" dirty="0" smtClean="0"/>
              <a:t>Ocel pro práci za studena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19" y="1651573"/>
            <a:ext cx="3289164" cy="295833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2596" y="1708421"/>
            <a:ext cx="3055245" cy="219784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0463" y="1038822"/>
            <a:ext cx="3962441" cy="540197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745" y="3963114"/>
            <a:ext cx="2747599" cy="260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7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958" y="1031152"/>
            <a:ext cx="3994893" cy="469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346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528" y="942830"/>
            <a:ext cx="6142400" cy="35313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Nástrojová ocel pro práci za tepla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73" y="1445282"/>
            <a:ext cx="3818411" cy="276563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0742" y="1414936"/>
            <a:ext cx="3623538" cy="260652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172" y="4360228"/>
            <a:ext cx="3538437" cy="226823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741" y="4098977"/>
            <a:ext cx="3797558" cy="252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769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34" y="1409612"/>
            <a:ext cx="4742599" cy="425198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3255" y="1409612"/>
            <a:ext cx="4325482" cy="268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6625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3850" y="927699"/>
            <a:ext cx="3078135" cy="45906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Oceli na formy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6" y="1364233"/>
            <a:ext cx="3755569" cy="542471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7866" y="1704534"/>
            <a:ext cx="4658066" cy="305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014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34</Words>
  <Application>Microsoft Office PowerPoint</Application>
  <PresentationFormat>Vlastní</PresentationFormat>
  <Paragraphs>7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Krystalizace u slitin Fe-C-W</vt:lpstr>
      <vt:lpstr>Prezentace aplikace PowerPoint</vt:lpstr>
      <vt:lpstr>Prezentace aplikace PowerPoint</vt:lpstr>
      <vt:lpstr>Prezentace aplikace PowerPoint</vt:lpstr>
      <vt:lpstr>TZ – rychlořezných ocelí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Ocel pro práci za studena</vt:lpstr>
      <vt:lpstr>Prezentace aplikace PowerPoint</vt:lpstr>
      <vt:lpstr>Nástrojová ocel pro práci za tepla</vt:lpstr>
      <vt:lpstr>Prezentace aplikace PowerPoint</vt:lpstr>
      <vt:lpstr>Oceli na formy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11</cp:revision>
  <dcterms:created xsi:type="dcterms:W3CDTF">2017-03-15T11:07:40Z</dcterms:created>
  <dcterms:modified xsi:type="dcterms:W3CDTF">2022-07-14T09:26:00Z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