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7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3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10692002" cy="647999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07301" y="1328879"/>
            <a:ext cx="9278797" cy="533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rgbClr val="428F9B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07301" y="2069865"/>
            <a:ext cx="9278797" cy="185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push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50900" y="1050441"/>
            <a:ext cx="9089390" cy="538609"/>
          </a:xfrm>
        </p:spPr>
        <p:txBody>
          <a:bodyPr/>
          <a:lstStyle/>
          <a:p>
            <a:r>
              <a:rPr lang="cs-CZ" dirty="0" smtClean="0"/>
              <a:t>Cementace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735172" y="2375132"/>
            <a:ext cx="1384414" cy="52981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Důvody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12083"/>
            <a:ext cx="2205114" cy="148916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117" y="1945074"/>
            <a:ext cx="4197559" cy="404656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5114" y="5873413"/>
            <a:ext cx="4939960" cy="55517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0678" y="1997426"/>
            <a:ext cx="4077351" cy="217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424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2363675"/>
            <a:ext cx="2692138" cy="323418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2138" y="3518152"/>
            <a:ext cx="3552044" cy="318595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1924" y="2163634"/>
            <a:ext cx="4607250" cy="390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4043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029995" y="2256781"/>
            <a:ext cx="6106377" cy="3816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426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2151" y="1114425"/>
            <a:ext cx="9089390" cy="538609"/>
          </a:xfrm>
        </p:spPr>
        <p:txBody>
          <a:bodyPr/>
          <a:lstStyle/>
          <a:p>
            <a:r>
              <a:rPr lang="cs-CZ" dirty="0" smtClean="0"/>
              <a:t>Výběr oceli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2209333" cy="3816486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cs-CZ" dirty="0" smtClean="0"/>
              <a:t>CCT diagram pro různé cementační oceli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5399" y="899935"/>
            <a:ext cx="6208605" cy="5774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44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5171" y="1094152"/>
            <a:ext cx="2713450" cy="538609"/>
          </a:xfrm>
        </p:spPr>
        <p:txBody>
          <a:bodyPr/>
          <a:lstStyle/>
          <a:p>
            <a:r>
              <a:rPr lang="cs-CZ" dirty="0" smtClean="0"/>
              <a:t>Výběr oceli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373840" y="1948227"/>
            <a:ext cx="6149563" cy="377663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2081" y="2137496"/>
            <a:ext cx="3309023" cy="327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4438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1497780"/>
            <a:ext cx="9089390" cy="538609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Volba hloubky cementace vs. modul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3781" y="1697647"/>
            <a:ext cx="4172587" cy="493562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541" y="4486395"/>
            <a:ext cx="5632302" cy="214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3813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Cementační oceli vs. </a:t>
            </a:r>
            <a:r>
              <a:rPr lang="cs-CZ" dirty="0" err="1" smtClean="0"/>
              <a:t>surface</a:t>
            </a:r>
            <a:r>
              <a:rPr lang="cs-CZ" dirty="0" smtClean="0"/>
              <a:t> </a:t>
            </a:r>
            <a:r>
              <a:rPr lang="cs-CZ" dirty="0" err="1" smtClean="0"/>
              <a:t>carbon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81494" y="2170342"/>
            <a:ext cx="4057676" cy="375970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3858" y="1808216"/>
            <a:ext cx="5790281" cy="4570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545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50900" y="1495425"/>
            <a:ext cx="9089390" cy="538609"/>
          </a:xfrm>
        </p:spPr>
        <p:txBody>
          <a:bodyPr/>
          <a:lstStyle/>
          <a:p>
            <a:r>
              <a:rPr lang="cs-CZ" dirty="0" smtClean="0"/>
              <a:t>Cementace - proces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608593" y="2256781"/>
            <a:ext cx="4445064" cy="3367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1134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Cementace - kontrola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39396" y="2053995"/>
            <a:ext cx="5840414" cy="335886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3827" y="1886028"/>
            <a:ext cx="4919574" cy="2661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737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2256780"/>
            <a:ext cx="5436006" cy="322604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6006" y="2420756"/>
            <a:ext cx="5082445" cy="3062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1801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1094151"/>
            <a:ext cx="5258861" cy="309430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9858" y="1026261"/>
            <a:ext cx="5673342" cy="316219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3841" y="4256342"/>
            <a:ext cx="4639170" cy="243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1052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35171" y="2375132"/>
            <a:ext cx="9223058" cy="3816486"/>
          </a:xfrm>
          <a:prstGeom prst="rect">
            <a:avLst/>
          </a:prstGeo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3264"/>
            <a:ext cx="5304690" cy="294949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4690" y="2559258"/>
            <a:ext cx="5388711" cy="4229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05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3457330" y="2890706"/>
            <a:ext cx="3778740" cy="278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92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74973" y="1382615"/>
            <a:ext cx="4559971" cy="540632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4944" y="2511610"/>
            <a:ext cx="3342154" cy="299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9053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Zařízení + přípravky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87601" y="2022742"/>
            <a:ext cx="2508442" cy="365763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1671" y="2904949"/>
            <a:ext cx="4261729" cy="359733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4415" y="3207730"/>
            <a:ext cx="3578884" cy="2355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7320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2005" y="2344483"/>
            <a:ext cx="9089390" cy="538609"/>
          </a:xfrm>
        </p:spPr>
        <p:txBody>
          <a:bodyPr/>
          <a:lstStyle/>
          <a:p>
            <a:r>
              <a:rPr lang="cs-CZ" dirty="0" smtClean="0"/>
              <a:t>Distorze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3441700" y="2790825"/>
            <a:ext cx="4224351" cy="363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268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46</Words>
  <Application>Microsoft Office PowerPoint</Application>
  <PresentationFormat>Vlastní</PresentationFormat>
  <Paragraphs>13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Calibri</vt:lpstr>
      <vt:lpstr>Office Theme</vt:lpstr>
      <vt:lpstr>Prezentace aplikace PowerPoint</vt:lpstr>
      <vt:lpstr>Prezentace aplikace PowerPoint</vt:lpstr>
      <vt:lpstr>Cementace</vt:lpstr>
      <vt:lpstr>Prezentace aplikace PowerPoint</vt:lpstr>
      <vt:lpstr>Prezentace aplikace PowerPoint</vt:lpstr>
      <vt:lpstr>Výběr oceli</vt:lpstr>
      <vt:lpstr>Výběr oceli</vt:lpstr>
      <vt:lpstr>Prezentace aplikace PowerPoint</vt:lpstr>
      <vt:lpstr>Cementační oceli vs. surface carbon</vt:lpstr>
      <vt:lpstr>Cementace - proces</vt:lpstr>
      <vt:lpstr>Cementace - kontrola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Zařízení + přípravky</vt:lpstr>
      <vt:lpstr>Distorze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pocitac</cp:lastModifiedBy>
  <cp:revision>11</cp:revision>
  <dcterms:created xsi:type="dcterms:W3CDTF">2017-03-15T11:07:40Z</dcterms:created>
  <dcterms:modified xsi:type="dcterms:W3CDTF">2022-07-14T09:36:11Z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