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0" r:id="rId4"/>
  </p:sldMasterIdLst>
  <p:notesMasterIdLst>
    <p:notesMasterId r:id="rId39"/>
  </p:notesMasterIdLst>
  <p:handoutMasterIdLst>
    <p:handoutMasterId r:id="rId40"/>
  </p:handoutMasterIdLst>
  <p:sldIdLst>
    <p:sldId id="387" r:id="rId5"/>
    <p:sldId id="351" r:id="rId6"/>
    <p:sldId id="363" r:id="rId7"/>
    <p:sldId id="366" r:id="rId8"/>
    <p:sldId id="365" r:id="rId9"/>
    <p:sldId id="364" r:id="rId10"/>
    <p:sldId id="369" r:id="rId11"/>
    <p:sldId id="345" r:id="rId12"/>
    <p:sldId id="370" r:id="rId13"/>
    <p:sldId id="377" r:id="rId14"/>
    <p:sldId id="371" r:id="rId15"/>
    <p:sldId id="372" r:id="rId16"/>
    <p:sldId id="373" r:id="rId17"/>
    <p:sldId id="374" r:id="rId18"/>
    <p:sldId id="375" r:id="rId19"/>
    <p:sldId id="376" r:id="rId20"/>
    <p:sldId id="388" r:id="rId21"/>
    <p:sldId id="340" r:id="rId22"/>
    <p:sldId id="389" r:id="rId23"/>
    <p:sldId id="390" r:id="rId24"/>
    <p:sldId id="391" r:id="rId25"/>
    <p:sldId id="392" r:id="rId26"/>
    <p:sldId id="394" r:id="rId27"/>
    <p:sldId id="347" r:id="rId28"/>
    <p:sldId id="348" r:id="rId29"/>
    <p:sldId id="349" r:id="rId30"/>
    <p:sldId id="350" r:id="rId31"/>
    <p:sldId id="381" r:id="rId32"/>
    <p:sldId id="379" r:id="rId33"/>
    <p:sldId id="382" r:id="rId34"/>
    <p:sldId id="380" r:id="rId35"/>
    <p:sldId id="383" r:id="rId36"/>
    <p:sldId id="368" r:id="rId37"/>
    <p:sldId id="362" r:id="rId3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42" autoAdjust="0"/>
    <p:restoredTop sz="73533" autoAdjust="0"/>
  </p:normalViewPr>
  <p:slideViewPr>
    <p:cSldViewPr>
      <p:cViewPr varScale="1">
        <p:scale>
          <a:sx n="63" d="100"/>
          <a:sy n="63" d="100"/>
        </p:scale>
        <p:origin x="221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109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Pechanek" userId="d0747c9f-e6ff-426e-93c8-a166d128b69a" providerId="ADAL" clId="{9FFEDD15-E3E5-4B47-8967-38469FEB12A2}"/>
    <pc:docChg chg="undo custSel addSld delSld modSld sldOrd modMainMaster">
      <pc:chgData name="Roman Pechanek" userId="d0747c9f-e6ff-426e-93c8-a166d128b69a" providerId="ADAL" clId="{9FFEDD15-E3E5-4B47-8967-38469FEB12A2}" dt="2021-02-09T14:21:31.009" v="1678" actId="20577"/>
      <pc:docMkLst>
        <pc:docMk/>
      </pc:docMkLst>
      <pc:sldChg chg="modSp del mod">
        <pc:chgData name="Roman Pechanek" userId="d0747c9f-e6ff-426e-93c8-a166d128b69a" providerId="ADAL" clId="{9FFEDD15-E3E5-4B47-8967-38469FEB12A2}" dt="2021-02-09T12:45:26.916" v="22" actId="47"/>
        <pc:sldMkLst>
          <pc:docMk/>
          <pc:sldMk cId="0" sldId="256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0" sldId="256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838" v="1" actId="27636"/>
          <ac:spMkLst>
            <pc:docMk/>
            <pc:sldMk cId="0" sldId="256"/>
            <ac:spMk id="3" creationId="{00000000-0000-0000-0000-000000000000}"/>
          </ac:spMkLst>
        </pc:spChg>
      </pc:sldChg>
      <pc:sldChg chg="modSp del mod">
        <pc:chgData name="Roman Pechanek" userId="d0747c9f-e6ff-426e-93c8-a166d128b69a" providerId="ADAL" clId="{9FFEDD15-E3E5-4B47-8967-38469FEB12A2}" dt="2021-02-09T14:02:55.140" v="832" actId="47"/>
        <pc:sldMkLst>
          <pc:docMk/>
          <pc:sldMk cId="2426573968" sldId="337"/>
        </pc:sldMkLst>
        <pc:spChg chg="mod">
          <ac:chgData name="Roman Pechanek" userId="d0747c9f-e6ff-426e-93c8-a166d128b69a" providerId="ADAL" clId="{9FFEDD15-E3E5-4B47-8967-38469FEB12A2}" dt="2021-02-09T13:51:09.292" v="564" actId="1076"/>
          <ac:spMkLst>
            <pc:docMk/>
            <pc:sldMk cId="2426573968" sldId="337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54:53.953" v="701" actId="1076"/>
          <ac:spMkLst>
            <pc:docMk/>
            <pc:sldMk cId="2426573968" sldId="337"/>
            <ac:spMk id="3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2426573968" sldId="337"/>
            <ac:spMk id="4" creationId="{00000000-0000-0000-0000-000000000000}"/>
          </ac:spMkLst>
        </pc:spChg>
      </pc:sldChg>
      <pc:sldChg chg="addSp delSp modSp mod">
        <pc:chgData name="Roman Pechanek" userId="d0747c9f-e6ff-426e-93c8-a166d128b69a" providerId="ADAL" clId="{9FFEDD15-E3E5-4B47-8967-38469FEB12A2}" dt="2021-02-09T14:00:18.637" v="788" actId="1076"/>
        <pc:sldMkLst>
          <pc:docMk/>
          <pc:sldMk cId="1883738257" sldId="340"/>
        </pc:sldMkLst>
        <pc:spChg chg="mod">
          <ac:chgData name="Roman Pechanek" userId="d0747c9f-e6ff-426e-93c8-a166d128b69a" providerId="ADAL" clId="{9FFEDD15-E3E5-4B47-8967-38469FEB12A2}" dt="2021-02-09T13:55:51.702" v="702"/>
          <ac:spMkLst>
            <pc:docMk/>
            <pc:sldMk cId="1883738257" sldId="340"/>
            <ac:spMk id="2" creationId="{00000000-0000-0000-0000-000000000000}"/>
          </ac:spMkLst>
        </pc:spChg>
        <pc:spChg chg="del mod">
          <ac:chgData name="Roman Pechanek" userId="d0747c9f-e6ff-426e-93c8-a166d128b69a" providerId="ADAL" clId="{9FFEDD15-E3E5-4B47-8967-38469FEB12A2}" dt="2021-02-09T13:59:53.658" v="780" actId="478"/>
          <ac:spMkLst>
            <pc:docMk/>
            <pc:sldMk cId="1883738257" sldId="340"/>
            <ac:spMk id="3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883738257" sldId="340"/>
            <ac:spMk id="4" creationId="{00000000-0000-0000-0000-000000000000}"/>
          </ac:spMkLst>
        </pc:spChg>
        <pc:spChg chg="add mod">
          <ac:chgData name="Roman Pechanek" userId="d0747c9f-e6ff-426e-93c8-a166d128b69a" providerId="ADAL" clId="{9FFEDD15-E3E5-4B47-8967-38469FEB12A2}" dt="2021-02-09T14:00:03.121" v="783" actId="27636"/>
          <ac:spMkLst>
            <pc:docMk/>
            <pc:sldMk cId="1883738257" sldId="340"/>
            <ac:spMk id="8" creationId="{40B250DC-8977-4CE7-992A-FB04FFB1AD5F}"/>
          </ac:spMkLst>
        </pc:spChg>
        <pc:grpChg chg="add del mod">
          <ac:chgData name="Roman Pechanek" userId="d0747c9f-e6ff-426e-93c8-a166d128b69a" providerId="ADAL" clId="{9FFEDD15-E3E5-4B47-8967-38469FEB12A2}" dt="2021-02-09T13:58:18.530" v="708" actId="21"/>
          <ac:grpSpMkLst>
            <pc:docMk/>
            <pc:sldMk cId="1883738257" sldId="340"/>
            <ac:grpSpMk id="6" creationId="{56B708CF-FB32-4E73-AABA-1909D5A87C69}"/>
          </ac:grpSpMkLst>
        </pc:grpChg>
        <pc:picChg chg="mod">
          <ac:chgData name="Roman Pechanek" userId="d0747c9f-e6ff-426e-93c8-a166d128b69a" providerId="ADAL" clId="{9FFEDD15-E3E5-4B47-8967-38469FEB12A2}" dt="2021-02-09T13:58:12.511" v="706" actId="164"/>
          <ac:picMkLst>
            <pc:docMk/>
            <pc:sldMk cId="1883738257" sldId="340"/>
            <ac:picMk id="5" creationId="{00000000-0000-0000-0000-000000000000}"/>
          </ac:picMkLst>
        </pc:picChg>
        <pc:picChg chg="mod">
          <ac:chgData name="Roman Pechanek" userId="d0747c9f-e6ff-426e-93c8-a166d128b69a" providerId="ADAL" clId="{9FFEDD15-E3E5-4B47-8967-38469FEB12A2}" dt="2021-02-09T13:58:12.511" v="706" actId="164"/>
          <ac:picMkLst>
            <pc:docMk/>
            <pc:sldMk cId="1883738257" sldId="340"/>
            <ac:picMk id="7" creationId="{00000000-0000-0000-0000-000000000000}"/>
          </ac:picMkLst>
        </pc:picChg>
        <pc:picChg chg="add mod">
          <ac:chgData name="Roman Pechanek" userId="d0747c9f-e6ff-426e-93c8-a166d128b69a" providerId="ADAL" clId="{9FFEDD15-E3E5-4B47-8967-38469FEB12A2}" dt="2021-02-09T14:00:18.637" v="788" actId="1076"/>
          <ac:picMkLst>
            <pc:docMk/>
            <pc:sldMk cId="1883738257" sldId="340"/>
            <ac:picMk id="9" creationId="{2632A4E7-E86A-432C-821F-96021743CFEB}"/>
          </ac:picMkLst>
        </pc:picChg>
      </pc:sldChg>
      <pc:sldChg chg="delSp modSp del mod">
        <pc:chgData name="Roman Pechanek" userId="d0747c9f-e6ff-426e-93c8-a166d128b69a" providerId="ADAL" clId="{9FFEDD15-E3E5-4B47-8967-38469FEB12A2}" dt="2021-02-09T14:00:30.464" v="792" actId="47"/>
        <pc:sldMkLst>
          <pc:docMk/>
          <pc:sldMk cId="2835799958" sldId="341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2835799958" sldId="341"/>
            <ac:spMk id="3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2835799958" sldId="341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6.038" v="14" actId="27636"/>
          <ac:spMkLst>
            <pc:docMk/>
            <pc:sldMk cId="2835799958" sldId="341"/>
            <ac:spMk id="8" creationId="{14166CFE-FFEE-4E5F-934A-499E1F4CA4B0}"/>
          </ac:spMkLst>
        </pc:spChg>
        <pc:picChg chg="del">
          <ac:chgData name="Roman Pechanek" userId="d0747c9f-e6ff-426e-93c8-a166d128b69a" providerId="ADAL" clId="{9FFEDD15-E3E5-4B47-8967-38469FEB12A2}" dt="2021-02-09T14:00:08.552" v="784" actId="21"/>
          <ac:picMkLst>
            <pc:docMk/>
            <pc:sldMk cId="2835799958" sldId="341"/>
            <ac:picMk id="6" creationId="{00000000-0000-0000-0000-000000000000}"/>
          </ac:picMkLst>
        </pc:picChg>
      </pc:sldChg>
      <pc:sldChg chg="delSp modSp del mod">
        <pc:chgData name="Roman Pechanek" userId="d0747c9f-e6ff-426e-93c8-a166d128b69a" providerId="ADAL" clId="{9FFEDD15-E3E5-4B47-8967-38469FEB12A2}" dt="2021-02-09T14:00:46.762" v="799" actId="47"/>
        <pc:sldMkLst>
          <pc:docMk/>
          <pc:sldMk cId="55774719" sldId="342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55774719" sldId="342"/>
            <ac:spMk id="3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55774719" sldId="342"/>
            <ac:spMk id="4" creationId="{00000000-0000-0000-0000-000000000000}"/>
          </ac:spMkLst>
        </pc:spChg>
        <pc:picChg chg="del">
          <ac:chgData name="Roman Pechanek" userId="d0747c9f-e6ff-426e-93c8-a166d128b69a" providerId="ADAL" clId="{9FFEDD15-E3E5-4B47-8967-38469FEB12A2}" dt="2021-02-09T14:00:33.506" v="793" actId="21"/>
          <ac:picMkLst>
            <pc:docMk/>
            <pc:sldMk cId="55774719" sldId="342"/>
            <ac:picMk id="7" creationId="{00000000-0000-0000-0000-000000000000}"/>
          </ac:picMkLst>
        </pc:picChg>
      </pc:sldChg>
      <pc:sldChg chg="delSp modSp del mod">
        <pc:chgData name="Roman Pechanek" userId="d0747c9f-e6ff-426e-93c8-a166d128b69a" providerId="ADAL" clId="{9FFEDD15-E3E5-4B47-8967-38469FEB12A2}" dt="2021-02-09T14:01:19.552" v="806" actId="47"/>
        <pc:sldMkLst>
          <pc:docMk/>
          <pc:sldMk cId="360571522" sldId="343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360571522" sldId="343"/>
            <ac:spMk id="3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360571522" sldId="343"/>
            <ac:spMk id="4" creationId="{00000000-0000-0000-0000-000000000000}"/>
          </ac:spMkLst>
        </pc:spChg>
        <pc:picChg chg="del">
          <ac:chgData name="Roman Pechanek" userId="d0747c9f-e6ff-426e-93c8-a166d128b69a" providerId="ADAL" clId="{9FFEDD15-E3E5-4B47-8967-38469FEB12A2}" dt="2021-02-09T14:00:50.672" v="800" actId="21"/>
          <ac:picMkLst>
            <pc:docMk/>
            <pc:sldMk cId="360571522" sldId="343"/>
            <ac:picMk id="6" creationId="{00000000-0000-0000-0000-000000000000}"/>
          </ac:picMkLst>
        </pc:picChg>
      </pc:sldChg>
      <pc:sldChg chg="delSp modSp del mod">
        <pc:chgData name="Roman Pechanek" userId="d0747c9f-e6ff-426e-93c8-a166d128b69a" providerId="ADAL" clId="{9FFEDD15-E3E5-4B47-8967-38469FEB12A2}" dt="2021-02-09T14:02:07.994" v="826" actId="47"/>
        <pc:sldMkLst>
          <pc:docMk/>
          <pc:sldMk cId="1816518171" sldId="344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816518171" sldId="344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6.043" v="15" actId="27636"/>
          <ac:spMkLst>
            <pc:docMk/>
            <pc:sldMk cId="1816518171" sldId="344"/>
            <ac:spMk id="9" creationId="{DB763B14-1445-482D-BA02-47435FA99632}"/>
          </ac:spMkLst>
        </pc:spChg>
        <pc:picChg chg="del">
          <ac:chgData name="Roman Pechanek" userId="d0747c9f-e6ff-426e-93c8-a166d128b69a" providerId="ADAL" clId="{9FFEDD15-E3E5-4B47-8967-38469FEB12A2}" dt="2021-02-09T14:01:23.184" v="807" actId="21"/>
          <ac:picMkLst>
            <pc:docMk/>
            <pc:sldMk cId="1816518171" sldId="344"/>
            <ac:picMk id="5" creationId="{00000000-0000-0000-0000-000000000000}"/>
          </ac:picMkLst>
        </pc:picChg>
      </pc:sldChg>
      <pc:sldChg chg="addSp modSp mod">
        <pc:chgData name="Roman Pechanek" userId="d0747c9f-e6ff-426e-93c8-a166d128b69a" providerId="ADAL" clId="{9FFEDD15-E3E5-4B47-8967-38469FEB12A2}" dt="2021-02-09T13:16:30.646" v="225" actId="1076"/>
        <pc:sldMkLst>
          <pc:docMk/>
          <pc:sldMk cId="2986012746" sldId="345"/>
        </pc:sldMkLst>
        <pc:spChg chg="mod">
          <ac:chgData name="Roman Pechanek" userId="d0747c9f-e6ff-426e-93c8-a166d128b69a" providerId="ADAL" clId="{9FFEDD15-E3E5-4B47-8967-38469FEB12A2}" dt="2021-02-09T13:05:54.396" v="208" actId="1076"/>
          <ac:spMkLst>
            <pc:docMk/>
            <pc:sldMk cId="2986012746" sldId="345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2986012746" sldId="345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16:21.647" v="224" actId="20577"/>
          <ac:spMkLst>
            <pc:docMk/>
            <pc:sldMk cId="2986012746" sldId="345"/>
            <ac:spMk id="15" creationId="{00000000-0000-0000-0000-000000000000}"/>
          </ac:spMkLst>
        </pc:spChg>
        <pc:grpChg chg="add mod">
          <ac:chgData name="Roman Pechanek" userId="d0747c9f-e6ff-426e-93c8-a166d128b69a" providerId="ADAL" clId="{9FFEDD15-E3E5-4B47-8967-38469FEB12A2}" dt="2021-02-09T13:16:30.646" v="225" actId="1076"/>
          <ac:grpSpMkLst>
            <pc:docMk/>
            <pc:sldMk cId="2986012746" sldId="345"/>
            <ac:grpSpMk id="3" creationId="{0E91F9B6-FB06-4EAE-9133-6A0EAB3A6636}"/>
          </ac:grpSpMkLst>
        </pc:grpChg>
        <pc:picChg chg="mod">
          <ac:chgData name="Roman Pechanek" userId="d0747c9f-e6ff-426e-93c8-a166d128b69a" providerId="ADAL" clId="{9FFEDD15-E3E5-4B47-8967-38469FEB12A2}" dt="2021-02-09T13:15:31.092" v="217" actId="164"/>
          <ac:picMkLst>
            <pc:docMk/>
            <pc:sldMk cId="2986012746" sldId="345"/>
            <ac:picMk id="6" creationId="{E64E1DCA-ED26-4556-8C43-1A4A3BEBCF2A}"/>
          </ac:picMkLst>
        </pc:picChg>
        <pc:picChg chg="mod">
          <ac:chgData name="Roman Pechanek" userId="d0747c9f-e6ff-426e-93c8-a166d128b69a" providerId="ADAL" clId="{9FFEDD15-E3E5-4B47-8967-38469FEB12A2}" dt="2021-02-09T13:15:31.092" v="217" actId="164"/>
          <ac:picMkLst>
            <pc:docMk/>
            <pc:sldMk cId="2986012746" sldId="345"/>
            <ac:picMk id="8" creationId="{9B9092B9-E286-4B37-A261-DA8CCA688008}"/>
          </ac:picMkLst>
        </pc:picChg>
      </pc:sldChg>
      <pc:sldChg chg="modSp">
        <pc:chgData name="Roman Pechanek" userId="d0747c9f-e6ff-426e-93c8-a166d128b69a" providerId="ADAL" clId="{9FFEDD15-E3E5-4B47-8967-38469FEB12A2}" dt="2021-02-09T12:43:35.714" v="0"/>
        <pc:sldMkLst>
          <pc:docMk/>
          <pc:sldMk cId="909951609" sldId="347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909951609" sldId="347"/>
            <ac:spMk id="4" creationId="{00000000-0000-0000-0000-000000000000}"/>
          </ac:spMkLst>
        </pc:spChg>
      </pc:sldChg>
      <pc:sldChg chg="modSp mod">
        <pc:chgData name="Roman Pechanek" userId="d0747c9f-e6ff-426e-93c8-a166d128b69a" providerId="ADAL" clId="{9FFEDD15-E3E5-4B47-8967-38469FEB12A2}" dt="2021-02-09T14:02:25.857" v="828" actId="1076"/>
        <pc:sldMkLst>
          <pc:docMk/>
          <pc:sldMk cId="1290386462" sldId="348"/>
        </pc:sldMkLst>
        <pc:spChg chg="mod">
          <ac:chgData name="Roman Pechanek" userId="d0747c9f-e6ff-426e-93c8-a166d128b69a" providerId="ADAL" clId="{9FFEDD15-E3E5-4B47-8967-38469FEB12A2}" dt="2021-02-09T14:02:24.467" v="827" actId="1076"/>
          <ac:spMkLst>
            <pc:docMk/>
            <pc:sldMk cId="1290386462" sldId="348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290386462" sldId="348"/>
            <ac:spMk id="4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4:02:25.857" v="828" actId="1076"/>
          <ac:picMkLst>
            <pc:docMk/>
            <pc:sldMk cId="1290386462" sldId="348"/>
            <ac:picMk id="5" creationId="{00000000-0000-0000-0000-000000000000}"/>
          </ac:picMkLst>
        </pc:picChg>
      </pc:sldChg>
      <pc:sldChg chg="addSp delSp modSp mod">
        <pc:chgData name="Roman Pechanek" userId="d0747c9f-e6ff-426e-93c8-a166d128b69a" providerId="ADAL" clId="{9FFEDD15-E3E5-4B47-8967-38469FEB12A2}" dt="2021-02-09T14:12:31.536" v="912" actId="1076"/>
        <pc:sldMkLst>
          <pc:docMk/>
          <pc:sldMk cId="2259987753" sldId="349"/>
        </pc:sldMkLst>
        <pc:spChg chg="mod">
          <ac:chgData name="Roman Pechanek" userId="d0747c9f-e6ff-426e-93c8-a166d128b69a" providerId="ADAL" clId="{9FFEDD15-E3E5-4B47-8967-38469FEB12A2}" dt="2021-02-09T14:02:42.425" v="829" actId="1076"/>
          <ac:spMkLst>
            <pc:docMk/>
            <pc:sldMk cId="2259987753" sldId="349"/>
            <ac:spMk id="2" creationId="{00000000-0000-0000-0000-000000000000}"/>
          </ac:spMkLst>
        </pc:spChg>
        <pc:spChg chg="del mod">
          <ac:chgData name="Roman Pechanek" userId="d0747c9f-e6ff-426e-93c8-a166d128b69a" providerId="ADAL" clId="{9FFEDD15-E3E5-4B47-8967-38469FEB12A2}" dt="2021-02-09T14:04:13.691" v="870" actId="478"/>
          <ac:spMkLst>
            <pc:docMk/>
            <pc:sldMk cId="2259987753" sldId="349"/>
            <ac:spMk id="3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2259987753" sldId="349"/>
            <ac:spMk id="4" creationId="{00000000-0000-0000-0000-000000000000}"/>
          </ac:spMkLst>
        </pc:spChg>
        <pc:spChg chg="add mod">
          <ac:chgData name="Roman Pechanek" userId="d0747c9f-e6ff-426e-93c8-a166d128b69a" providerId="ADAL" clId="{9FFEDD15-E3E5-4B47-8967-38469FEB12A2}" dt="2021-02-09T14:05:18.871" v="887" actId="948"/>
          <ac:spMkLst>
            <pc:docMk/>
            <pc:sldMk cId="2259987753" sldId="349"/>
            <ac:spMk id="9" creationId="{862F1538-F45B-4AB9-988A-1E86851CF87B}"/>
          </ac:spMkLst>
        </pc:spChg>
        <pc:spChg chg="add del mod">
          <ac:chgData name="Roman Pechanek" userId="d0747c9f-e6ff-426e-93c8-a166d128b69a" providerId="ADAL" clId="{9FFEDD15-E3E5-4B47-8967-38469FEB12A2}" dt="2021-02-09T14:04:22.110" v="871" actId="478"/>
          <ac:spMkLst>
            <pc:docMk/>
            <pc:sldMk cId="2259987753" sldId="349"/>
            <ac:spMk id="11" creationId="{CBBD7C78-BDF6-4BC5-963B-E9E31B957902}"/>
          </ac:spMkLst>
        </pc:spChg>
        <pc:picChg chg="mod">
          <ac:chgData name="Roman Pechanek" userId="d0747c9f-e6ff-426e-93c8-a166d128b69a" providerId="ADAL" clId="{9FFEDD15-E3E5-4B47-8967-38469FEB12A2}" dt="2021-02-09T14:12:26.884" v="911" actId="1076"/>
          <ac:picMkLst>
            <pc:docMk/>
            <pc:sldMk cId="2259987753" sldId="349"/>
            <ac:picMk id="5" creationId="{00000000-0000-0000-0000-000000000000}"/>
          </ac:picMkLst>
        </pc:picChg>
        <pc:picChg chg="mod">
          <ac:chgData name="Roman Pechanek" userId="d0747c9f-e6ff-426e-93c8-a166d128b69a" providerId="ADAL" clId="{9FFEDD15-E3E5-4B47-8967-38469FEB12A2}" dt="2021-02-09T14:12:31.536" v="912" actId="1076"/>
          <ac:picMkLst>
            <pc:docMk/>
            <pc:sldMk cId="2259987753" sldId="349"/>
            <ac:picMk id="6" creationId="{00000000-0000-0000-0000-000000000000}"/>
          </ac:picMkLst>
        </pc:picChg>
        <pc:picChg chg="mod">
          <ac:chgData name="Roman Pechanek" userId="d0747c9f-e6ff-426e-93c8-a166d128b69a" providerId="ADAL" clId="{9FFEDD15-E3E5-4B47-8967-38469FEB12A2}" dt="2021-02-09T14:12:21.304" v="910" actId="1076"/>
          <ac:picMkLst>
            <pc:docMk/>
            <pc:sldMk cId="2259987753" sldId="349"/>
            <ac:picMk id="7" creationId="{00000000-0000-0000-0000-000000000000}"/>
          </ac:picMkLst>
        </pc:picChg>
        <pc:picChg chg="del mod">
          <ac:chgData name="Roman Pechanek" userId="d0747c9f-e6ff-426e-93c8-a166d128b69a" providerId="ADAL" clId="{9FFEDD15-E3E5-4B47-8967-38469FEB12A2}" dt="2021-02-09T14:12:04.682" v="905" actId="478"/>
          <ac:picMkLst>
            <pc:docMk/>
            <pc:sldMk cId="2259987753" sldId="349"/>
            <ac:picMk id="8" creationId="{76185E6A-9BDC-4542-9274-6673866B3B9B}"/>
          </ac:picMkLst>
        </pc:picChg>
        <pc:picChg chg="add del mod">
          <ac:chgData name="Roman Pechanek" userId="d0747c9f-e6ff-426e-93c8-a166d128b69a" providerId="ADAL" clId="{9FFEDD15-E3E5-4B47-8967-38469FEB12A2}" dt="2021-02-09T14:11:48.924" v="900" actId="478"/>
          <ac:picMkLst>
            <pc:docMk/>
            <pc:sldMk cId="2259987753" sldId="349"/>
            <ac:picMk id="13" creationId="{4763578C-1752-4450-8023-A57199BAC3ED}"/>
          </ac:picMkLst>
        </pc:picChg>
        <pc:picChg chg="add del mod">
          <ac:chgData name="Roman Pechanek" userId="d0747c9f-e6ff-426e-93c8-a166d128b69a" providerId="ADAL" clId="{9FFEDD15-E3E5-4B47-8967-38469FEB12A2}" dt="2021-02-09T14:11:49.425" v="901" actId="478"/>
          <ac:picMkLst>
            <pc:docMk/>
            <pc:sldMk cId="2259987753" sldId="349"/>
            <ac:picMk id="15" creationId="{94C73E06-BAC3-498B-AA79-4E6D47C45C10}"/>
          </ac:picMkLst>
        </pc:picChg>
        <pc:picChg chg="add mod">
          <ac:chgData name="Roman Pechanek" userId="d0747c9f-e6ff-426e-93c8-a166d128b69a" providerId="ADAL" clId="{9FFEDD15-E3E5-4B47-8967-38469FEB12A2}" dt="2021-02-09T14:12:18.722" v="909" actId="1076"/>
          <ac:picMkLst>
            <pc:docMk/>
            <pc:sldMk cId="2259987753" sldId="349"/>
            <ac:picMk id="17" creationId="{6D0CC55A-11FF-405D-B37B-815626D790BE}"/>
          </ac:picMkLst>
        </pc:picChg>
      </pc:sldChg>
      <pc:sldChg chg="modSp mod">
        <pc:chgData name="Roman Pechanek" userId="d0747c9f-e6ff-426e-93c8-a166d128b69a" providerId="ADAL" clId="{9FFEDD15-E3E5-4B47-8967-38469FEB12A2}" dt="2021-02-09T14:13:06.204" v="917" actId="1076"/>
        <pc:sldMkLst>
          <pc:docMk/>
          <pc:sldMk cId="2911583338" sldId="350"/>
        </pc:sldMkLst>
        <pc:spChg chg="mod">
          <ac:chgData name="Roman Pechanek" userId="d0747c9f-e6ff-426e-93c8-a166d128b69a" providerId="ADAL" clId="{9FFEDD15-E3E5-4B47-8967-38469FEB12A2}" dt="2021-02-09T14:12:46.566" v="913" actId="1076"/>
          <ac:spMkLst>
            <pc:docMk/>
            <pc:sldMk cId="2911583338" sldId="350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2911583338" sldId="350"/>
            <ac:spMk id="4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4:13:06.204" v="917" actId="1076"/>
          <ac:picMkLst>
            <pc:docMk/>
            <pc:sldMk cId="2911583338" sldId="350"/>
            <ac:picMk id="8" creationId="{00000000-0000-0000-0000-000000000000}"/>
          </ac:picMkLst>
        </pc:picChg>
      </pc:sldChg>
      <pc:sldChg chg="addSp modSp mod">
        <pc:chgData name="Roman Pechanek" userId="d0747c9f-e6ff-426e-93c8-a166d128b69a" providerId="ADAL" clId="{9FFEDD15-E3E5-4B47-8967-38469FEB12A2}" dt="2021-02-09T13:07:16.730" v="214" actId="1076"/>
        <pc:sldMkLst>
          <pc:docMk/>
          <pc:sldMk cId="4029172395" sldId="351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4029172395" sldId="351"/>
            <ac:spMk id="4" creationId="{10FFE349-3A5E-4249-944C-2B42A5777CBE}"/>
          </ac:spMkLst>
        </pc:spChg>
        <pc:spChg chg="mod">
          <ac:chgData name="Roman Pechanek" userId="d0747c9f-e6ff-426e-93c8-a166d128b69a" providerId="ADAL" clId="{9FFEDD15-E3E5-4B47-8967-38469FEB12A2}" dt="2021-02-09T13:07:14.872" v="213" actId="1076"/>
          <ac:spMkLst>
            <pc:docMk/>
            <pc:sldMk cId="4029172395" sldId="351"/>
            <ac:spMk id="7" creationId="{22800B9A-4F43-423C-9EC1-3A6DC04DD2C2}"/>
          </ac:spMkLst>
        </pc:spChg>
        <pc:picChg chg="add mod">
          <ac:chgData name="Roman Pechanek" userId="d0747c9f-e6ff-426e-93c8-a166d128b69a" providerId="ADAL" clId="{9FFEDD15-E3E5-4B47-8967-38469FEB12A2}" dt="2021-02-09T13:07:16.730" v="214" actId="1076"/>
          <ac:picMkLst>
            <pc:docMk/>
            <pc:sldMk cId="4029172395" sldId="351"/>
            <ac:picMk id="5" creationId="{92DF5F0B-6B4F-4F50-A167-1B5B3C193A0A}"/>
          </ac:picMkLst>
        </pc:picChg>
      </pc:sldChg>
      <pc:sldChg chg="addSp modSp mod">
        <pc:chgData name="Roman Pechanek" userId="d0747c9f-e6ff-426e-93c8-a166d128b69a" providerId="ADAL" clId="{9FFEDD15-E3E5-4B47-8967-38469FEB12A2}" dt="2021-02-09T14:21:31.009" v="1678" actId="20577"/>
        <pc:sldMkLst>
          <pc:docMk/>
          <pc:sldMk cId="1100254754" sldId="362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100254754" sldId="362"/>
            <ac:spMk id="4" creationId="{00000000-0000-0000-0000-000000000000}"/>
          </ac:spMkLst>
        </pc:spChg>
        <pc:spChg chg="add mod">
          <ac:chgData name="Roman Pechanek" userId="d0747c9f-e6ff-426e-93c8-a166d128b69a" providerId="ADAL" clId="{9FFEDD15-E3E5-4B47-8967-38469FEB12A2}" dt="2021-02-09T14:21:31.009" v="1678" actId="20577"/>
          <ac:spMkLst>
            <pc:docMk/>
            <pc:sldMk cId="1100254754" sldId="362"/>
            <ac:spMk id="6" creationId="{498838F8-5FC9-410A-AC7E-C720A8952588}"/>
          </ac:spMkLst>
        </pc:spChg>
      </pc:sldChg>
      <pc:sldChg chg="addSp delSp modSp mod">
        <pc:chgData name="Roman Pechanek" userId="d0747c9f-e6ff-426e-93c8-a166d128b69a" providerId="ADAL" clId="{9FFEDD15-E3E5-4B47-8967-38469FEB12A2}" dt="2021-02-09T12:56:29.525" v="70" actId="21"/>
        <pc:sldMkLst>
          <pc:docMk/>
          <pc:sldMk cId="1505385479" sldId="363"/>
        </pc:sldMkLst>
        <pc:spChg chg="mod">
          <ac:chgData name="Roman Pechanek" userId="d0747c9f-e6ff-426e-93c8-a166d128b69a" providerId="ADAL" clId="{9FFEDD15-E3E5-4B47-8967-38469FEB12A2}" dt="2021-02-09T12:43:35.860" v="3" actId="27636"/>
          <ac:spMkLst>
            <pc:docMk/>
            <pc:sldMk cId="1505385479" sldId="363"/>
            <ac:spMk id="2" creationId="{98A36E47-3670-401E-82F8-A5A7601756EA}"/>
          </ac:spMkLst>
        </pc:spChg>
        <pc:spChg chg="mod">
          <ac:chgData name="Roman Pechanek" userId="d0747c9f-e6ff-426e-93c8-a166d128b69a" providerId="ADAL" clId="{9FFEDD15-E3E5-4B47-8967-38469FEB12A2}" dt="2021-02-09T12:52:42.895" v="50" actId="1076"/>
          <ac:spMkLst>
            <pc:docMk/>
            <pc:sldMk cId="1505385479" sldId="363"/>
            <ac:spMk id="3" creationId="{B347BDB2-6266-40CF-8DB9-892EE918687E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505385479" sldId="363"/>
            <ac:spMk id="4" creationId="{10FFE349-3A5E-4249-944C-2B42A5777CBE}"/>
          </ac:spMkLst>
        </pc:spChg>
        <pc:spChg chg="mod">
          <ac:chgData name="Roman Pechanek" userId="d0747c9f-e6ff-426e-93c8-a166d128b69a" providerId="ADAL" clId="{9FFEDD15-E3E5-4B47-8967-38469FEB12A2}" dt="2021-02-09T12:52:55.760" v="52" actId="1076"/>
          <ac:spMkLst>
            <pc:docMk/>
            <pc:sldMk cId="1505385479" sldId="363"/>
            <ac:spMk id="6" creationId="{C7CB85CB-5361-4FE8-9BA1-BDEA29C0E876}"/>
          </ac:spMkLst>
        </pc:spChg>
        <pc:spChg chg="mod">
          <ac:chgData name="Roman Pechanek" userId="d0747c9f-e6ff-426e-93c8-a166d128b69a" providerId="ADAL" clId="{9FFEDD15-E3E5-4B47-8967-38469FEB12A2}" dt="2021-02-09T12:53:04.132" v="54" actId="1076"/>
          <ac:spMkLst>
            <pc:docMk/>
            <pc:sldMk cId="1505385479" sldId="363"/>
            <ac:spMk id="7" creationId="{575C733D-7998-4270-B68C-0FBD8600417D}"/>
          </ac:spMkLst>
        </pc:spChg>
        <pc:spChg chg="mod">
          <ac:chgData name="Roman Pechanek" userId="d0747c9f-e6ff-426e-93c8-a166d128b69a" providerId="ADAL" clId="{9FFEDD15-E3E5-4B47-8967-38469FEB12A2}" dt="2021-02-09T12:52:50.980" v="51" actId="1076"/>
          <ac:spMkLst>
            <pc:docMk/>
            <pc:sldMk cId="1505385479" sldId="363"/>
            <ac:spMk id="8" creationId="{213DFDC5-2096-4BB0-A670-D6CB7E22894E}"/>
          </ac:spMkLst>
        </pc:spChg>
        <pc:spChg chg="mod">
          <ac:chgData name="Roman Pechanek" userId="d0747c9f-e6ff-426e-93c8-a166d128b69a" providerId="ADAL" clId="{9FFEDD15-E3E5-4B47-8967-38469FEB12A2}" dt="2021-02-09T12:53:00.080" v="53" actId="1076"/>
          <ac:spMkLst>
            <pc:docMk/>
            <pc:sldMk cId="1505385479" sldId="363"/>
            <ac:spMk id="9" creationId="{AACE1301-AC6C-441F-BE66-8F4EEB4A51C2}"/>
          </ac:spMkLst>
        </pc:spChg>
        <pc:picChg chg="mod">
          <ac:chgData name="Roman Pechanek" userId="d0747c9f-e6ff-426e-93c8-a166d128b69a" providerId="ADAL" clId="{9FFEDD15-E3E5-4B47-8967-38469FEB12A2}" dt="2021-02-09T12:52:36.293" v="49" actId="1076"/>
          <ac:picMkLst>
            <pc:docMk/>
            <pc:sldMk cId="1505385479" sldId="363"/>
            <ac:picMk id="5" creationId="{13D3EC9C-19F9-4992-A6D8-5B15071A31F7}"/>
          </ac:picMkLst>
        </pc:picChg>
        <pc:picChg chg="add del mod">
          <ac:chgData name="Roman Pechanek" userId="d0747c9f-e6ff-426e-93c8-a166d128b69a" providerId="ADAL" clId="{9FFEDD15-E3E5-4B47-8967-38469FEB12A2}" dt="2021-02-09T12:56:29.525" v="70" actId="21"/>
          <ac:picMkLst>
            <pc:docMk/>
            <pc:sldMk cId="1505385479" sldId="363"/>
            <ac:picMk id="10" creationId="{9F4DB7AB-F5A1-4D49-828D-EACEE021A1F9}"/>
          </ac:picMkLst>
        </pc:picChg>
        <pc:picChg chg="add del mod">
          <ac:chgData name="Roman Pechanek" userId="d0747c9f-e6ff-426e-93c8-a166d128b69a" providerId="ADAL" clId="{9FFEDD15-E3E5-4B47-8967-38469FEB12A2}" dt="2021-02-09T12:56:29.525" v="70" actId="21"/>
          <ac:picMkLst>
            <pc:docMk/>
            <pc:sldMk cId="1505385479" sldId="363"/>
            <ac:picMk id="11" creationId="{8E8E00BD-0234-432F-BD0B-F393AF59EA0F}"/>
          </ac:picMkLst>
        </pc:picChg>
      </pc:sldChg>
      <pc:sldChg chg="addSp delSp modSp mod ord">
        <pc:chgData name="Roman Pechanek" userId="d0747c9f-e6ff-426e-93c8-a166d128b69a" providerId="ADAL" clId="{9FFEDD15-E3E5-4B47-8967-38469FEB12A2}" dt="2021-02-09T13:05:44.566" v="206" actId="14100"/>
        <pc:sldMkLst>
          <pc:docMk/>
          <pc:sldMk cId="547723755" sldId="364"/>
        </pc:sldMkLst>
        <pc:spChg chg="mod">
          <ac:chgData name="Roman Pechanek" userId="d0747c9f-e6ff-426e-93c8-a166d128b69a" providerId="ADAL" clId="{9FFEDD15-E3E5-4B47-8967-38469FEB12A2}" dt="2021-02-09T12:43:35.864" v="4" actId="27636"/>
          <ac:spMkLst>
            <pc:docMk/>
            <pc:sldMk cId="547723755" sldId="364"/>
            <ac:spMk id="2" creationId="{98A36E47-3670-401E-82F8-A5A7601756EA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547723755" sldId="364"/>
            <ac:spMk id="4" creationId="{10FFE349-3A5E-4249-944C-2B42A5777CBE}"/>
          </ac:spMkLst>
        </pc:spChg>
        <pc:grpChg chg="add mod">
          <ac:chgData name="Roman Pechanek" userId="d0747c9f-e6ff-426e-93c8-a166d128b69a" providerId="ADAL" clId="{9FFEDD15-E3E5-4B47-8967-38469FEB12A2}" dt="2021-02-09T13:05:44.566" v="206" actId="14100"/>
          <ac:grpSpMkLst>
            <pc:docMk/>
            <pc:sldMk cId="547723755" sldId="364"/>
            <ac:grpSpMk id="14" creationId="{3DE48F31-3D5B-441D-B0B7-0E563C358808}"/>
          </ac:grpSpMkLst>
        </pc:grpChg>
        <pc:grpChg chg="add mod">
          <ac:chgData name="Roman Pechanek" userId="d0747c9f-e6ff-426e-93c8-a166d128b69a" providerId="ADAL" clId="{9FFEDD15-E3E5-4B47-8967-38469FEB12A2}" dt="2021-02-09T13:05:44.566" v="206" actId="14100"/>
          <ac:grpSpMkLst>
            <pc:docMk/>
            <pc:sldMk cId="547723755" sldId="364"/>
            <ac:grpSpMk id="15" creationId="{F9FE0DD4-B8C8-4C15-9C67-AB8C0E24C6DF}"/>
          </ac:grpSpMkLst>
        </pc:grpChg>
        <pc:picChg chg="add mod">
          <ac:chgData name="Roman Pechanek" userId="d0747c9f-e6ff-426e-93c8-a166d128b69a" providerId="ADAL" clId="{9FFEDD15-E3E5-4B47-8967-38469FEB12A2}" dt="2021-02-09T13:05:44.566" v="206" actId="14100"/>
          <ac:picMkLst>
            <pc:docMk/>
            <pc:sldMk cId="547723755" sldId="364"/>
            <ac:picMk id="5" creationId="{8AC91852-774C-4457-B20A-D569C58BDC09}"/>
          </ac:picMkLst>
        </pc:picChg>
        <pc:picChg chg="add del mod">
          <ac:chgData name="Roman Pechanek" userId="d0747c9f-e6ff-426e-93c8-a166d128b69a" providerId="ADAL" clId="{9FFEDD15-E3E5-4B47-8967-38469FEB12A2}" dt="2021-02-09T13:05:08.200" v="192" actId="478"/>
          <ac:picMkLst>
            <pc:docMk/>
            <pc:sldMk cId="547723755" sldId="364"/>
            <ac:picMk id="6" creationId="{5F358228-5850-448B-BBAD-1D1D8FB9E85C}"/>
          </ac:picMkLst>
        </pc:picChg>
        <pc:picChg chg="del mod">
          <ac:chgData name="Roman Pechanek" userId="d0747c9f-e6ff-426e-93c8-a166d128b69a" providerId="ADAL" clId="{9FFEDD15-E3E5-4B47-8967-38469FEB12A2}" dt="2021-02-09T12:57:24.849" v="96" actId="478"/>
          <ac:picMkLst>
            <pc:docMk/>
            <pc:sldMk cId="547723755" sldId="364"/>
            <ac:picMk id="7" creationId="{4B3A5F0A-EDD3-4327-9D9E-C368FBEF384B}"/>
          </ac:picMkLst>
        </pc:picChg>
        <pc:picChg chg="add mod">
          <ac:chgData name="Roman Pechanek" userId="d0747c9f-e6ff-426e-93c8-a166d128b69a" providerId="ADAL" clId="{9FFEDD15-E3E5-4B47-8967-38469FEB12A2}" dt="2021-02-09T13:05:44.566" v="206" actId="14100"/>
          <ac:picMkLst>
            <pc:docMk/>
            <pc:sldMk cId="547723755" sldId="364"/>
            <ac:picMk id="8" creationId="{496F3488-C0D4-4EC0-A4FF-A27486027556}"/>
          </ac:picMkLst>
        </pc:picChg>
        <pc:picChg chg="add mod">
          <ac:chgData name="Roman Pechanek" userId="d0747c9f-e6ff-426e-93c8-a166d128b69a" providerId="ADAL" clId="{9FFEDD15-E3E5-4B47-8967-38469FEB12A2}" dt="2021-02-09T13:05:44.566" v="206" actId="14100"/>
          <ac:picMkLst>
            <pc:docMk/>
            <pc:sldMk cId="547723755" sldId="364"/>
            <ac:picMk id="9" creationId="{7DBA6E0C-FC21-4589-A1BE-F9C0D494D8D8}"/>
          </ac:picMkLst>
        </pc:picChg>
        <pc:picChg chg="add mod">
          <ac:chgData name="Roman Pechanek" userId="d0747c9f-e6ff-426e-93c8-a166d128b69a" providerId="ADAL" clId="{9FFEDD15-E3E5-4B47-8967-38469FEB12A2}" dt="2021-02-09T13:05:44.566" v="206" actId="14100"/>
          <ac:picMkLst>
            <pc:docMk/>
            <pc:sldMk cId="547723755" sldId="364"/>
            <ac:picMk id="10" creationId="{8188F69A-4A91-410F-B792-833BAACDD494}"/>
          </ac:picMkLst>
        </pc:picChg>
        <pc:picChg chg="add mod">
          <ac:chgData name="Roman Pechanek" userId="d0747c9f-e6ff-426e-93c8-a166d128b69a" providerId="ADAL" clId="{9FFEDD15-E3E5-4B47-8967-38469FEB12A2}" dt="2021-02-09T13:05:44.566" v="206" actId="14100"/>
          <ac:picMkLst>
            <pc:docMk/>
            <pc:sldMk cId="547723755" sldId="364"/>
            <ac:picMk id="11" creationId="{1C33113E-64B7-4F5D-A38B-472EB499704D}"/>
          </ac:picMkLst>
        </pc:picChg>
        <pc:picChg chg="add mod">
          <ac:chgData name="Roman Pechanek" userId="d0747c9f-e6ff-426e-93c8-a166d128b69a" providerId="ADAL" clId="{9FFEDD15-E3E5-4B47-8967-38469FEB12A2}" dt="2021-02-09T13:05:44.566" v="206" actId="14100"/>
          <ac:picMkLst>
            <pc:docMk/>
            <pc:sldMk cId="547723755" sldId="364"/>
            <ac:picMk id="13" creationId="{C93B4FBB-A2B9-4D98-9099-E293B866B496}"/>
          </ac:picMkLst>
        </pc:picChg>
      </pc:sldChg>
      <pc:sldChg chg="modSp mod">
        <pc:chgData name="Roman Pechanek" userId="d0747c9f-e6ff-426e-93c8-a166d128b69a" providerId="ADAL" clId="{9FFEDD15-E3E5-4B47-8967-38469FEB12A2}" dt="2021-02-09T13:00:26.933" v="121" actId="20577"/>
        <pc:sldMkLst>
          <pc:docMk/>
          <pc:sldMk cId="3729382477" sldId="365"/>
        </pc:sldMkLst>
        <pc:spChg chg="mod">
          <ac:chgData name="Roman Pechanek" userId="d0747c9f-e6ff-426e-93c8-a166d128b69a" providerId="ADAL" clId="{9FFEDD15-E3E5-4B47-8967-38469FEB12A2}" dt="2021-02-09T13:00:26.933" v="121" actId="20577"/>
          <ac:spMkLst>
            <pc:docMk/>
            <pc:sldMk cId="3729382477" sldId="365"/>
            <ac:spMk id="2" creationId="{98A36E47-3670-401E-82F8-A5A7601756EA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3729382477" sldId="365"/>
            <ac:spMk id="4" creationId="{10FFE349-3A5E-4249-944C-2B42A5777CBE}"/>
          </ac:spMkLst>
        </pc:spChg>
      </pc:sldChg>
      <pc:sldChg chg="addSp delSp modSp mod ord">
        <pc:chgData name="Roman Pechanek" userId="d0747c9f-e6ff-426e-93c8-a166d128b69a" providerId="ADAL" clId="{9FFEDD15-E3E5-4B47-8967-38469FEB12A2}" dt="2021-02-09T12:57:14.512" v="94" actId="1076"/>
        <pc:sldMkLst>
          <pc:docMk/>
          <pc:sldMk cId="761603870" sldId="366"/>
        </pc:sldMkLst>
        <pc:spChg chg="mod">
          <ac:chgData name="Roman Pechanek" userId="d0747c9f-e6ff-426e-93c8-a166d128b69a" providerId="ADAL" clId="{9FFEDD15-E3E5-4B47-8967-38469FEB12A2}" dt="2021-02-09T12:43:35.858" v="2" actId="27636"/>
          <ac:spMkLst>
            <pc:docMk/>
            <pc:sldMk cId="761603870" sldId="366"/>
            <ac:spMk id="2" creationId="{98A36E47-3670-401E-82F8-A5A7601756EA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761603870" sldId="366"/>
            <ac:spMk id="4" creationId="{10FFE349-3A5E-4249-944C-2B42A5777CBE}"/>
          </ac:spMkLst>
        </pc:spChg>
        <pc:picChg chg="del mod">
          <ac:chgData name="Roman Pechanek" userId="d0747c9f-e6ff-426e-93c8-a166d128b69a" providerId="ADAL" clId="{9FFEDD15-E3E5-4B47-8967-38469FEB12A2}" dt="2021-02-09T12:53:18.405" v="55" actId="478"/>
          <ac:picMkLst>
            <pc:docMk/>
            <pc:sldMk cId="761603870" sldId="366"/>
            <ac:picMk id="5" creationId="{13D3EC9C-19F9-4992-A6D8-5B15071A31F7}"/>
          </ac:picMkLst>
        </pc:picChg>
        <pc:picChg chg="add del mod">
          <ac:chgData name="Roman Pechanek" userId="d0747c9f-e6ff-426e-93c8-a166d128b69a" providerId="ADAL" clId="{9FFEDD15-E3E5-4B47-8967-38469FEB12A2}" dt="2021-02-09T12:56:23.243" v="69" actId="478"/>
          <ac:picMkLst>
            <pc:docMk/>
            <pc:sldMk cId="761603870" sldId="366"/>
            <ac:picMk id="6" creationId="{1AED88FF-C579-4C16-87E3-73C3F839A414}"/>
          </ac:picMkLst>
        </pc:picChg>
        <pc:picChg chg="add mod">
          <ac:chgData name="Roman Pechanek" userId="d0747c9f-e6ff-426e-93c8-a166d128b69a" providerId="ADAL" clId="{9FFEDD15-E3E5-4B47-8967-38469FEB12A2}" dt="2021-02-09T12:57:08.707" v="91" actId="1076"/>
          <ac:picMkLst>
            <pc:docMk/>
            <pc:sldMk cId="761603870" sldId="366"/>
            <ac:picMk id="7" creationId="{6CC65539-40BB-4DC7-80FD-3FCDB7EFE75D}"/>
          </ac:picMkLst>
        </pc:picChg>
        <pc:picChg chg="add mod">
          <ac:chgData name="Roman Pechanek" userId="d0747c9f-e6ff-426e-93c8-a166d128b69a" providerId="ADAL" clId="{9FFEDD15-E3E5-4B47-8967-38469FEB12A2}" dt="2021-02-09T12:57:01.475" v="87" actId="1076"/>
          <ac:picMkLst>
            <pc:docMk/>
            <pc:sldMk cId="761603870" sldId="366"/>
            <ac:picMk id="8" creationId="{4045C160-01CF-4BA8-8545-394572DC9626}"/>
          </ac:picMkLst>
        </pc:picChg>
        <pc:picChg chg="add mod">
          <ac:chgData name="Roman Pechanek" userId="d0747c9f-e6ff-426e-93c8-a166d128b69a" providerId="ADAL" clId="{9FFEDD15-E3E5-4B47-8967-38469FEB12A2}" dt="2021-02-09T12:57:14.512" v="94" actId="1076"/>
          <ac:picMkLst>
            <pc:docMk/>
            <pc:sldMk cId="761603870" sldId="366"/>
            <ac:picMk id="9" creationId="{D9F8BD6F-471B-4947-8E7D-6CBB31383094}"/>
          </ac:picMkLst>
        </pc:picChg>
        <pc:picChg chg="add mod">
          <ac:chgData name="Roman Pechanek" userId="d0747c9f-e6ff-426e-93c8-a166d128b69a" providerId="ADAL" clId="{9FFEDD15-E3E5-4B47-8967-38469FEB12A2}" dt="2021-02-09T12:57:05.093" v="89" actId="1076"/>
          <ac:picMkLst>
            <pc:docMk/>
            <pc:sldMk cId="761603870" sldId="366"/>
            <ac:picMk id="10" creationId="{F3AB58D6-CFB0-4E22-B4F1-0204BBAC4391}"/>
          </ac:picMkLst>
        </pc:picChg>
      </pc:sldChg>
      <pc:sldChg chg="modSp">
        <pc:chgData name="Roman Pechanek" userId="d0747c9f-e6ff-426e-93c8-a166d128b69a" providerId="ADAL" clId="{9FFEDD15-E3E5-4B47-8967-38469FEB12A2}" dt="2021-02-09T12:43:35.714" v="0"/>
        <pc:sldMkLst>
          <pc:docMk/>
          <pc:sldMk cId="1377631858" sldId="368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377631858" sldId="368"/>
            <ac:spMk id="4" creationId="{00000000-0000-0000-0000-000000000000}"/>
          </ac:spMkLst>
        </pc:spChg>
      </pc:sldChg>
      <pc:sldChg chg="modSp mod ord">
        <pc:chgData name="Roman Pechanek" userId="d0747c9f-e6ff-426e-93c8-a166d128b69a" providerId="ADAL" clId="{9FFEDD15-E3E5-4B47-8967-38469FEB12A2}" dt="2021-02-09T13:19:30.066" v="255" actId="1076"/>
        <pc:sldMkLst>
          <pc:docMk/>
          <pc:sldMk cId="1920187547" sldId="369"/>
        </pc:sldMkLst>
        <pc:spChg chg="mod">
          <ac:chgData name="Roman Pechanek" userId="d0747c9f-e6ff-426e-93c8-a166d128b69a" providerId="ADAL" clId="{9FFEDD15-E3E5-4B47-8967-38469FEB12A2}" dt="2021-02-09T13:06:27.668" v="210" actId="1076"/>
          <ac:spMkLst>
            <pc:docMk/>
            <pc:sldMk cId="1920187547" sldId="369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920187547" sldId="369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19:27.864" v="254" actId="1076"/>
          <ac:spMkLst>
            <pc:docMk/>
            <pc:sldMk cId="1920187547" sldId="369"/>
            <ac:spMk id="15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3:19:30.066" v="255" actId="1076"/>
          <ac:picMkLst>
            <pc:docMk/>
            <pc:sldMk cId="1920187547" sldId="369"/>
            <ac:picMk id="3" creationId="{03EC74B3-DDBE-4B08-99C7-D1661441E355}"/>
          </ac:picMkLst>
        </pc:picChg>
      </pc:sldChg>
      <pc:sldChg chg="modSp mod">
        <pc:chgData name="Roman Pechanek" userId="d0747c9f-e6ff-426e-93c8-a166d128b69a" providerId="ADAL" clId="{9FFEDD15-E3E5-4B47-8967-38469FEB12A2}" dt="2021-02-09T13:18:29.091" v="249" actId="1076"/>
        <pc:sldMkLst>
          <pc:docMk/>
          <pc:sldMk cId="1603439661" sldId="370"/>
        </pc:sldMkLst>
        <pc:spChg chg="mod">
          <ac:chgData name="Roman Pechanek" userId="d0747c9f-e6ff-426e-93c8-a166d128b69a" providerId="ADAL" clId="{9FFEDD15-E3E5-4B47-8967-38469FEB12A2}" dt="2021-02-09T13:06:34.829" v="211" actId="1076"/>
          <ac:spMkLst>
            <pc:docMk/>
            <pc:sldMk cId="1603439661" sldId="370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603439661" sldId="370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18:17.333" v="245" actId="12"/>
          <ac:spMkLst>
            <pc:docMk/>
            <pc:sldMk cId="1603439661" sldId="370"/>
            <ac:spMk id="15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3:18:29.091" v="249" actId="1076"/>
          <ac:picMkLst>
            <pc:docMk/>
            <pc:sldMk cId="1603439661" sldId="370"/>
            <ac:picMk id="6" creationId="{F594A59C-BF45-4B1C-B71D-37F142B4AA68}"/>
          </ac:picMkLst>
        </pc:picChg>
      </pc:sldChg>
      <pc:sldChg chg="modSp mod">
        <pc:chgData name="Roman Pechanek" userId="d0747c9f-e6ff-426e-93c8-a166d128b69a" providerId="ADAL" clId="{9FFEDD15-E3E5-4B47-8967-38469FEB12A2}" dt="2021-02-09T13:25:35.750" v="273" actId="14100"/>
        <pc:sldMkLst>
          <pc:docMk/>
          <pc:sldMk cId="1830956669" sldId="371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830956669" sldId="371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25:35.750" v="273" actId="14100"/>
          <ac:spMkLst>
            <pc:docMk/>
            <pc:sldMk cId="1830956669" sldId="371"/>
            <ac:spMk id="15" creationId="{00000000-0000-0000-0000-000000000000}"/>
          </ac:spMkLst>
        </pc:spChg>
      </pc:sldChg>
      <pc:sldChg chg="modSp mod">
        <pc:chgData name="Roman Pechanek" userId="d0747c9f-e6ff-426e-93c8-a166d128b69a" providerId="ADAL" clId="{9FFEDD15-E3E5-4B47-8967-38469FEB12A2}" dt="2021-02-09T13:26:24.185" v="278" actId="114"/>
        <pc:sldMkLst>
          <pc:docMk/>
          <pc:sldMk cId="1413264289" sldId="372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413264289" sldId="372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26:24.185" v="278" actId="114"/>
          <ac:spMkLst>
            <pc:docMk/>
            <pc:sldMk cId="1413264289" sldId="372"/>
            <ac:spMk id="15" creationId="{00000000-0000-0000-0000-000000000000}"/>
          </ac:spMkLst>
        </pc:spChg>
      </pc:sldChg>
      <pc:sldChg chg="modSp mod">
        <pc:chgData name="Roman Pechanek" userId="d0747c9f-e6ff-426e-93c8-a166d128b69a" providerId="ADAL" clId="{9FFEDD15-E3E5-4B47-8967-38469FEB12A2}" dt="2021-02-09T13:27:10.546" v="284" actId="1076"/>
        <pc:sldMkLst>
          <pc:docMk/>
          <pc:sldMk cId="164989693" sldId="373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64989693" sldId="373"/>
            <ac:spMk id="4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3:26:42.536" v="283" actId="1076"/>
          <ac:picMkLst>
            <pc:docMk/>
            <pc:sldMk cId="164989693" sldId="373"/>
            <ac:picMk id="6" creationId="{66E0CFE5-5CD6-46FE-9FCA-7A3F0E1E8AE2}"/>
          </ac:picMkLst>
        </pc:picChg>
        <pc:picChg chg="mod">
          <ac:chgData name="Roman Pechanek" userId="d0747c9f-e6ff-426e-93c8-a166d128b69a" providerId="ADAL" clId="{9FFEDD15-E3E5-4B47-8967-38469FEB12A2}" dt="2021-02-09T13:27:10.546" v="284" actId="1076"/>
          <ac:picMkLst>
            <pc:docMk/>
            <pc:sldMk cId="164989693" sldId="373"/>
            <ac:picMk id="7" creationId="{B95A0B56-0847-4B81-8B7C-1EA3CAB08CD8}"/>
          </ac:picMkLst>
        </pc:picChg>
        <pc:picChg chg="mod">
          <ac:chgData name="Roman Pechanek" userId="d0747c9f-e6ff-426e-93c8-a166d128b69a" providerId="ADAL" clId="{9FFEDD15-E3E5-4B47-8967-38469FEB12A2}" dt="2021-02-09T13:26:39.381" v="282" actId="1076"/>
          <ac:picMkLst>
            <pc:docMk/>
            <pc:sldMk cId="164989693" sldId="373"/>
            <ac:picMk id="8" creationId="{183C0BA4-DC94-4118-8AE0-98C758946C75}"/>
          </ac:picMkLst>
        </pc:picChg>
        <pc:picChg chg="mod">
          <ac:chgData name="Roman Pechanek" userId="d0747c9f-e6ff-426e-93c8-a166d128b69a" providerId="ADAL" clId="{9FFEDD15-E3E5-4B47-8967-38469FEB12A2}" dt="2021-02-09T13:26:37.411" v="281" actId="1076"/>
          <ac:picMkLst>
            <pc:docMk/>
            <pc:sldMk cId="164989693" sldId="373"/>
            <ac:picMk id="9" creationId="{773EAC80-6A04-4413-A331-4CA72D8DF3B1}"/>
          </ac:picMkLst>
        </pc:picChg>
      </pc:sldChg>
      <pc:sldChg chg="modSp mod">
        <pc:chgData name="Roman Pechanek" userId="d0747c9f-e6ff-426e-93c8-a166d128b69a" providerId="ADAL" clId="{9FFEDD15-E3E5-4B47-8967-38469FEB12A2}" dt="2021-02-09T13:33:10.115" v="369" actId="20577"/>
        <pc:sldMkLst>
          <pc:docMk/>
          <pc:sldMk cId="3191518810" sldId="374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3191518810" sldId="374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33:10.115" v="369" actId="20577"/>
          <ac:spMkLst>
            <pc:docMk/>
            <pc:sldMk cId="3191518810" sldId="374"/>
            <ac:spMk id="15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3:30:52.468" v="322" actId="1076"/>
          <ac:picMkLst>
            <pc:docMk/>
            <pc:sldMk cId="3191518810" sldId="374"/>
            <ac:picMk id="7" creationId="{BD69F94F-E695-487A-B131-A7F33C51C2B9}"/>
          </ac:picMkLst>
        </pc:picChg>
      </pc:sldChg>
      <pc:sldChg chg="modSp mod">
        <pc:chgData name="Roman Pechanek" userId="d0747c9f-e6ff-426e-93c8-a166d128b69a" providerId="ADAL" clId="{9FFEDD15-E3E5-4B47-8967-38469FEB12A2}" dt="2021-02-09T13:34:32.689" v="374" actId="14100"/>
        <pc:sldMkLst>
          <pc:docMk/>
          <pc:sldMk cId="3522547205" sldId="375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3522547205" sldId="375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34:32.689" v="374" actId="14100"/>
          <ac:spMkLst>
            <pc:docMk/>
            <pc:sldMk cId="3522547205" sldId="375"/>
            <ac:spMk id="15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3:34:20.219" v="373" actId="1076"/>
          <ac:picMkLst>
            <pc:docMk/>
            <pc:sldMk cId="3522547205" sldId="375"/>
            <ac:picMk id="5" creationId="{8C84E1AF-FA3A-4468-9254-BC80DABA89F6}"/>
          </ac:picMkLst>
        </pc:picChg>
      </pc:sldChg>
      <pc:sldChg chg="modSp mod">
        <pc:chgData name="Roman Pechanek" userId="d0747c9f-e6ff-426e-93c8-a166d128b69a" providerId="ADAL" clId="{9FFEDD15-E3E5-4B47-8967-38469FEB12A2}" dt="2021-02-09T13:38:54.981" v="388" actId="1076"/>
        <pc:sldMkLst>
          <pc:docMk/>
          <pc:sldMk cId="4182953607" sldId="376"/>
        </pc:sldMkLst>
        <pc:spChg chg="mod">
          <ac:chgData name="Roman Pechanek" userId="d0747c9f-e6ff-426e-93c8-a166d128b69a" providerId="ADAL" clId="{9FFEDD15-E3E5-4B47-8967-38469FEB12A2}" dt="2021-02-09T12:43:36.008" v="9" actId="27636"/>
          <ac:spMkLst>
            <pc:docMk/>
            <pc:sldMk cId="4182953607" sldId="376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4182953607" sldId="376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35:18.299" v="386" actId="20577"/>
          <ac:spMkLst>
            <pc:docMk/>
            <pc:sldMk cId="4182953607" sldId="376"/>
            <ac:spMk id="15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3:38:54.981" v="388" actId="1076"/>
          <ac:picMkLst>
            <pc:docMk/>
            <pc:sldMk cId="4182953607" sldId="376"/>
            <ac:picMk id="8" creationId="{B753852F-B237-4E26-A641-0C41FF0F5EA9}"/>
          </ac:picMkLst>
        </pc:picChg>
      </pc:sldChg>
      <pc:sldChg chg="modSp mod">
        <pc:chgData name="Roman Pechanek" userId="d0747c9f-e6ff-426e-93c8-a166d128b69a" providerId="ADAL" clId="{9FFEDD15-E3E5-4B47-8967-38469FEB12A2}" dt="2021-02-09T13:25:12.237" v="270" actId="1076"/>
        <pc:sldMkLst>
          <pc:docMk/>
          <pc:sldMk cId="2698941630" sldId="377"/>
        </pc:sldMkLst>
        <pc:spChg chg="mod">
          <ac:chgData name="Roman Pechanek" userId="d0747c9f-e6ff-426e-93c8-a166d128b69a" providerId="ADAL" clId="{9FFEDD15-E3E5-4B47-8967-38469FEB12A2}" dt="2021-02-09T13:18:40.281" v="250" actId="1076"/>
          <ac:spMkLst>
            <pc:docMk/>
            <pc:sldMk cId="2698941630" sldId="377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2698941630" sldId="377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25:09.023" v="269" actId="20577"/>
          <ac:spMkLst>
            <pc:docMk/>
            <pc:sldMk cId="2698941630" sldId="377"/>
            <ac:spMk id="15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3:25:12.237" v="270" actId="1076"/>
          <ac:picMkLst>
            <pc:docMk/>
            <pc:sldMk cId="2698941630" sldId="377"/>
            <ac:picMk id="5" creationId="{09E45AB8-6B91-4E9A-8E7B-33D35617015E}"/>
          </ac:picMkLst>
        </pc:picChg>
      </pc:sldChg>
      <pc:sldChg chg="modSp add del">
        <pc:chgData name="Roman Pechanek" userId="d0747c9f-e6ff-426e-93c8-a166d128b69a" providerId="ADAL" clId="{9FFEDD15-E3E5-4B47-8967-38469FEB12A2}" dt="2021-02-09T13:39:40.918" v="393" actId="47"/>
        <pc:sldMkLst>
          <pc:docMk/>
          <pc:sldMk cId="1018221746" sldId="378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018221746" sldId="378"/>
            <ac:spMk id="4" creationId="{00000000-0000-0000-0000-000000000000}"/>
          </ac:spMkLst>
        </pc:spChg>
      </pc:sldChg>
      <pc:sldChg chg="modSp mod ord">
        <pc:chgData name="Roman Pechanek" userId="d0747c9f-e6ff-426e-93c8-a166d128b69a" providerId="ADAL" clId="{9FFEDD15-E3E5-4B47-8967-38469FEB12A2}" dt="2021-02-09T13:56:57.226" v="704"/>
        <pc:sldMkLst>
          <pc:docMk/>
          <pc:sldMk cId="608614690" sldId="379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608614690" sldId="379"/>
            <ac:spMk id="4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3:49:26.099" v="536" actId="1076"/>
          <ac:picMkLst>
            <pc:docMk/>
            <pc:sldMk cId="608614690" sldId="379"/>
            <ac:picMk id="6" creationId="{0FD17CCC-E0F4-41BB-8623-D8820597C94F}"/>
          </ac:picMkLst>
        </pc:picChg>
        <pc:picChg chg="mod">
          <ac:chgData name="Roman Pechanek" userId="d0747c9f-e6ff-426e-93c8-a166d128b69a" providerId="ADAL" clId="{9FFEDD15-E3E5-4B47-8967-38469FEB12A2}" dt="2021-02-09T13:49:19.815" v="533" actId="1076"/>
          <ac:picMkLst>
            <pc:docMk/>
            <pc:sldMk cId="608614690" sldId="379"/>
            <ac:picMk id="7" creationId="{1100B096-BD85-458B-A6BD-C21008149991}"/>
          </ac:picMkLst>
        </pc:picChg>
      </pc:sldChg>
      <pc:sldChg chg="addSp modSp mod ord">
        <pc:chgData name="Roman Pechanek" userId="d0747c9f-e6ff-426e-93c8-a166d128b69a" providerId="ADAL" clId="{9FFEDD15-E3E5-4B47-8967-38469FEB12A2}" dt="2021-02-09T13:56:57.226" v="704"/>
        <pc:sldMkLst>
          <pc:docMk/>
          <pc:sldMk cId="3575417156" sldId="380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3575417156" sldId="380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45:19.885" v="485" actId="164"/>
          <ac:spMkLst>
            <pc:docMk/>
            <pc:sldMk cId="3575417156" sldId="380"/>
            <ac:spMk id="5" creationId="{1396EDF5-B867-481A-9D61-F625ECF900B6}"/>
          </ac:spMkLst>
        </pc:spChg>
        <pc:spChg chg="mod">
          <ac:chgData name="Roman Pechanek" userId="d0747c9f-e6ff-426e-93c8-a166d128b69a" providerId="ADAL" clId="{9FFEDD15-E3E5-4B47-8967-38469FEB12A2}" dt="2021-02-09T13:47:21.548" v="510" actId="14100"/>
          <ac:spMkLst>
            <pc:docMk/>
            <pc:sldMk cId="3575417156" sldId="380"/>
            <ac:spMk id="8" creationId="{F3BFF07C-9E17-4CA2-9BF2-11DE0D1D0C69}"/>
          </ac:spMkLst>
        </pc:spChg>
        <pc:grpChg chg="add mod">
          <ac:chgData name="Roman Pechanek" userId="d0747c9f-e6ff-426e-93c8-a166d128b69a" providerId="ADAL" clId="{9FFEDD15-E3E5-4B47-8967-38469FEB12A2}" dt="2021-02-09T13:45:06.525" v="483" actId="164"/>
          <ac:grpSpMkLst>
            <pc:docMk/>
            <pc:sldMk cId="3575417156" sldId="380"/>
            <ac:grpSpMk id="7" creationId="{3F2F1C86-B1D8-45B5-9452-9D5D25456512}"/>
          </ac:grpSpMkLst>
        </pc:grpChg>
        <pc:grpChg chg="add mod">
          <ac:chgData name="Roman Pechanek" userId="d0747c9f-e6ff-426e-93c8-a166d128b69a" providerId="ADAL" clId="{9FFEDD15-E3E5-4B47-8967-38469FEB12A2}" dt="2021-02-09T13:47:30.290" v="515" actId="14100"/>
          <ac:grpSpMkLst>
            <pc:docMk/>
            <pc:sldMk cId="3575417156" sldId="380"/>
            <ac:grpSpMk id="10" creationId="{7C545BA1-C7C3-4908-89E9-3B81A47C2EE6}"/>
          </ac:grpSpMkLst>
        </pc:grpChg>
        <pc:grpChg chg="add mod">
          <ac:chgData name="Roman Pechanek" userId="d0747c9f-e6ff-426e-93c8-a166d128b69a" providerId="ADAL" clId="{9FFEDD15-E3E5-4B47-8967-38469FEB12A2}" dt="2021-02-09T13:47:25.896" v="513" actId="1076"/>
          <ac:grpSpMkLst>
            <pc:docMk/>
            <pc:sldMk cId="3575417156" sldId="380"/>
            <ac:grpSpMk id="11" creationId="{C892A6E0-9518-434E-B678-BD6C729E871A}"/>
          </ac:grpSpMkLst>
        </pc:grpChg>
        <pc:picChg chg="mod">
          <ac:chgData name="Roman Pechanek" userId="d0747c9f-e6ff-426e-93c8-a166d128b69a" providerId="ADAL" clId="{9FFEDD15-E3E5-4B47-8967-38469FEB12A2}" dt="2021-02-09T13:45:15.708" v="484" actId="164"/>
          <ac:picMkLst>
            <pc:docMk/>
            <pc:sldMk cId="3575417156" sldId="380"/>
            <ac:picMk id="3" creationId="{1D93C5DA-F17E-4EDE-AE85-B1B09A4943C8}"/>
          </ac:picMkLst>
        </pc:picChg>
        <pc:picChg chg="mod">
          <ac:chgData name="Roman Pechanek" userId="d0747c9f-e6ff-426e-93c8-a166d128b69a" providerId="ADAL" clId="{9FFEDD15-E3E5-4B47-8967-38469FEB12A2}" dt="2021-02-09T13:45:19.885" v="485" actId="164"/>
          <ac:picMkLst>
            <pc:docMk/>
            <pc:sldMk cId="3575417156" sldId="380"/>
            <ac:picMk id="6" creationId="{0FD17CCC-E0F4-41BB-8623-D8820597C94F}"/>
          </ac:picMkLst>
        </pc:picChg>
        <pc:picChg chg="mod">
          <ac:chgData name="Roman Pechanek" userId="d0747c9f-e6ff-426e-93c8-a166d128b69a" providerId="ADAL" clId="{9FFEDD15-E3E5-4B47-8967-38469FEB12A2}" dt="2021-02-09T13:45:15.708" v="484" actId="164"/>
          <ac:picMkLst>
            <pc:docMk/>
            <pc:sldMk cId="3575417156" sldId="380"/>
            <ac:picMk id="9" creationId="{0D01F15E-61C3-4C4C-929C-ED1608591B20}"/>
          </ac:picMkLst>
        </pc:picChg>
      </pc:sldChg>
      <pc:sldChg chg="modSp add del mod ord">
        <pc:chgData name="Roman Pechanek" userId="d0747c9f-e6ff-426e-93c8-a166d128b69a" providerId="ADAL" clId="{9FFEDD15-E3E5-4B47-8967-38469FEB12A2}" dt="2021-02-09T13:56:57.226" v="704"/>
        <pc:sldMkLst>
          <pc:docMk/>
          <pc:sldMk cId="3005876729" sldId="381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3005876729" sldId="381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40:13.639" v="401" actId="12"/>
          <ac:spMkLst>
            <pc:docMk/>
            <pc:sldMk cId="3005876729" sldId="381"/>
            <ac:spMk id="15" creationId="{00000000-0000-0000-0000-000000000000}"/>
          </ac:spMkLst>
        </pc:spChg>
        <pc:picChg chg="mod">
          <ac:chgData name="Roman Pechanek" userId="d0747c9f-e6ff-426e-93c8-a166d128b69a" providerId="ADAL" clId="{9FFEDD15-E3E5-4B47-8967-38469FEB12A2}" dt="2021-02-09T13:39:55.271" v="397" actId="1076"/>
          <ac:picMkLst>
            <pc:docMk/>
            <pc:sldMk cId="3005876729" sldId="381"/>
            <ac:picMk id="6" creationId="{0FD17CCC-E0F4-41BB-8623-D8820597C94F}"/>
          </ac:picMkLst>
        </pc:picChg>
      </pc:sldChg>
      <pc:sldChg chg="modSp mod ord">
        <pc:chgData name="Roman Pechanek" userId="d0747c9f-e6ff-426e-93c8-a166d128b69a" providerId="ADAL" clId="{9FFEDD15-E3E5-4B47-8967-38469FEB12A2}" dt="2021-02-09T13:56:57.226" v="704"/>
        <pc:sldMkLst>
          <pc:docMk/>
          <pc:sldMk cId="1947508223" sldId="382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1947508223" sldId="382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41:55.358" v="425" actId="20577"/>
          <ac:spMkLst>
            <pc:docMk/>
            <pc:sldMk cId="1947508223" sldId="382"/>
            <ac:spMk id="8" creationId="{F3BFF07C-9E17-4CA2-9BF2-11DE0D1D0C69}"/>
          </ac:spMkLst>
        </pc:spChg>
        <pc:picChg chg="mod">
          <ac:chgData name="Roman Pechanek" userId="d0747c9f-e6ff-426e-93c8-a166d128b69a" providerId="ADAL" clId="{9FFEDD15-E3E5-4B47-8967-38469FEB12A2}" dt="2021-02-09T13:41:06.929" v="407" actId="1076"/>
          <ac:picMkLst>
            <pc:docMk/>
            <pc:sldMk cId="1947508223" sldId="382"/>
            <ac:picMk id="6" creationId="{0FD17CCC-E0F4-41BB-8623-D8820597C94F}"/>
          </ac:picMkLst>
        </pc:picChg>
        <pc:picChg chg="mod">
          <ac:chgData name="Roman Pechanek" userId="d0747c9f-e6ff-426e-93c8-a166d128b69a" providerId="ADAL" clId="{9FFEDD15-E3E5-4B47-8967-38469FEB12A2}" dt="2021-02-09T13:41:38.592" v="412" actId="14100"/>
          <ac:picMkLst>
            <pc:docMk/>
            <pc:sldMk cId="1947508223" sldId="382"/>
            <ac:picMk id="7" creationId="{70777BA1-76EE-439F-A75C-6B59D1F2DCE0}"/>
          </ac:picMkLst>
        </pc:picChg>
      </pc:sldChg>
      <pc:sldChg chg="addSp modSp mod ord">
        <pc:chgData name="Roman Pechanek" userId="d0747c9f-e6ff-426e-93c8-a166d128b69a" providerId="ADAL" clId="{9FFEDD15-E3E5-4B47-8967-38469FEB12A2}" dt="2021-02-09T13:56:57.226" v="704"/>
        <pc:sldMkLst>
          <pc:docMk/>
          <pc:sldMk cId="393493899" sldId="383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393493899" sldId="383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3:48:48.135" v="528" actId="164"/>
          <ac:spMkLst>
            <pc:docMk/>
            <pc:sldMk cId="393493899" sldId="383"/>
            <ac:spMk id="7" creationId="{77601083-6545-4892-B885-E688EDFCE666}"/>
          </ac:spMkLst>
        </pc:spChg>
        <pc:spChg chg="mod">
          <ac:chgData name="Roman Pechanek" userId="d0747c9f-e6ff-426e-93c8-a166d128b69a" providerId="ADAL" clId="{9FFEDD15-E3E5-4B47-8967-38469FEB12A2}" dt="2021-02-09T13:48:41.565" v="525" actId="14100"/>
          <ac:spMkLst>
            <pc:docMk/>
            <pc:sldMk cId="393493899" sldId="383"/>
            <ac:spMk id="8" creationId="{F3BFF07C-9E17-4CA2-9BF2-11DE0D1D0C69}"/>
          </ac:spMkLst>
        </pc:spChg>
        <pc:spChg chg="mod">
          <ac:chgData name="Roman Pechanek" userId="d0747c9f-e6ff-426e-93c8-a166d128b69a" providerId="ADAL" clId="{9FFEDD15-E3E5-4B47-8967-38469FEB12A2}" dt="2021-02-09T13:48:48.135" v="528" actId="164"/>
          <ac:spMkLst>
            <pc:docMk/>
            <pc:sldMk cId="393493899" sldId="383"/>
            <ac:spMk id="10" creationId="{47A3A2EF-3732-4BAA-A413-B8F012EEFE82}"/>
          </ac:spMkLst>
        </pc:spChg>
        <pc:grpChg chg="add mod">
          <ac:chgData name="Roman Pechanek" userId="d0747c9f-e6ff-426e-93c8-a166d128b69a" providerId="ADAL" clId="{9FFEDD15-E3E5-4B47-8967-38469FEB12A2}" dt="2021-02-09T13:48:53.041" v="531" actId="1076"/>
          <ac:grpSpMkLst>
            <pc:docMk/>
            <pc:sldMk cId="393493899" sldId="383"/>
            <ac:grpSpMk id="3" creationId="{7E4C440C-589B-4E44-823F-A9419F0D951C}"/>
          </ac:grpSpMkLst>
        </pc:grpChg>
        <pc:picChg chg="mod">
          <ac:chgData name="Roman Pechanek" userId="d0747c9f-e6ff-426e-93c8-a166d128b69a" providerId="ADAL" clId="{9FFEDD15-E3E5-4B47-8967-38469FEB12A2}" dt="2021-02-09T13:48:48.135" v="528" actId="164"/>
          <ac:picMkLst>
            <pc:docMk/>
            <pc:sldMk cId="393493899" sldId="383"/>
            <ac:picMk id="6" creationId="{0FD17CCC-E0F4-41BB-8623-D8820597C94F}"/>
          </ac:picMkLst>
        </pc:picChg>
      </pc:sldChg>
      <pc:sldChg chg="modSp del">
        <pc:chgData name="Roman Pechanek" userId="d0747c9f-e6ff-426e-93c8-a166d128b69a" providerId="ADAL" clId="{9FFEDD15-E3E5-4B47-8967-38469FEB12A2}" dt="2021-02-09T13:49:04.197" v="532" actId="47"/>
        <pc:sldMkLst>
          <pc:docMk/>
          <pc:sldMk cId="590873124" sldId="384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590873124" sldId="384"/>
            <ac:spMk id="4" creationId="{00000000-0000-0000-0000-000000000000}"/>
          </ac:spMkLst>
        </pc:spChg>
      </pc:sldChg>
      <pc:sldChg chg="delSp modSp del mod">
        <pc:chgData name="Roman Pechanek" userId="d0747c9f-e6ff-426e-93c8-a166d128b69a" providerId="ADAL" clId="{9FFEDD15-E3E5-4B47-8967-38469FEB12A2}" dt="2021-02-09T14:02:03.705" v="825" actId="47"/>
        <pc:sldMkLst>
          <pc:docMk/>
          <pc:sldMk cId="3126797135" sldId="385"/>
        </pc:sldMkLst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3126797135" sldId="385"/>
            <ac:spMk id="4" creationId="{00000000-0000-0000-0000-000000000000}"/>
          </ac:spMkLst>
        </pc:spChg>
        <pc:picChg chg="del">
          <ac:chgData name="Roman Pechanek" userId="d0747c9f-e6ff-426e-93c8-a166d128b69a" providerId="ADAL" clId="{9FFEDD15-E3E5-4B47-8967-38469FEB12A2}" dt="2021-02-09T14:01:44.517" v="818" actId="21"/>
          <ac:picMkLst>
            <pc:docMk/>
            <pc:sldMk cId="3126797135" sldId="385"/>
            <ac:picMk id="5" creationId="{00000000-0000-0000-0000-000000000000}"/>
          </ac:picMkLst>
        </pc:picChg>
      </pc:sldChg>
      <pc:sldChg chg="modSp del mod">
        <pc:chgData name="Roman Pechanek" userId="d0747c9f-e6ff-426e-93c8-a166d128b69a" providerId="ADAL" clId="{9FFEDD15-E3E5-4B47-8967-38469FEB12A2}" dt="2021-02-09T13:11:42.531" v="216" actId="47"/>
        <pc:sldMkLst>
          <pc:docMk/>
          <pc:sldMk cId="674638314" sldId="386"/>
        </pc:sldMkLst>
        <pc:spChg chg="mod">
          <ac:chgData name="Roman Pechanek" userId="d0747c9f-e6ff-426e-93c8-a166d128b69a" providerId="ADAL" clId="{9FFEDD15-E3E5-4B47-8967-38469FEB12A2}" dt="2021-02-09T13:10:38.713" v="215" actId="1076"/>
          <ac:spMkLst>
            <pc:docMk/>
            <pc:sldMk cId="674638314" sldId="386"/>
            <ac:spMk id="2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5.714" v="0"/>
          <ac:spMkLst>
            <pc:docMk/>
            <pc:sldMk cId="674638314" sldId="386"/>
            <ac:spMk id="4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3:36.060" v="16" actId="27636"/>
          <ac:spMkLst>
            <pc:docMk/>
            <pc:sldMk cId="674638314" sldId="386"/>
            <ac:spMk id="11" creationId="{65F9A341-FE6F-4469-975F-3C14DAC050B3}"/>
          </ac:spMkLst>
        </pc:spChg>
      </pc:sldChg>
      <pc:sldChg chg="delSp modSp add mod">
        <pc:chgData name="Roman Pechanek" userId="d0747c9f-e6ff-426e-93c8-a166d128b69a" providerId="ADAL" clId="{9FFEDD15-E3E5-4B47-8967-38469FEB12A2}" dt="2021-02-09T12:45:21.705" v="21" actId="20577"/>
        <pc:sldMkLst>
          <pc:docMk/>
          <pc:sldMk cId="0" sldId="387"/>
        </pc:sldMkLst>
        <pc:spChg chg="mod">
          <ac:chgData name="Roman Pechanek" userId="d0747c9f-e6ff-426e-93c8-a166d128b69a" providerId="ADAL" clId="{9FFEDD15-E3E5-4B47-8967-38469FEB12A2}" dt="2021-02-09T12:44:45.734" v="18" actId="1076"/>
          <ac:spMkLst>
            <pc:docMk/>
            <pc:sldMk cId="0" sldId="387"/>
            <ac:spMk id="2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3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4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5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6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7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8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9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10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11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12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13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14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15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16" creationId="{00000000-0000-0000-0000-000000000000}"/>
          </ac:spMkLst>
        </pc:spChg>
        <pc:spChg chg="del">
          <ac:chgData name="Roman Pechanek" userId="d0747c9f-e6ff-426e-93c8-a166d128b69a" providerId="ADAL" clId="{9FFEDD15-E3E5-4B47-8967-38469FEB12A2}" dt="2021-02-09T12:44:50.701" v="19" actId="478"/>
          <ac:spMkLst>
            <pc:docMk/>
            <pc:sldMk cId="0" sldId="387"/>
            <ac:spMk id="17" creationId="{00000000-0000-0000-0000-000000000000}"/>
          </ac:spMkLst>
        </pc:spChg>
        <pc:spChg chg="mod">
          <ac:chgData name="Roman Pechanek" userId="d0747c9f-e6ff-426e-93c8-a166d128b69a" providerId="ADAL" clId="{9FFEDD15-E3E5-4B47-8967-38469FEB12A2}" dt="2021-02-09T12:45:21.705" v="21" actId="20577"/>
          <ac:spMkLst>
            <pc:docMk/>
            <pc:sldMk cId="0" sldId="387"/>
            <ac:spMk id="19" creationId="{47EB8754-2E81-4FBC-A739-D438FB7C2219}"/>
          </ac:spMkLst>
        </pc:spChg>
      </pc:sldChg>
      <pc:sldChg chg="add del">
        <pc:chgData name="Roman Pechanek" userId="d0747c9f-e6ff-426e-93c8-a166d128b69a" providerId="ADAL" clId="{9FFEDD15-E3E5-4B47-8967-38469FEB12A2}" dt="2021-02-09T12:58:18.719" v="100"/>
        <pc:sldMkLst>
          <pc:docMk/>
          <pc:sldMk cId="3682824410" sldId="388"/>
        </pc:sldMkLst>
      </pc:sldChg>
      <pc:sldChg chg="addSp modSp add mod">
        <pc:chgData name="Roman Pechanek" userId="d0747c9f-e6ff-426e-93c8-a166d128b69a" providerId="ADAL" clId="{9FFEDD15-E3E5-4B47-8967-38469FEB12A2}" dt="2021-02-09T13:59:47.202" v="779" actId="1076"/>
        <pc:sldMkLst>
          <pc:docMk/>
          <pc:sldMk cId="3720245053" sldId="388"/>
        </pc:sldMkLst>
        <pc:spChg chg="mod">
          <ac:chgData name="Roman Pechanek" userId="d0747c9f-e6ff-426e-93c8-a166d128b69a" providerId="ADAL" clId="{9FFEDD15-E3E5-4B47-8967-38469FEB12A2}" dt="2021-02-09T13:59:29.193" v="776" actId="27636"/>
          <ac:spMkLst>
            <pc:docMk/>
            <pc:sldMk cId="3720245053" sldId="388"/>
            <ac:spMk id="3" creationId="{00000000-0000-0000-0000-000000000000}"/>
          </ac:spMkLst>
        </pc:spChg>
        <pc:grpChg chg="add mod">
          <ac:chgData name="Roman Pechanek" userId="d0747c9f-e6ff-426e-93c8-a166d128b69a" providerId="ADAL" clId="{9FFEDD15-E3E5-4B47-8967-38469FEB12A2}" dt="2021-02-09T13:59:47.202" v="779" actId="1076"/>
          <ac:grpSpMkLst>
            <pc:docMk/>
            <pc:sldMk cId="3720245053" sldId="388"/>
            <ac:grpSpMk id="5" creationId="{132D43C5-8EAE-4006-8C19-1539CE9378EF}"/>
          </ac:grpSpMkLst>
        </pc:grpChg>
        <pc:picChg chg="mod">
          <ac:chgData name="Roman Pechanek" userId="d0747c9f-e6ff-426e-93c8-a166d128b69a" providerId="ADAL" clId="{9FFEDD15-E3E5-4B47-8967-38469FEB12A2}" dt="2021-02-09T13:58:28.752" v="711" actId="1076"/>
          <ac:picMkLst>
            <pc:docMk/>
            <pc:sldMk cId="3720245053" sldId="388"/>
            <ac:picMk id="6" creationId="{D80D4EF6-9F91-4BFC-A083-3016F90CE71B}"/>
          </ac:picMkLst>
        </pc:picChg>
        <pc:picChg chg="mod">
          <ac:chgData name="Roman Pechanek" userId="d0747c9f-e6ff-426e-93c8-a166d128b69a" providerId="ADAL" clId="{9FFEDD15-E3E5-4B47-8967-38469FEB12A2}" dt="2021-02-09T13:58:20.439" v="709"/>
          <ac:picMkLst>
            <pc:docMk/>
            <pc:sldMk cId="3720245053" sldId="388"/>
            <ac:picMk id="7" creationId="{C7A46FC1-79C3-4815-A2FB-CB853BDC8213}"/>
          </ac:picMkLst>
        </pc:picChg>
      </pc:sldChg>
      <pc:sldChg chg="addSp delSp modSp add mod">
        <pc:chgData name="Roman Pechanek" userId="d0747c9f-e6ff-426e-93c8-a166d128b69a" providerId="ADAL" clId="{9FFEDD15-E3E5-4B47-8967-38469FEB12A2}" dt="2021-02-09T14:00:42.489" v="798" actId="1076"/>
        <pc:sldMkLst>
          <pc:docMk/>
          <pc:sldMk cId="3179055151" sldId="389"/>
        </pc:sldMkLst>
        <pc:picChg chg="add mod">
          <ac:chgData name="Roman Pechanek" userId="d0747c9f-e6ff-426e-93c8-a166d128b69a" providerId="ADAL" clId="{9FFEDD15-E3E5-4B47-8967-38469FEB12A2}" dt="2021-02-09T14:00:42.489" v="798" actId="1076"/>
          <ac:picMkLst>
            <pc:docMk/>
            <pc:sldMk cId="3179055151" sldId="389"/>
            <ac:picMk id="6" creationId="{3DAAA624-93FF-4D9C-879E-E1670FAF53AB}"/>
          </ac:picMkLst>
        </pc:picChg>
        <pc:picChg chg="del">
          <ac:chgData name="Roman Pechanek" userId="d0747c9f-e6ff-426e-93c8-a166d128b69a" providerId="ADAL" clId="{9FFEDD15-E3E5-4B47-8967-38469FEB12A2}" dt="2021-02-09T14:00:35.662" v="794" actId="478"/>
          <ac:picMkLst>
            <pc:docMk/>
            <pc:sldMk cId="3179055151" sldId="389"/>
            <ac:picMk id="9" creationId="{2632A4E7-E86A-432C-821F-96021743CFEB}"/>
          </ac:picMkLst>
        </pc:picChg>
      </pc:sldChg>
      <pc:sldChg chg="addSp delSp modSp add mod">
        <pc:chgData name="Roman Pechanek" userId="d0747c9f-e6ff-426e-93c8-a166d128b69a" providerId="ADAL" clId="{9FFEDD15-E3E5-4B47-8967-38469FEB12A2}" dt="2021-02-09T14:01:08.757" v="805" actId="1076"/>
        <pc:sldMkLst>
          <pc:docMk/>
          <pc:sldMk cId="3961367785" sldId="390"/>
        </pc:sldMkLst>
        <pc:picChg chg="add mod">
          <ac:chgData name="Roman Pechanek" userId="d0747c9f-e6ff-426e-93c8-a166d128b69a" providerId="ADAL" clId="{9FFEDD15-E3E5-4B47-8967-38469FEB12A2}" dt="2021-02-09T14:01:08.757" v="805" actId="1076"/>
          <ac:picMkLst>
            <pc:docMk/>
            <pc:sldMk cId="3961367785" sldId="390"/>
            <ac:picMk id="6" creationId="{27B5D47C-9AF4-4715-87F9-F5873A3CE4A2}"/>
          </ac:picMkLst>
        </pc:picChg>
        <pc:picChg chg="del">
          <ac:chgData name="Roman Pechanek" userId="d0747c9f-e6ff-426e-93c8-a166d128b69a" providerId="ADAL" clId="{9FFEDD15-E3E5-4B47-8967-38469FEB12A2}" dt="2021-02-09T14:00:54.982" v="801" actId="478"/>
          <ac:picMkLst>
            <pc:docMk/>
            <pc:sldMk cId="3961367785" sldId="390"/>
            <ac:picMk id="9" creationId="{2632A4E7-E86A-432C-821F-96021743CFEB}"/>
          </ac:picMkLst>
        </pc:picChg>
      </pc:sldChg>
      <pc:sldChg chg="addSp delSp modSp add mod">
        <pc:chgData name="Roman Pechanek" userId="d0747c9f-e6ff-426e-93c8-a166d128b69a" providerId="ADAL" clId="{9FFEDD15-E3E5-4B47-8967-38469FEB12A2}" dt="2021-02-09T14:01:36.553" v="814" actId="1076"/>
        <pc:sldMkLst>
          <pc:docMk/>
          <pc:sldMk cId="186325947" sldId="391"/>
        </pc:sldMkLst>
        <pc:picChg chg="add mod">
          <ac:chgData name="Roman Pechanek" userId="d0747c9f-e6ff-426e-93c8-a166d128b69a" providerId="ADAL" clId="{9FFEDD15-E3E5-4B47-8967-38469FEB12A2}" dt="2021-02-09T14:01:36.553" v="814" actId="1076"/>
          <ac:picMkLst>
            <pc:docMk/>
            <pc:sldMk cId="186325947" sldId="391"/>
            <ac:picMk id="6" creationId="{FE788D5B-4450-4E99-AC8E-4697A2EFAC6C}"/>
          </ac:picMkLst>
        </pc:picChg>
        <pc:picChg chg="del">
          <ac:chgData name="Roman Pechanek" userId="d0747c9f-e6ff-426e-93c8-a166d128b69a" providerId="ADAL" clId="{9FFEDD15-E3E5-4B47-8967-38469FEB12A2}" dt="2021-02-09T14:01:25.886" v="808" actId="478"/>
          <ac:picMkLst>
            <pc:docMk/>
            <pc:sldMk cId="186325947" sldId="391"/>
            <ac:picMk id="9" creationId="{2632A4E7-E86A-432C-821F-96021743CFEB}"/>
          </ac:picMkLst>
        </pc:picChg>
      </pc:sldChg>
      <pc:sldChg chg="addSp delSp modSp add mod">
        <pc:chgData name="Roman Pechanek" userId="d0747c9f-e6ff-426e-93c8-a166d128b69a" providerId="ADAL" clId="{9FFEDD15-E3E5-4B47-8967-38469FEB12A2}" dt="2021-02-09T14:01:56.597" v="823" actId="1076"/>
        <pc:sldMkLst>
          <pc:docMk/>
          <pc:sldMk cId="1648035098" sldId="392"/>
        </pc:sldMkLst>
        <pc:picChg chg="del">
          <ac:chgData name="Roman Pechanek" userId="d0747c9f-e6ff-426e-93c8-a166d128b69a" providerId="ADAL" clId="{9FFEDD15-E3E5-4B47-8967-38469FEB12A2}" dt="2021-02-09T14:01:49.483" v="819" actId="478"/>
          <ac:picMkLst>
            <pc:docMk/>
            <pc:sldMk cId="1648035098" sldId="392"/>
            <ac:picMk id="6" creationId="{FE788D5B-4450-4E99-AC8E-4697A2EFAC6C}"/>
          </ac:picMkLst>
        </pc:picChg>
        <pc:picChg chg="add mod">
          <ac:chgData name="Roman Pechanek" userId="d0747c9f-e6ff-426e-93c8-a166d128b69a" providerId="ADAL" clId="{9FFEDD15-E3E5-4B47-8967-38469FEB12A2}" dt="2021-02-09T14:01:56.597" v="823" actId="1076"/>
          <ac:picMkLst>
            <pc:docMk/>
            <pc:sldMk cId="1648035098" sldId="392"/>
            <ac:picMk id="7" creationId="{A1EE45A8-CD74-4327-982B-23F7DDDF7B5F}"/>
          </ac:picMkLst>
        </pc:picChg>
      </pc:sldChg>
      <pc:sldChg chg="add del">
        <pc:chgData name="Roman Pechanek" userId="d0747c9f-e6ff-426e-93c8-a166d128b69a" providerId="ADAL" clId="{9FFEDD15-E3E5-4B47-8967-38469FEB12A2}" dt="2021-02-09T14:01:59.669" v="824" actId="47"/>
        <pc:sldMkLst>
          <pc:docMk/>
          <pc:sldMk cId="184058281" sldId="393"/>
        </pc:sldMkLst>
      </pc:sldChg>
      <pc:sldChg chg="add">
        <pc:chgData name="Roman Pechanek" userId="d0747c9f-e6ff-426e-93c8-a166d128b69a" providerId="ADAL" clId="{9FFEDD15-E3E5-4B47-8967-38469FEB12A2}" dt="2021-02-09T14:01:40.764" v="817"/>
        <pc:sldMkLst>
          <pc:docMk/>
          <pc:sldMk cId="4127859323" sldId="394"/>
        </pc:sldMkLst>
      </pc:sldChg>
      <pc:sldMasterChg chg="delSldLayout modSldLayout">
        <pc:chgData name="Roman Pechanek" userId="d0747c9f-e6ff-426e-93c8-a166d128b69a" providerId="ADAL" clId="{9FFEDD15-E3E5-4B47-8967-38469FEB12A2}" dt="2021-02-09T12:45:26.916" v="22" actId="47"/>
        <pc:sldMasterMkLst>
          <pc:docMk/>
          <pc:sldMasterMk cId="341236291" sldId="2147483810"/>
        </pc:sldMasterMkLst>
        <pc:sldLayoutChg chg="delSp del">
          <pc:chgData name="Roman Pechanek" userId="d0747c9f-e6ff-426e-93c8-a166d128b69a" providerId="ADAL" clId="{9FFEDD15-E3E5-4B47-8967-38469FEB12A2}" dt="2021-02-09T12:45:26.916" v="22" actId="47"/>
          <pc:sldLayoutMkLst>
            <pc:docMk/>
            <pc:sldMasterMk cId="341236291" sldId="2147483810"/>
            <pc:sldLayoutMk cId="2918381153" sldId="2147483816"/>
          </pc:sldLayoutMkLst>
          <pc:spChg chg="del">
            <ac:chgData name="Roman Pechanek" userId="d0747c9f-e6ff-426e-93c8-a166d128b69a" providerId="ADAL" clId="{9FFEDD15-E3E5-4B47-8967-38469FEB12A2}" dt="2021-02-09T12:43:35.714" v="0"/>
            <ac:spMkLst>
              <pc:docMk/>
              <pc:sldMasterMk cId="341236291" sldId="2147483810"/>
              <pc:sldLayoutMk cId="2918381153" sldId="2147483816"/>
              <ac:spMk id="7" creationId="{00000000-0000-0000-0000-000000000000}"/>
            </ac:spMkLst>
          </pc:spChg>
          <pc:spChg chg="del">
            <ac:chgData name="Roman Pechanek" userId="d0747c9f-e6ff-426e-93c8-a166d128b69a" providerId="ADAL" clId="{9FFEDD15-E3E5-4B47-8967-38469FEB12A2}" dt="2021-02-09T12:43:35.714" v="0"/>
            <ac:spMkLst>
              <pc:docMk/>
              <pc:sldMasterMk cId="341236291" sldId="2147483810"/>
              <pc:sldLayoutMk cId="2918381153" sldId="2147483816"/>
              <ac:spMk id="8" creationId="{00000000-0000-0000-0000-000000000000}"/>
            </ac:spMkLst>
          </pc:spChg>
          <pc:spChg chg="del">
            <ac:chgData name="Roman Pechanek" userId="d0747c9f-e6ff-426e-93c8-a166d128b69a" providerId="ADAL" clId="{9FFEDD15-E3E5-4B47-8967-38469FEB12A2}" dt="2021-02-09T12:43:35.714" v="0"/>
            <ac:spMkLst>
              <pc:docMk/>
              <pc:sldMasterMk cId="341236291" sldId="2147483810"/>
              <pc:sldLayoutMk cId="2918381153" sldId="2147483816"/>
              <ac:spMk id="9" creationId="{00000000-0000-0000-0000-000000000000}"/>
            </ac:spMkLst>
          </pc:spChg>
          <pc:grpChg chg="del">
            <ac:chgData name="Roman Pechanek" userId="d0747c9f-e6ff-426e-93c8-a166d128b69a" providerId="ADAL" clId="{9FFEDD15-E3E5-4B47-8967-38469FEB12A2}" dt="2021-02-09T12:43:35.714" v="0"/>
            <ac:grpSpMkLst>
              <pc:docMk/>
              <pc:sldMasterMk cId="341236291" sldId="2147483810"/>
              <pc:sldLayoutMk cId="2918381153" sldId="2147483816"/>
              <ac:grpSpMk id="10" creationId="{00000000-0000-0000-0000-000000000000}"/>
            </ac:grpSpMkLst>
          </pc:grpChg>
        </pc:sldLayoutChg>
      </pc:sldMasterChg>
    </pc:docChg>
  </pc:docChgLst>
  <pc:docChgLst>
    <pc:chgData name="Lukas Veg" userId="d3bbb49e-65aa-4d0f-afcd-e617f54b6be1" providerId="ADAL" clId="{33CBC768-9845-48BD-BFB8-346764AEFE18}"/>
    <pc:docChg chg="undo redo custSel modSld">
      <pc:chgData name="Lukas Veg" userId="d3bbb49e-65aa-4d0f-afcd-e617f54b6be1" providerId="ADAL" clId="{33CBC768-9845-48BD-BFB8-346764AEFE18}" dt="2021-10-01T12:03:06.094" v="89" actId="20577"/>
      <pc:docMkLst>
        <pc:docMk/>
      </pc:docMkLst>
      <pc:sldChg chg="modNotesTx">
        <pc:chgData name="Lukas Veg" userId="d3bbb49e-65aa-4d0f-afcd-e617f54b6be1" providerId="ADAL" clId="{33CBC768-9845-48BD-BFB8-346764AEFE18}" dt="2021-10-01T12:03:06.094" v="89" actId="20577"/>
        <pc:sldMkLst>
          <pc:docMk/>
          <pc:sldMk cId="1883738257" sldId="340"/>
        </pc:sldMkLst>
      </pc:sldChg>
      <pc:sldChg chg="modSp mod">
        <pc:chgData name="Lukas Veg" userId="d3bbb49e-65aa-4d0f-afcd-e617f54b6be1" providerId="ADAL" clId="{33CBC768-9845-48BD-BFB8-346764AEFE18}" dt="2021-09-21T12:18:31.276" v="33"/>
        <pc:sldMkLst>
          <pc:docMk/>
          <pc:sldMk cId="4029172395" sldId="351"/>
        </pc:sldMkLst>
        <pc:spChg chg="mod">
          <ac:chgData name="Lukas Veg" userId="d3bbb49e-65aa-4d0f-afcd-e617f54b6be1" providerId="ADAL" clId="{33CBC768-9845-48BD-BFB8-346764AEFE18}" dt="2021-09-21T12:18:31.276" v="33"/>
          <ac:spMkLst>
            <pc:docMk/>
            <pc:sldMk cId="4029172395" sldId="351"/>
            <ac:spMk id="2" creationId="{98A36E47-3670-401E-82F8-A5A7601756EA}"/>
          </ac:spMkLst>
        </pc:spChg>
        <pc:spChg chg="mod">
          <ac:chgData name="Lukas Veg" userId="d3bbb49e-65aa-4d0f-afcd-e617f54b6be1" providerId="ADAL" clId="{33CBC768-9845-48BD-BFB8-346764AEFE18}" dt="2021-09-21T12:18:31.047" v="32"/>
          <ac:spMkLst>
            <pc:docMk/>
            <pc:sldMk cId="4029172395" sldId="351"/>
            <ac:spMk id="7" creationId="{22800B9A-4F43-423C-9EC1-3A6DC04DD2C2}"/>
          </ac:spMkLst>
        </pc:spChg>
      </pc:sldChg>
      <pc:sldChg chg="modSp mod">
        <pc:chgData name="Lukas Veg" userId="d3bbb49e-65aa-4d0f-afcd-e617f54b6be1" providerId="ADAL" clId="{33CBC768-9845-48BD-BFB8-346764AEFE18}" dt="2021-09-21T12:18:35.412" v="36" actId="948"/>
        <pc:sldMkLst>
          <pc:docMk/>
          <pc:sldMk cId="1377631858" sldId="368"/>
        </pc:sldMkLst>
        <pc:spChg chg="mod">
          <ac:chgData name="Lukas Veg" userId="d3bbb49e-65aa-4d0f-afcd-e617f54b6be1" providerId="ADAL" clId="{33CBC768-9845-48BD-BFB8-346764AEFE18}" dt="2021-09-21T12:18:35.412" v="36" actId="948"/>
          <ac:spMkLst>
            <pc:docMk/>
            <pc:sldMk cId="1377631858" sldId="368"/>
            <ac:spMk id="15" creationId="{00000000-0000-0000-0000-000000000000}"/>
          </ac:spMkLst>
        </pc:spChg>
      </pc:sldChg>
      <pc:sldChg chg="modSp mod">
        <pc:chgData name="Lukas Veg" userId="d3bbb49e-65aa-4d0f-afcd-e617f54b6be1" providerId="ADAL" clId="{33CBC768-9845-48BD-BFB8-346764AEFE18}" dt="2021-09-21T12:18:31.775" v="34"/>
        <pc:sldMkLst>
          <pc:docMk/>
          <pc:sldMk cId="0" sldId="387"/>
        </pc:sldMkLst>
        <pc:spChg chg="mod">
          <ac:chgData name="Lukas Veg" userId="d3bbb49e-65aa-4d0f-afcd-e617f54b6be1" providerId="ADAL" clId="{33CBC768-9845-48BD-BFB8-346764AEFE18}" dt="2021-09-21T12:18:31.775" v="34"/>
          <ac:spMkLst>
            <pc:docMk/>
            <pc:sldMk cId="0" sldId="387"/>
            <ac:spMk id="19" creationId="{47EB8754-2E81-4FBC-A739-D438FB7C2219}"/>
          </ac:spMkLst>
        </pc:spChg>
      </pc:sldChg>
      <pc:sldChg chg="modNotesTx">
        <pc:chgData name="Lukas Veg" userId="d3bbb49e-65aa-4d0f-afcd-e617f54b6be1" providerId="ADAL" clId="{33CBC768-9845-48BD-BFB8-346764AEFE18}" dt="2021-10-01T12:02:31.948" v="51" actId="20577"/>
        <pc:sldMkLst>
          <pc:docMk/>
          <pc:sldMk cId="3961367785" sldId="39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837D52-BD1A-4E0C-AC9D-48425A1BBC6E}" type="datetimeFigureOut">
              <a:rPr lang="cs-CZ" smtClean="0"/>
              <a:pPr/>
              <a:t>01.10.2021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E1B5C-AE0A-4BAA-B5AB-54DED15B4B9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50765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381C0-47FB-4AB7-B184-F88634AA01B0}" type="datetimeFigureOut">
              <a:rPr lang="cs-CZ" smtClean="0"/>
              <a:pPr/>
              <a:t>01.10.2021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DE862D-5576-4352-99A9-0BCBE012865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5847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5154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3056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7125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5814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19457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96523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72841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36725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5883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24312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Ohybová napětí = </a:t>
            </a:r>
            <a:r>
              <a:rPr lang="cs-CZ"/>
              <a:t>normálová napětí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17938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Smyková napětí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0389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28645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92576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1668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40691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08692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08772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525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79"/>
            <a:ext cx="7772400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01.10.2021</a:t>
            </a:fld>
            <a:endParaRPr lang="cs-CZ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157549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01.10.2021</a:t>
            </a:fld>
            <a:endParaRPr lang="cs-CZ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236469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01.10.2021</a:t>
            </a:fld>
            <a:endParaRPr lang="cs-CZ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264751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01.10.2021</a:t>
            </a:fld>
            <a:endParaRPr lang="cs-CZ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960866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784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1"/>
            <a:ext cx="9142805" cy="58760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7" name="bk object 17"/>
          <p:cNvSpPr/>
          <p:nvPr/>
        </p:nvSpPr>
        <p:spPr>
          <a:xfrm>
            <a:off x="5715614" y="6120915"/>
            <a:ext cx="955492" cy="4896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8" name="bk object 18"/>
          <p:cNvSpPr/>
          <p:nvPr/>
        </p:nvSpPr>
        <p:spPr>
          <a:xfrm>
            <a:off x="3237482" y="6192160"/>
            <a:ext cx="1777486" cy="3500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9" name="bk object 19"/>
          <p:cNvSpPr/>
          <p:nvPr/>
        </p:nvSpPr>
        <p:spPr>
          <a:xfrm>
            <a:off x="2471704" y="6120918"/>
            <a:ext cx="692859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0" name="bk object 20"/>
          <p:cNvSpPr/>
          <p:nvPr/>
        </p:nvSpPr>
        <p:spPr>
          <a:xfrm>
            <a:off x="2793616" y="61753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1" name="bk object 21"/>
          <p:cNvSpPr/>
          <p:nvPr/>
        </p:nvSpPr>
        <p:spPr>
          <a:xfrm>
            <a:off x="2716657" y="619719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2" name="bk object 22"/>
          <p:cNvSpPr/>
          <p:nvPr/>
        </p:nvSpPr>
        <p:spPr>
          <a:xfrm>
            <a:off x="2660318" y="62569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3" name="bk object 23"/>
          <p:cNvSpPr/>
          <p:nvPr/>
        </p:nvSpPr>
        <p:spPr>
          <a:xfrm>
            <a:off x="2639698" y="6338550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4" name="bk object 24"/>
          <p:cNvSpPr/>
          <p:nvPr/>
        </p:nvSpPr>
        <p:spPr>
          <a:xfrm>
            <a:off x="2947536" y="6338550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5" name="bk object 25"/>
          <p:cNvSpPr/>
          <p:nvPr/>
        </p:nvSpPr>
        <p:spPr>
          <a:xfrm>
            <a:off x="2926915" y="62569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6" name="bk object 26"/>
          <p:cNvSpPr/>
          <p:nvPr/>
        </p:nvSpPr>
        <p:spPr>
          <a:xfrm>
            <a:off x="2870576" y="619719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7" name="bk object 27"/>
          <p:cNvSpPr/>
          <p:nvPr/>
        </p:nvSpPr>
        <p:spPr>
          <a:xfrm>
            <a:off x="2926915" y="6420152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8" name="bk object 28"/>
          <p:cNvSpPr/>
          <p:nvPr/>
        </p:nvSpPr>
        <p:spPr>
          <a:xfrm>
            <a:off x="2870576" y="6479894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9" name="bk object 29"/>
          <p:cNvSpPr/>
          <p:nvPr/>
        </p:nvSpPr>
        <p:spPr>
          <a:xfrm>
            <a:off x="2793616" y="650176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30" name="bk object 30"/>
          <p:cNvSpPr/>
          <p:nvPr/>
        </p:nvSpPr>
        <p:spPr>
          <a:xfrm>
            <a:off x="2716657" y="6479894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31" name="bk object 31"/>
          <p:cNvSpPr/>
          <p:nvPr/>
        </p:nvSpPr>
        <p:spPr>
          <a:xfrm>
            <a:off x="2660318" y="6420152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4819" y="1876956"/>
            <a:ext cx="793436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39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01.10.2021</a:t>
            </a:fld>
            <a:endParaRPr lang="cs-CZ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236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</p:sldLayoutIdLst>
  <p:hf hdr="0" ftr="0" dt="0"/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390952" eaLnBrk="1" hangingPunct="1">
        <a:defRPr>
          <a:latin typeface="+mn-lt"/>
          <a:ea typeface="+mn-ea"/>
          <a:cs typeface="+mn-cs"/>
        </a:defRPr>
      </a:lvl2pPr>
      <a:lvl3pPr marL="781903" eaLnBrk="1" hangingPunct="1">
        <a:defRPr>
          <a:latin typeface="+mn-lt"/>
          <a:ea typeface="+mn-ea"/>
          <a:cs typeface="+mn-cs"/>
        </a:defRPr>
      </a:lvl3pPr>
      <a:lvl4pPr marL="1172855" eaLnBrk="1" hangingPunct="1">
        <a:defRPr>
          <a:latin typeface="+mn-lt"/>
          <a:ea typeface="+mn-ea"/>
          <a:cs typeface="+mn-cs"/>
        </a:defRPr>
      </a:lvl4pPr>
      <a:lvl5pPr marL="1563807" eaLnBrk="1" hangingPunct="1">
        <a:defRPr>
          <a:latin typeface="+mn-lt"/>
          <a:ea typeface="+mn-ea"/>
          <a:cs typeface="+mn-cs"/>
        </a:defRPr>
      </a:lvl5pPr>
      <a:lvl6pPr marL="1954759" eaLnBrk="1" hangingPunct="1">
        <a:defRPr>
          <a:latin typeface="+mn-lt"/>
          <a:ea typeface="+mn-ea"/>
          <a:cs typeface="+mn-cs"/>
        </a:defRPr>
      </a:lvl6pPr>
      <a:lvl7pPr marL="2345710" eaLnBrk="1" hangingPunct="1">
        <a:defRPr>
          <a:latin typeface="+mn-lt"/>
          <a:ea typeface="+mn-ea"/>
          <a:cs typeface="+mn-cs"/>
        </a:defRPr>
      </a:lvl7pPr>
      <a:lvl8pPr marL="2736662" eaLnBrk="1" hangingPunct="1">
        <a:defRPr>
          <a:latin typeface="+mn-lt"/>
          <a:ea typeface="+mn-ea"/>
          <a:cs typeface="+mn-cs"/>
        </a:defRPr>
      </a:lvl8pPr>
      <a:lvl9pPr marL="3127614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390952" eaLnBrk="1" hangingPunct="1">
        <a:defRPr>
          <a:latin typeface="+mn-lt"/>
          <a:ea typeface="+mn-ea"/>
          <a:cs typeface="+mn-cs"/>
        </a:defRPr>
      </a:lvl2pPr>
      <a:lvl3pPr marL="781903" eaLnBrk="1" hangingPunct="1">
        <a:defRPr>
          <a:latin typeface="+mn-lt"/>
          <a:ea typeface="+mn-ea"/>
          <a:cs typeface="+mn-cs"/>
        </a:defRPr>
      </a:lvl3pPr>
      <a:lvl4pPr marL="1172855" eaLnBrk="1" hangingPunct="1">
        <a:defRPr>
          <a:latin typeface="+mn-lt"/>
          <a:ea typeface="+mn-ea"/>
          <a:cs typeface="+mn-cs"/>
        </a:defRPr>
      </a:lvl4pPr>
      <a:lvl5pPr marL="1563807" eaLnBrk="1" hangingPunct="1">
        <a:defRPr>
          <a:latin typeface="+mn-lt"/>
          <a:ea typeface="+mn-ea"/>
          <a:cs typeface="+mn-cs"/>
        </a:defRPr>
      </a:lvl5pPr>
      <a:lvl6pPr marL="1954759" eaLnBrk="1" hangingPunct="1">
        <a:defRPr>
          <a:latin typeface="+mn-lt"/>
          <a:ea typeface="+mn-ea"/>
          <a:cs typeface="+mn-cs"/>
        </a:defRPr>
      </a:lvl6pPr>
      <a:lvl7pPr marL="2345710" eaLnBrk="1" hangingPunct="1">
        <a:defRPr>
          <a:latin typeface="+mn-lt"/>
          <a:ea typeface="+mn-ea"/>
          <a:cs typeface="+mn-cs"/>
        </a:defRPr>
      </a:lvl7pPr>
      <a:lvl8pPr marL="2736662" eaLnBrk="1" hangingPunct="1">
        <a:defRPr>
          <a:latin typeface="+mn-lt"/>
          <a:ea typeface="+mn-ea"/>
          <a:cs typeface="+mn-cs"/>
        </a:defRPr>
      </a:lvl8pPr>
      <a:lvl9pPr marL="3127614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4.pn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2805" cy="55410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 dirty="0"/>
          </a:p>
        </p:txBody>
      </p:sp>
      <p:sp>
        <p:nvSpPr>
          <p:cNvPr id="18" name="object 18"/>
          <p:cNvSpPr txBox="1"/>
          <p:nvPr/>
        </p:nvSpPr>
        <p:spPr>
          <a:xfrm>
            <a:off x="765785" y="2178688"/>
            <a:ext cx="7612217" cy="955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019"/>
              </a:lnSpc>
            </a:pPr>
            <a:r>
              <a:rPr lang="cs-CZ" sz="2736" b="1" spc="-17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019"/>
              </a:lnSpc>
            </a:pPr>
            <a:r>
              <a:rPr lang="cs-CZ" sz="1710" b="1" spc="-17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710" b="1" spc="-17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420" dirty="0">
              <a:latin typeface="Calibri"/>
              <a:cs typeface="Calibri"/>
            </a:endParaRP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47EB8754-2E81-4FBC-A739-D438FB7C2219}"/>
              </a:ext>
            </a:extLst>
          </p:cNvPr>
          <p:cNvSpPr txBox="1"/>
          <p:nvPr/>
        </p:nvSpPr>
        <p:spPr>
          <a:xfrm>
            <a:off x="1509520" y="3885114"/>
            <a:ext cx="6003006" cy="11680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26"/>
              </a:spcAft>
            </a:pPr>
            <a:r>
              <a:rPr lang="cs-CZ" sz="1539" b="1" cap="all" spc="-15" dirty="0">
                <a:solidFill>
                  <a:srgbClr val="428F9B"/>
                </a:solidFill>
                <a:cs typeface="Calibri"/>
              </a:rPr>
              <a:t>KEV/KPES - Konstrukční prvky elektrických strojů</a:t>
            </a:r>
          </a:p>
          <a:p>
            <a:pPr algn="ctr"/>
            <a:r>
              <a:rPr lang="cs-CZ" sz="1539" b="1" spc="-15" dirty="0">
                <a:solidFill>
                  <a:srgbClr val="428F9B"/>
                </a:solidFill>
                <a:cs typeface="Calibri"/>
              </a:rPr>
              <a:t>Elektrické, magnetické a mechanické silové působení na konstrukční prvky elektrických strojů, (tangenciální, axiální, radiální, odstředivé síly, teplotní roztažnost, druhy zatížení)  </a:t>
            </a: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Druhy namáhání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22800B9A-4F43-423C-9EC1-3A6DC04DD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246180"/>
            <a:ext cx="7423565" cy="1107996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Elektrické, magnetické a mechanické silové působení na konstrukční prvky elektrických strojů, (tangenciální, axiální, radiální, odstředivé síly, teplotní roztažnost, druhy zatížení) 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2DF5F0B-6B4F-4F50-A167-1B5B3C193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2420888"/>
            <a:ext cx="4896544" cy="328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172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Kritické uzly synchronního stroje s vyniklými póly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</a:t>
            </a:fld>
            <a:endParaRPr lang="cs-CZ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13D3EC9C-19F9-4992-A6D8-5B15071A31F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685800" y="1350409"/>
            <a:ext cx="7745412" cy="4600575"/>
          </a:xfrm>
          <a:prstGeom prst="rect">
            <a:avLst/>
          </a:prstGeom>
        </p:spPr>
      </p:pic>
      <p:sp>
        <p:nvSpPr>
          <p:cNvPr id="3" name="Ovál 2">
            <a:extLst>
              <a:ext uri="{FF2B5EF4-FFF2-40B4-BE49-F238E27FC236}">
                <a16:creationId xmlns:a16="http://schemas.microsoft.com/office/drawing/2014/main" id="{B347BDB2-6266-40CF-8DB9-892EE918687E}"/>
              </a:ext>
            </a:extLst>
          </p:cNvPr>
          <p:cNvSpPr/>
          <p:nvPr/>
        </p:nvSpPr>
        <p:spPr>
          <a:xfrm>
            <a:off x="1216844" y="2852936"/>
            <a:ext cx="576064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C7CB85CB-5361-4FE8-9BA1-BDEA29C0E876}"/>
              </a:ext>
            </a:extLst>
          </p:cNvPr>
          <p:cNvSpPr/>
          <p:nvPr/>
        </p:nvSpPr>
        <p:spPr>
          <a:xfrm>
            <a:off x="4211960" y="2807913"/>
            <a:ext cx="576064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575C733D-7998-4270-B68C-0FBD8600417D}"/>
              </a:ext>
            </a:extLst>
          </p:cNvPr>
          <p:cNvSpPr/>
          <p:nvPr/>
        </p:nvSpPr>
        <p:spPr>
          <a:xfrm>
            <a:off x="5940152" y="3140968"/>
            <a:ext cx="576064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213DFDC5-2096-4BB0-A670-D6CB7E22894E}"/>
              </a:ext>
            </a:extLst>
          </p:cNvPr>
          <p:cNvSpPr/>
          <p:nvPr/>
        </p:nvSpPr>
        <p:spPr>
          <a:xfrm>
            <a:off x="3796500" y="2204864"/>
            <a:ext cx="576064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AACE1301-AC6C-441F-BE66-8F4EEB4A51C2}"/>
              </a:ext>
            </a:extLst>
          </p:cNvPr>
          <p:cNvSpPr/>
          <p:nvPr/>
        </p:nvSpPr>
        <p:spPr>
          <a:xfrm>
            <a:off x="5004048" y="2188641"/>
            <a:ext cx="576064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5385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Kritické uzly synchronního stroje s vyniklými póly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4</a:t>
            </a:fld>
            <a:endParaRPr lang="cs-CZ"/>
          </a:p>
        </p:txBody>
      </p:sp>
      <p:pic>
        <p:nvPicPr>
          <p:cNvPr id="7" name="Zástupný symbol pro obsah 3">
            <a:extLst>
              <a:ext uri="{FF2B5EF4-FFF2-40B4-BE49-F238E27FC236}">
                <a16:creationId xmlns:a16="http://schemas.microsoft.com/office/drawing/2014/main" id="{6CC65539-40BB-4DC7-80FD-3FCDB7EFE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92147" y="1129858"/>
            <a:ext cx="5494653" cy="2420888"/>
          </a:xfrm>
          <a:prstGeom prst="rect">
            <a:avLst/>
          </a:prstGeom>
        </p:spPr>
      </p:pic>
      <p:pic>
        <p:nvPicPr>
          <p:cNvPr id="8" name="Zástupný symbol pro obsah 3">
            <a:extLst>
              <a:ext uri="{FF2B5EF4-FFF2-40B4-BE49-F238E27FC236}">
                <a16:creationId xmlns:a16="http://schemas.microsoft.com/office/drawing/2014/main" id="{4045C160-01CF-4BA8-8545-394572DC96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3909652"/>
            <a:ext cx="2858961" cy="2160685"/>
          </a:xfrm>
          <a:prstGeom prst="rect">
            <a:avLst/>
          </a:prstGeom>
        </p:spPr>
      </p:pic>
      <p:pic>
        <p:nvPicPr>
          <p:cNvPr id="9" name="Zástupný symbol pro obsah 3">
            <a:extLst>
              <a:ext uri="{FF2B5EF4-FFF2-40B4-BE49-F238E27FC236}">
                <a16:creationId xmlns:a16="http://schemas.microsoft.com/office/drawing/2014/main" id="{D9F8BD6F-471B-4947-8E7D-6CBB313830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56426" y="3646976"/>
            <a:ext cx="3230374" cy="2423361"/>
          </a:xfrm>
          <a:prstGeom prst="rect">
            <a:avLst/>
          </a:prstGeom>
        </p:spPr>
      </p:pic>
      <p:pic>
        <p:nvPicPr>
          <p:cNvPr id="10" name="Zástupný symbol pro obsah 3">
            <a:extLst>
              <a:ext uri="{FF2B5EF4-FFF2-40B4-BE49-F238E27FC236}">
                <a16:creationId xmlns:a16="http://schemas.microsoft.com/office/drawing/2014/main" id="{F3AB58D6-CFB0-4E22-B4F1-0204BBAC43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9645" y="1095519"/>
            <a:ext cx="2315518" cy="2732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603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Kritické uzly asynchronního stroje s hladkým rotorem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5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4B3A5F0A-EDD3-4327-9D9E-C368FBEF3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657375"/>
            <a:ext cx="7993208" cy="4715993"/>
          </a:xfrm>
          <a:prstGeom prst="rect">
            <a:avLst/>
          </a:prstGeom>
        </p:spPr>
      </p:pic>
      <p:sp>
        <p:nvSpPr>
          <p:cNvPr id="5" name="Ovál 4">
            <a:extLst>
              <a:ext uri="{FF2B5EF4-FFF2-40B4-BE49-F238E27FC236}">
                <a16:creationId xmlns:a16="http://schemas.microsoft.com/office/drawing/2014/main" id="{7EB356CC-A8F2-48B7-9D5E-369B21CED016}"/>
              </a:ext>
            </a:extLst>
          </p:cNvPr>
          <p:cNvSpPr/>
          <p:nvPr/>
        </p:nvSpPr>
        <p:spPr>
          <a:xfrm>
            <a:off x="3707904" y="2996952"/>
            <a:ext cx="576064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E6D5B662-3156-4F79-8AB8-9D90F7EB18BB}"/>
              </a:ext>
            </a:extLst>
          </p:cNvPr>
          <p:cNvSpPr/>
          <p:nvPr/>
        </p:nvSpPr>
        <p:spPr>
          <a:xfrm>
            <a:off x="2497986" y="2834411"/>
            <a:ext cx="576064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CBF31BFA-1FCF-4163-B296-C61F32593CB7}"/>
              </a:ext>
            </a:extLst>
          </p:cNvPr>
          <p:cNvSpPr/>
          <p:nvPr/>
        </p:nvSpPr>
        <p:spPr>
          <a:xfrm>
            <a:off x="1439652" y="3410475"/>
            <a:ext cx="576064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7A4D06A2-8FAA-41AA-A021-69B0807927EB}"/>
              </a:ext>
            </a:extLst>
          </p:cNvPr>
          <p:cNvSpPr/>
          <p:nvPr/>
        </p:nvSpPr>
        <p:spPr>
          <a:xfrm>
            <a:off x="4283968" y="3645024"/>
            <a:ext cx="576064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DB799E32-FE5E-484A-8D12-ED4BDA0A159D}"/>
              </a:ext>
            </a:extLst>
          </p:cNvPr>
          <p:cNvSpPr/>
          <p:nvPr/>
        </p:nvSpPr>
        <p:spPr>
          <a:xfrm>
            <a:off x="1151620" y="3986539"/>
            <a:ext cx="576064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9382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Kritické uzly asynchronního stroje s klecí nakrátko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6</a:t>
            </a:fld>
            <a:endParaRPr lang="cs-CZ"/>
          </a:p>
        </p:txBody>
      </p:sp>
      <p:grpSp>
        <p:nvGrpSpPr>
          <p:cNvPr id="15" name="Skupina 14">
            <a:extLst>
              <a:ext uri="{FF2B5EF4-FFF2-40B4-BE49-F238E27FC236}">
                <a16:creationId xmlns:a16="http://schemas.microsoft.com/office/drawing/2014/main" id="{F9FE0DD4-B8C8-4C15-9C67-AB8C0E24C6DF}"/>
              </a:ext>
            </a:extLst>
          </p:cNvPr>
          <p:cNvGrpSpPr/>
          <p:nvPr/>
        </p:nvGrpSpPr>
        <p:grpSpPr>
          <a:xfrm>
            <a:off x="669540" y="1484784"/>
            <a:ext cx="7718884" cy="4608512"/>
            <a:chOff x="669540" y="1484784"/>
            <a:chExt cx="7157491" cy="4257424"/>
          </a:xfrm>
        </p:grpSpPr>
        <p:pic>
          <p:nvPicPr>
            <p:cNvPr id="5" name="Picture 2" descr="ABB 005">
              <a:extLst>
                <a:ext uri="{FF2B5EF4-FFF2-40B4-BE49-F238E27FC236}">
                  <a16:creationId xmlns:a16="http://schemas.microsoft.com/office/drawing/2014/main" id="{8AC91852-774C-4457-B20A-D569C58BDC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5496" y="1484784"/>
              <a:ext cx="3801535" cy="2843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Zástupný symbol pro obsah 3">
              <a:extLst>
                <a:ext uri="{FF2B5EF4-FFF2-40B4-BE49-F238E27FC236}">
                  <a16:creationId xmlns:a16="http://schemas.microsoft.com/office/drawing/2014/main" id="{496F3488-C0D4-4EC0-A4FF-A274860275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69540" y="4370446"/>
              <a:ext cx="2060163" cy="1371762"/>
            </a:xfrm>
            <a:prstGeom prst="rect">
              <a:avLst/>
            </a:prstGeom>
          </p:spPr>
        </p:pic>
        <p:pic>
          <p:nvPicPr>
            <p:cNvPr id="10" name="Zástupný symbol pro obsah 3">
              <a:extLst>
                <a:ext uri="{FF2B5EF4-FFF2-40B4-BE49-F238E27FC236}">
                  <a16:creationId xmlns:a16="http://schemas.microsoft.com/office/drawing/2014/main" id="{8188F69A-4A91-410F-B792-833BAACDD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915816" y="4370446"/>
              <a:ext cx="4911215" cy="1371762"/>
            </a:xfrm>
            <a:prstGeom prst="rect">
              <a:avLst/>
            </a:prstGeom>
          </p:spPr>
        </p:pic>
        <p:grpSp>
          <p:nvGrpSpPr>
            <p:cNvPr id="14" name="Skupina 13">
              <a:extLst>
                <a:ext uri="{FF2B5EF4-FFF2-40B4-BE49-F238E27FC236}">
                  <a16:creationId xmlns:a16="http://schemas.microsoft.com/office/drawing/2014/main" id="{3DE48F31-3D5B-441D-B0B7-0E563C358808}"/>
                </a:ext>
              </a:extLst>
            </p:cNvPr>
            <p:cNvGrpSpPr/>
            <p:nvPr/>
          </p:nvGrpSpPr>
          <p:grpSpPr>
            <a:xfrm>
              <a:off x="685800" y="1484784"/>
              <a:ext cx="3179984" cy="2617055"/>
              <a:chOff x="1188130" y="4045250"/>
              <a:chExt cx="3826329" cy="3440640"/>
            </a:xfrm>
          </p:grpSpPr>
          <p:pic>
            <p:nvPicPr>
              <p:cNvPr id="9" name="Zástupný symbol pro obsah 3">
                <a:extLst>
                  <a:ext uri="{FF2B5EF4-FFF2-40B4-BE49-F238E27FC236}">
                    <a16:creationId xmlns:a16="http://schemas.microsoft.com/office/drawing/2014/main" id="{7DBA6E0C-FC21-4589-A1BE-F9C0D494D8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235923" y="4045250"/>
                <a:ext cx="1778536" cy="1375504"/>
              </a:xfrm>
              <a:prstGeom prst="rect">
                <a:avLst/>
              </a:prstGeom>
            </p:spPr>
          </p:pic>
          <p:pic>
            <p:nvPicPr>
              <p:cNvPr id="11" name="Obrázek 10">
                <a:extLst>
                  <a:ext uri="{FF2B5EF4-FFF2-40B4-BE49-F238E27FC236}">
                    <a16:creationId xmlns:a16="http://schemas.microsoft.com/office/drawing/2014/main" id="{1C33113E-64B7-4F5D-A38B-472EB49970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88130" y="5492043"/>
                <a:ext cx="3809670" cy="1993847"/>
              </a:xfrm>
              <a:prstGeom prst="rect">
                <a:avLst/>
              </a:prstGeom>
            </p:spPr>
          </p:pic>
          <p:pic>
            <p:nvPicPr>
              <p:cNvPr id="13" name="Obrázek 12">
                <a:extLst>
                  <a:ext uri="{FF2B5EF4-FFF2-40B4-BE49-F238E27FC236}">
                    <a16:creationId xmlns:a16="http://schemas.microsoft.com/office/drawing/2014/main" id="{C93B4FBB-A2B9-4D98-9099-E293B866B4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88130" y="4045250"/>
                <a:ext cx="1990660" cy="137550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547723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731317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Magnetické síly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ástupný symbol pro obsah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28650" y="1340768"/>
                <a:ext cx="7241559" cy="4940849"/>
              </a:xfrm>
            </p:spPr>
            <p:txBody>
              <a:bodyPr>
                <a:normAutofit/>
              </a:bodyPr>
              <a:lstStyle/>
              <a:p>
                <a:pPr marL="285750" indent="-285750">
                  <a:spcAft>
                    <a:spcPts val="1200"/>
                  </a:spcAft>
                  <a:buFont typeface="Wingdings" panose="05000000000000000000" pitchFamily="2" charset="2"/>
                  <a:buChar char="Ø"/>
                </a:pPr>
                <a:r>
                  <a:rPr lang="cs-CZ" b="1" dirty="0"/>
                  <a:t>Tangenciální neboli tečné síly</a:t>
                </a:r>
                <a:r>
                  <a:rPr lang="cs-CZ" dirty="0"/>
                  <a:t>: Jedná se o sílu, která působí v obvodovém směru a vytváří točivý moment</a:t>
                </a:r>
              </a:p>
              <a:p>
                <a:pPr marL="285750" indent="-285750">
                  <a:spcAft>
                    <a:spcPts val="1200"/>
                  </a:spcAft>
                  <a:buFont typeface="Wingdings" panose="05000000000000000000" pitchFamily="2" charset="2"/>
                  <a:buChar char="Ø"/>
                </a:pPr>
                <a:r>
                  <a:rPr lang="cs-CZ" dirty="0"/>
                  <a:t>Určit tečnou sílu z průběhu magnetické indukce ve vzduchové mezeře je přes integrál obtížné, je vhodnější určovat tečnou sílu z točivého momentu a průměru induktu</a:t>
                </a:r>
              </a:p>
              <a:p>
                <a:pPr marL="285750" indent="-285750">
                  <a:spcAft>
                    <a:spcPts val="1200"/>
                  </a:spcAft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cs-CZ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cs-CZ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cs-CZ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den>
                    </m:f>
                    <m:r>
                      <a:rPr lang="cs-CZ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</m:den>
                    </m:f>
                  </m:oMath>
                </a14:m>
                <a:r>
                  <a:rPr lang="cs-CZ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cs-CZ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cs-CZ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cs-CZ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sub>
                        </m:sSub>
                      </m:num>
                      <m:den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den>
                    </m:f>
                    <m:r>
                      <a:rPr lang="cs-CZ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=0,955</m:t>
                    </m:r>
                    <m:f>
                      <m:f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cs-CZ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cs-CZ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cs-CZ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sub>
                        </m:sSub>
                      </m:num>
                      <m:den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den>
                    </m:f>
                  </m:oMath>
                </a14:m>
                <a:endParaRPr lang="cs-CZ" dirty="0"/>
              </a:p>
              <a:p>
                <a:pPr marL="285750" indent="-285750">
                  <a:spcAft>
                    <a:spcPts val="1200"/>
                  </a:spcAft>
                  <a:buFont typeface="Wingdings" panose="05000000000000000000" pitchFamily="2" charset="2"/>
                  <a:buChar char="Ø"/>
                </a:pPr>
                <a:r>
                  <a:rPr lang="cs-CZ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cs-CZ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cs-CZ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cs-CZ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num>
                      <m:den>
                        <m:f>
                          <m:fPr>
                            <m:ctrlPr>
                              <a:rPr lang="cs-CZ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cs-CZ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cs-CZ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  <m:sub>
                                <m:r>
                                  <a:rPr lang="cs-CZ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r>
                              <a:rPr lang="cs-CZ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den>
                    </m:f>
                    <m:r>
                      <a:rPr lang="cs-CZ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cs-CZ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num>
                      <m:den>
                        <m:sSub>
                          <m:sSubPr>
                            <m:ctrlPr>
                              <a:rPr lang="cs-CZ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cs-CZ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cs-CZ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cs-CZ" dirty="0"/>
              </a:p>
            </p:txBody>
          </p:sp>
        </mc:Choice>
        <mc:Fallback xmlns="">
          <p:sp>
            <p:nvSpPr>
              <p:cNvPr id="15" name="Zástupný symbol pro obsah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28650" y="1340768"/>
                <a:ext cx="7241559" cy="4940849"/>
              </a:xfrm>
              <a:blipFill>
                <a:blip r:embed="rId3"/>
                <a:stretch>
                  <a:fillRect l="-1768" t="-1605" r="-2525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7</a:t>
            </a:fld>
            <a:endParaRPr lang="cs-CZ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03EC74B3-DDBE-4B08-99C7-D1661441E3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7931" y="2780928"/>
            <a:ext cx="3082185" cy="316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187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715493"/>
            <a:ext cx="7772400" cy="678302"/>
          </a:xfrm>
        </p:spPr>
        <p:txBody>
          <a:bodyPr>
            <a:normAutofit/>
          </a:bodyPr>
          <a:lstStyle/>
          <a:p>
            <a:r>
              <a:rPr lang="cs-CZ" dirty="0"/>
              <a:t>Magnetické síly</a:t>
            </a:r>
          </a:p>
        </p:txBody>
      </p:sp>
      <p:sp>
        <p:nvSpPr>
          <p:cNvPr id="15" name="Zástupný symbol pro obsah 2"/>
          <p:cNvSpPr>
            <a:spLocks noGrp="1"/>
          </p:cNvSpPr>
          <p:nvPr>
            <p:ph type="body" idx="1"/>
          </p:nvPr>
        </p:nvSpPr>
        <p:spPr>
          <a:xfrm>
            <a:off x="628650" y="1415502"/>
            <a:ext cx="7886700" cy="4940849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b="1" dirty="0"/>
              <a:t>Radiální síly</a:t>
            </a:r>
            <a:r>
              <a:rPr lang="cs-CZ" dirty="0"/>
              <a:t>: v případě stejného rozložení magnetické indukce ve vzduchové mezeře pod každou pólovou dvojicí není hřídel namáhán na ohyb, pakliže se</a:t>
            </a:r>
            <a:r>
              <a:rPr lang="cs-CZ" b="1" dirty="0"/>
              <a:t> symetrie naruší </a:t>
            </a:r>
            <a:r>
              <a:rPr lang="cs-CZ" dirty="0"/>
              <a:t>např. nestejnou velikostí vzduchové mezery, </a:t>
            </a:r>
            <a:r>
              <a:rPr lang="cs-CZ" b="1" dirty="0"/>
              <a:t>převládne síla ve směru větší magnetické indukce a vznikne magnetický tah</a:t>
            </a:r>
            <a:r>
              <a:rPr lang="cs-CZ" dirty="0"/>
              <a:t>, který se projevuje dodatečným namáháním ložisek a zvýšeným ohybovým momentem hřídele – síla může být i </a:t>
            </a:r>
            <a:r>
              <a:rPr lang="cs-CZ" b="1" dirty="0"/>
              <a:t>srovnatelná s tíhou rotoru.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8</a:t>
            </a:fld>
            <a:endParaRPr lang="cs-CZ"/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0E91F9B6-FB06-4EAE-9133-6A0EAB3A6636}"/>
              </a:ext>
            </a:extLst>
          </p:cNvPr>
          <p:cNvGrpSpPr/>
          <p:nvPr/>
        </p:nvGrpSpPr>
        <p:grpSpPr>
          <a:xfrm>
            <a:off x="517261" y="3284984"/>
            <a:ext cx="8109477" cy="2550790"/>
            <a:chOff x="827584" y="4000044"/>
            <a:chExt cx="7433978" cy="2036731"/>
          </a:xfrm>
        </p:grpSpPr>
        <p:pic>
          <p:nvPicPr>
            <p:cNvPr id="6" name="Obrázek 5">
              <a:extLst>
                <a:ext uri="{FF2B5EF4-FFF2-40B4-BE49-F238E27FC236}">
                  <a16:creationId xmlns:a16="http://schemas.microsoft.com/office/drawing/2014/main" id="{E64E1DCA-ED26-4556-8C43-1A4A3BEBCF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7584" y="4058279"/>
              <a:ext cx="1739487" cy="1636787"/>
            </a:xfrm>
            <a:prstGeom prst="rect">
              <a:avLst/>
            </a:prstGeom>
          </p:spPr>
        </p:pic>
        <p:pic>
          <p:nvPicPr>
            <p:cNvPr id="8" name="Obrázek 7">
              <a:extLst>
                <a:ext uri="{FF2B5EF4-FFF2-40B4-BE49-F238E27FC236}">
                  <a16:creationId xmlns:a16="http://schemas.microsoft.com/office/drawing/2014/main" id="{9B9092B9-E286-4B37-A261-DA8CCA6880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31840" y="4000044"/>
              <a:ext cx="5129722" cy="20367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6012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569788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Magnetické síly</a:t>
            </a:r>
          </a:p>
        </p:txBody>
      </p:sp>
      <p:sp>
        <p:nvSpPr>
          <p:cNvPr id="15" name="Zástupný symbol pro obsah 2"/>
          <p:cNvSpPr>
            <a:spLocks noGrp="1"/>
          </p:cNvSpPr>
          <p:nvPr>
            <p:ph type="body" idx="1"/>
          </p:nvPr>
        </p:nvSpPr>
        <p:spPr>
          <a:xfrm>
            <a:off x="628650" y="1415502"/>
            <a:ext cx="7886700" cy="4940849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b="1" dirty="0"/>
              <a:t>Axiální síly</a:t>
            </a:r>
            <a:r>
              <a:rPr lang="cs-CZ" dirty="0"/>
              <a:t>: Tato síla působí v axiálním směru tzn. v ose hřídele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676702" lvl="1" indent="-285750">
              <a:buFont typeface="Arial" panose="020B0604020202020204" pitchFamily="34" charset="0"/>
              <a:buChar char="•"/>
            </a:pPr>
            <a:r>
              <a:rPr lang="cs-CZ" dirty="0"/>
              <a:t>Příčiny vzniku:</a:t>
            </a:r>
          </a:p>
          <a:p>
            <a:pPr marL="1067653" lvl="2" indent="-285750">
              <a:buFont typeface="Courier New" panose="02070309020205020404" pitchFamily="49" charset="0"/>
              <a:buChar char="o"/>
            </a:pPr>
            <a:r>
              <a:rPr lang="cs-CZ" dirty="0"/>
              <a:t>Vysunutý rotor ze statoru</a:t>
            </a:r>
          </a:p>
          <a:p>
            <a:pPr marL="1067653" lvl="2" indent="-285750">
              <a:buFont typeface="Courier New" panose="02070309020205020404" pitchFamily="49" charset="0"/>
              <a:buChar char="o"/>
            </a:pPr>
            <a:r>
              <a:rPr lang="cs-CZ" dirty="0"/>
              <a:t>Kuželový rotor i stator</a:t>
            </a:r>
          </a:p>
          <a:p>
            <a:pPr marL="1067653" lvl="2" indent="-285750">
              <a:buFont typeface="Courier New" panose="02070309020205020404" pitchFamily="49" charset="0"/>
              <a:buChar char="o"/>
            </a:pPr>
            <a:r>
              <a:rPr lang="cs-CZ" dirty="0"/>
              <a:t>Zešikmené drážky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9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594A59C-BF45-4B1C-B71D-37F142B4A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867" y="3068960"/>
            <a:ext cx="7215965" cy="2731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439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620688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Magnetické síly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ástupný symbol pro obsah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28650" y="1415502"/>
                <a:ext cx="7886700" cy="4940849"/>
              </a:xfrm>
            </p:spPr>
            <p:txBody>
              <a:bodyPr>
                <a:normAutofit/>
              </a:bodyPr>
              <a:lstStyle/>
              <a:p>
                <a:pPr marL="676702" lvl="1" indent="-285750">
                  <a:spcAft>
                    <a:spcPts val="600"/>
                  </a:spcAft>
                  <a:buFont typeface="Wingdings" panose="05000000000000000000" pitchFamily="2" charset="2"/>
                  <a:buChar char="Ø"/>
                </a:pPr>
                <a:r>
                  <a:rPr lang="cs-CZ" dirty="0"/>
                  <a:t>Vysunutý rotor ze statoru</a:t>
                </a:r>
              </a:p>
              <a:p>
                <a:pPr marL="1067653" lvl="2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cs-CZ" dirty="0"/>
                  <a:t>Působící siločáry mezi rotorem a statorem, které jej táhnou zpět.</a:t>
                </a:r>
              </a:p>
              <a:p>
                <a:pPr marL="676702" lvl="1" indent="-285750">
                  <a:spcAft>
                    <a:spcPts val="600"/>
                  </a:spcAft>
                  <a:buFont typeface="Wingdings" panose="05000000000000000000" pitchFamily="2" charset="2"/>
                  <a:buChar char="Ø"/>
                </a:pPr>
                <a:r>
                  <a:rPr lang="cs-CZ" dirty="0"/>
                  <a:t>Kuželový rotor i stator</a:t>
                </a:r>
              </a:p>
              <a:p>
                <a:pPr marL="1067653" lvl="2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cs-CZ" dirty="0"/>
                  <a:t>Po vytvoření magnetického pole ve vzduchové mezeře vznikne axiální složka od radiální síly mezi rotorem a statorem</a:t>
                </a:r>
              </a:p>
              <a:p>
                <a:pPr marL="1067653" lvl="2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cs-CZ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cs-CZ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b="0" i="1" smtClean="0">
                        <a:latin typeface="Cambria Math" panose="02040503050406030204" pitchFamily="18" charset="0"/>
                      </a:rPr>
                      <m:t>π</m:t>
                    </m:r>
                    <m:r>
                      <a:rPr lang="cs-CZ" b="0" i="1" smtClean="0">
                        <a:latin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cs-CZ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f>
                      <m:fPr>
                        <m:ctrlPr>
                          <a:rPr lang="cs-CZ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cs-CZ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cs-CZ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l-GR" b="0" i="1" smtClean="0">
                                <a:latin typeface="Cambria Math" panose="02040503050406030204" pitchFamily="18" charset="0"/>
                              </a:rPr>
                              <m:t>α</m:t>
                            </m:r>
                          </m:e>
                        </m:func>
                      </m:den>
                    </m:f>
                    <m:sSub>
                      <m:sSubPr>
                        <m:ctrlPr>
                          <a:rPr lang="cs-CZ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𝑠𝑡</m:t>
                        </m:r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ř</m:t>
                        </m:r>
                      </m:sub>
                    </m:sSub>
                  </m:oMath>
                </a14:m>
                <a:r>
                  <a:rPr lang="cs-CZ" dirty="0"/>
                  <a:t> , </a:t>
                </a:r>
                <a:r>
                  <a:rPr lang="cs-CZ" i="1" dirty="0" err="1"/>
                  <a:t>p</a:t>
                </a:r>
                <a:r>
                  <a:rPr lang="cs-CZ" i="1" baseline="-25000" dirty="0" err="1"/>
                  <a:t>stř</a:t>
                </a:r>
                <a:r>
                  <a:rPr lang="cs-CZ" dirty="0"/>
                  <a:t> je střední hodnota magnetického tahu.</a:t>
                </a:r>
              </a:p>
              <a:p>
                <a:pPr marL="1067653" lvl="2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cs-CZ" dirty="0"/>
                  <a:t>Axiální síla je pak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cs-CZ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𝑎𝑥</m:t>
                        </m:r>
                      </m:sub>
                    </m:sSub>
                    <m:r>
                      <a:rPr lang="cs-CZ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cs-CZ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cs-CZ" b="0" i="1" smtClean="0">
                        <a:latin typeface="Cambria Math" panose="02040503050406030204" pitchFamily="18" charset="0"/>
                      </a:rPr>
                      <m:t>.</m:t>
                    </m:r>
                    <m:func>
                      <m:funcPr>
                        <m:ctrlPr>
                          <a:rPr lang="cs-CZ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cs-CZ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m:rPr>
                            <m:sty m:val="p"/>
                          </m:rPr>
                          <a:rPr lang="el-GR" b="0" i="1" smtClean="0">
                            <a:latin typeface="Cambria Math" panose="02040503050406030204" pitchFamily="18" charset="0"/>
                          </a:rPr>
                          <m:t>α</m:t>
                        </m:r>
                      </m:e>
                    </m:func>
                  </m:oMath>
                </a14:m>
                <a:endParaRPr lang="cs-CZ" b="0" dirty="0"/>
              </a:p>
              <a:p>
                <a:pPr marL="1067653" lvl="2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cs-CZ" dirty="0"/>
                  <a:t>Toto uspořádání lze použít pro brzdový motor, který se po odpojení sítě zastaví.</a:t>
                </a:r>
              </a:p>
            </p:txBody>
          </p:sp>
        </mc:Choice>
        <mc:Fallback xmlns="">
          <p:sp>
            <p:nvSpPr>
              <p:cNvPr id="15" name="Zástupný symbol pro obsah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28650" y="1415502"/>
                <a:ext cx="7886700" cy="4940849"/>
              </a:xfrm>
              <a:blipFill>
                <a:blip r:embed="rId3"/>
                <a:stretch>
                  <a:fillRect t="-1603" r="-464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10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9E45AB8-6B91-4E9A-8E7B-33D3561701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672" y="4437112"/>
            <a:ext cx="6216270" cy="167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941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Mechanické silové působení</a:t>
            </a:r>
          </a:p>
        </p:txBody>
      </p:sp>
      <p:sp>
        <p:nvSpPr>
          <p:cNvPr id="15" name="Zástupný symbol pro obsah 2"/>
          <p:cNvSpPr>
            <a:spLocks noGrp="1"/>
          </p:cNvSpPr>
          <p:nvPr>
            <p:ph type="body" idx="1"/>
          </p:nvPr>
        </p:nvSpPr>
        <p:spPr>
          <a:xfrm>
            <a:off x="628650" y="1415503"/>
            <a:ext cx="7886700" cy="4317754"/>
          </a:xfrm>
        </p:spPr>
        <p:txBody>
          <a:bodyPr>
            <a:norm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b="1" dirty="0"/>
              <a:t>Odstředivá síla: </a:t>
            </a:r>
            <a:r>
              <a:rPr lang="cs-CZ" dirty="0"/>
              <a:t>U standardního uspořádání synchronních strojů jsou umístěny  póly na rotoru a působí na ně především odstředivé síly. S ohledem na velikost těchto sil musí být zvolen vhodný způsob jejich připevnění. Nejjednodušším a také nejlacinějším provedením je připevnění pomocí šroubů To je možné při menších velikostech odstředivých sil, tedy u strojů malých rozměrů nebo pomaluběžný i značných průměrů. 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Při větším namáhání už by se připevňovací šrouby s ohledem na rozměry jejich hlav nemusely na délku pólů vejít a je pak třeba zvolit jiný způsob připevněn. Např. na  rybinové drážky nebo pomocí kladiv, což je výrobně jednodušší a proto používanější. Vyžaduje to ovšem dostatečné vysoké jho rotoru. 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Při velkých rozměrech kladiva a i s ohledem na výšku rotorového jha se provádí dvě nebo i tři kladiva na jednom pólu, umístěné vedle sebe.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0956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Mechanické silové působení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ástupný symbol pro obsah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28650" y="1415502"/>
                <a:ext cx="7886700" cy="4940849"/>
              </a:xfrm>
            </p:spPr>
            <p:txBody>
              <a:bodyPr>
                <a:normAutofit fontScale="92500" lnSpcReduction="20000"/>
              </a:bodyPr>
              <a:lstStyle/>
              <a:p>
                <a:pPr marL="285750" indent="-285750">
                  <a:lnSpc>
                    <a:spcPct val="120000"/>
                  </a:lnSpc>
                  <a:spcAft>
                    <a:spcPts val="1200"/>
                  </a:spcAft>
                  <a:buFont typeface="Wingdings" panose="05000000000000000000" pitchFamily="2" charset="2"/>
                  <a:buChar char="Ø"/>
                </a:pPr>
                <a:r>
                  <a:rPr lang="cs-CZ" dirty="0"/>
                  <a:t>Připevňovací elementy pólu jsou namáhány především odstředivou silou těla pólu. pólového nástavce a budící cívky. S ohledem na velikost odstředivé síly lze zanedbat tíhu pólu a tečné síly působící na pól. Velikost celkové odstředivé síly je</a:t>
                </a:r>
              </a:p>
              <a:p>
                <a:pPr marL="285750" indent="-285750">
                  <a:lnSpc>
                    <a:spcPct val="120000"/>
                  </a:lnSpc>
                  <a:spcAft>
                    <a:spcPts val="1200"/>
                  </a:spcAft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cs-CZ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cs-CZ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cs-CZ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cs-CZ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cs-CZ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cs-CZ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cs-CZ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  <m:sSub>
                      <m:sSubPr>
                        <m:ctrlPr>
                          <a:rPr lang="cs-CZ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cs-CZ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cs-CZ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cs-CZ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cs-CZ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cs-CZ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cs-CZ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cs-CZ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cs-CZ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cs-CZ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</m:sSub>
                    <m:sSub>
                      <m:sSubPr>
                        <m:ctrlPr>
                          <a:rPr lang="cs-CZ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cs-CZ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cs-CZ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cs-CZ" dirty="0"/>
              </a:p>
              <a:p>
                <a:pPr marL="285750" indent="-285750">
                  <a:lnSpc>
                    <a:spcPct val="120000"/>
                  </a:lnSpc>
                  <a:spcAft>
                    <a:spcPts val="1200"/>
                  </a:spcAft>
                  <a:buFont typeface="Wingdings" panose="05000000000000000000" pitchFamily="2" charset="2"/>
                  <a:buChar char="Ø"/>
                </a:pPr>
                <a:r>
                  <a:rPr lang="cs-CZ" dirty="0"/>
                  <a:t>kde maximální hodnota úhlové rychlosti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cs-CZ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cs-CZ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cs-CZ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b="0" i="1" smtClean="0">
                            <a:latin typeface="Cambria Math" panose="02040503050406030204" pitchFamily="18" charset="0"/>
                          </a:rPr>
                          <m:t>π</m:t>
                        </m:r>
                      </m:num>
                      <m:den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den>
                    </m:f>
                    <m:sSub>
                      <m:sSubPr>
                        <m:ctrlPr>
                          <a:rPr lang="cs-CZ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lang="cs-CZ" dirty="0"/>
                  <a:t>, pokud není zadána,  je pro 1,2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cs-CZ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cs-CZ" dirty="0"/>
                  <a:t>. </a:t>
                </a:r>
              </a:p>
              <a:p>
                <a:pPr marL="285750" indent="-285750">
                  <a:lnSpc>
                    <a:spcPct val="120000"/>
                  </a:lnSpc>
                  <a:spcAft>
                    <a:spcPts val="1200"/>
                  </a:spcAft>
                  <a:buFont typeface="Wingdings" panose="05000000000000000000" pitchFamily="2" charset="2"/>
                  <a:buChar char="Ø"/>
                </a:pPr>
                <a:r>
                  <a:rPr lang="cs-CZ" dirty="0"/>
                  <a:t>Výrazy v závorce představují součiny hmotností a odpovídajících poloměrů těla pólu, nástavce a budící cívky.</a:t>
                </a:r>
              </a:p>
              <a:p>
                <a:pPr marL="285750" indent="-285750">
                  <a:lnSpc>
                    <a:spcPct val="120000"/>
                  </a:lnSpc>
                  <a:spcAft>
                    <a:spcPts val="1200"/>
                  </a:spcAft>
                  <a:buFont typeface="Wingdings" panose="05000000000000000000" pitchFamily="2" charset="2"/>
                  <a:buChar char="Ø"/>
                </a:pPr>
                <a:r>
                  <a:rPr lang="cs-CZ" dirty="0"/>
                  <a:t>Výpočet namáhání kladiva je proveden na jednotku délky pólu a tak i síla F1 je vztažena na jednotkovou délku, tedy: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cs-CZ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cs-CZ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cs-CZ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sSub>
                          <m:sSubPr>
                            <m:ctrlPr>
                              <a:rPr lang="cs-CZ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cs-CZ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cs-CZ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den>
                    </m:f>
                  </m:oMath>
                </a14:m>
                <a:r>
                  <a:rPr lang="cs-CZ" dirty="0"/>
                  <a:t>, kde </a:t>
                </a:r>
                <a:r>
                  <a:rPr lang="cs-CZ" i="1" dirty="0" err="1"/>
                  <a:t>L</a:t>
                </a:r>
                <a:r>
                  <a:rPr lang="cs-CZ" i="1" baseline="-25000" dirty="0" err="1"/>
                  <a:t>p</a:t>
                </a:r>
                <a:r>
                  <a:rPr lang="cs-CZ" dirty="0"/>
                  <a:t> je délka pólu.</a:t>
                </a:r>
              </a:p>
              <a:p>
                <a:pPr marL="285750" indent="-285750">
                  <a:lnSpc>
                    <a:spcPct val="120000"/>
                  </a:lnSpc>
                  <a:spcAft>
                    <a:spcPts val="1200"/>
                  </a:spcAft>
                  <a:buFont typeface="Wingdings" panose="05000000000000000000" pitchFamily="2" charset="2"/>
                  <a:buChar char="Ø"/>
                </a:pPr>
                <a:r>
                  <a:rPr lang="cs-CZ" dirty="0"/>
                  <a:t>Orientačním kritériem pro připevnění pólů pomocí šroubů nebo kladiv, resp. rybinových drážek, je velikost  odstředivé síly na jednotku délky pólu: Je-li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cs-CZ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cs-CZ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cs-CZ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cs-CZ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2,5.</m:t>
                    </m:r>
                    <m:sSup>
                      <m:sSupPr>
                        <m:ctrlPr>
                          <a:rPr lang="cs-CZ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cs-CZ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cs-CZ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cs-CZ" dirty="0"/>
                  <a:t> N/m, je zpravidla možné použít k připevnění šrouby, při větších hodnotách je třeba uvažovat o použití kladiv nebo rybin.</a:t>
                </a:r>
              </a:p>
              <a:p>
                <a:endParaRPr lang="cs-CZ" dirty="0"/>
              </a:p>
            </p:txBody>
          </p:sp>
        </mc:Choice>
        <mc:Fallback xmlns="">
          <p:sp>
            <p:nvSpPr>
              <p:cNvPr id="15" name="Zástupný symbol pro obsah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28650" y="1415502"/>
                <a:ext cx="7886700" cy="4940849"/>
              </a:xfrm>
              <a:blipFill>
                <a:blip r:embed="rId3"/>
                <a:stretch>
                  <a:fillRect l="-1468" t="-1356" r="-773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3264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284829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Mechanické silové působení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13</a:t>
            </a:fld>
            <a:endParaRPr lang="cs-CZ"/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66E0CFE5-5CD6-46FE-9FCA-7A3F0E1E8AE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1250316" y="1215699"/>
            <a:ext cx="2746375" cy="230505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B95A0B56-0847-4B81-8B7C-1EA3CAB08C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2924" y="3718317"/>
            <a:ext cx="2381158" cy="215642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183C0BA4-DC94-4118-8AE0-98C758946C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5108" y="1252558"/>
            <a:ext cx="2448272" cy="2108101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773EAC80-6A04-4413-A331-4CA72D8DF3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5976" y="3791610"/>
            <a:ext cx="3446537" cy="200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89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Teplotní roztažnost</a:t>
            </a:r>
          </a:p>
        </p:txBody>
      </p:sp>
      <p:sp>
        <p:nvSpPr>
          <p:cNvPr id="15" name="Zástupný symbol pro obsah 2"/>
          <p:cNvSpPr>
            <a:spLocks noGrp="1"/>
          </p:cNvSpPr>
          <p:nvPr>
            <p:ph type="body" idx="1"/>
          </p:nvPr>
        </p:nvSpPr>
        <p:spPr>
          <a:xfrm>
            <a:off x="628649" y="1205951"/>
            <a:ext cx="7886700" cy="5103369"/>
          </a:xfrm>
        </p:spPr>
        <p:txBody>
          <a:bodyPr>
            <a:norm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Pokud látce dodáváme teplo, tak na molekulární úrovni tuto energie částice využijí k tomu, že mohou překonat vlivy přitažlivých sil a vzdálí se od sebe. To se navenek projeví zvětšením objemu a my hovoříme o teplotní roztažnosti.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Teplotní deformaci lze vysvětlit na příkladu tělesa, které má délku podstatně větší než zbylé rozměry. Pokud se označí původní délka tělesa </a:t>
            </a:r>
            <a:r>
              <a:rPr lang="cs-CZ" i="1" dirty="0"/>
              <a:t>L</a:t>
            </a:r>
            <a:r>
              <a:rPr lang="cs-CZ" i="1" baseline="-25000" dirty="0"/>
              <a:t>0</a:t>
            </a:r>
            <a:r>
              <a:rPr lang="cs-CZ" dirty="0"/>
              <a:t>, tak pokud se zvýší teplota a teplotní rozdíl </a:t>
            </a:r>
            <a:r>
              <a:rPr lang="el-GR" i="1" dirty="0"/>
              <a:t>Δ</a:t>
            </a:r>
            <a:r>
              <a:rPr lang="cs-CZ" i="1" dirty="0"/>
              <a:t>T</a:t>
            </a:r>
            <a:r>
              <a:rPr lang="cs-CZ" dirty="0"/>
              <a:t>, tak délka </a:t>
            </a:r>
            <a:r>
              <a:rPr lang="cs-CZ" i="1" dirty="0"/>
              <a:t>L</a:t>
            </a:r>
            <a:r>
              <a:rPr lang="cs-CZ" dirty="0"/>
              <a:t> po změně teploty se vypočítá podle vztahu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dirty="0"/>
          </a:p>
          <a:p>
            <a:pPr marL="676702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600" dirty="0"/>
              <a:t>kde </a:t>
            </a:r>
            <a:r>
              <a:rPr lang="el-GR" sz="1600" i="1" dirty="0"/>
              <a:t>α</a:t>
            </a:r>
            <a:r>
              <a:rPr lang="el-GR" sz="1600" dirty="0"/>
              <a:t> </a:t>
            </a:r>
            <a:r>
              <a:rPr lang="cs-CZ" sz="1600" dirty="0"/>
              <a:t>je teplotní součinitel délkové roztažnosti , </a:t>
            </a:r>
            <a:r>
              <a:rPr lang="cs-CZ" sz="1600" i="1" dirty="0"/>
              <a:t>T</a:t>
            </a:r>
            <a:r>
              <a:rPr lang="cs-CZ" sz="1600" i="1" baseline="-25000" dirty="0"/>
              <a:t>K</a:t>
            </a:r>
            <a:r>
              <a:rPr lang="cs-CZ" sz="1600" dirty="0"/>
              <a:t> je teplota na konci a </a:t>
            </a:r>
            <a:r>
              <a:rPr lang="cs-CZ" sz="1600" i="1" dirty="0"/>
              <a:t>T</a:t>
            </a:r>
            <a:r>
              <a:rPr lang="cs-CZ" sz="1600" i="1" baseline="-25000" dirty="0"/>
              <a:t>S</a:t>
            </a:r>
            <a:r>
              <a:rPr lang="cs-CZ" sz="1600" dirty="0"/>
              <a:t> je teplota na začátku teplotní změny.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Teplotní součinitel délkové roztažnosti</a:t>
            </a:r>
          </a:p>
          <a:p>
            <a:pPr marL="676702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600" dirty="0"/>
              <a:t>Jeho jednotkou je K</a:t>
            </a:r>
            <a:r>
              <a:rPr lang="cs-CZ" sz="1600" baseline="30000" dirty="0"/>
              <a:t>-1</a:t>
            </a:r>
            <a:r>
              <a:rPr lang="cs-CZ" sz="1600" dirty="0"/>
              <a:t>, přičemž tato veličina nám dává informaci o teplotní stálosti materiálu. Čím vyšší je jeho hodnota, tím více se délka tělesa při změně teploty změní. Pro většinu látek je tento součinitel kladný (s rostoucí teplotou rostou i rozměry těles).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14</a:t>
            </a:fld>
            <a:endParaRPr lang="cs-CZ"/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BD69F94F-E695-487A-B131-A7F33C51C2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5536" y="3379310"/>
            <a:ext cx="6792926" cy="34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518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Teplotní objemová roztažnost</a:t>
            </a:r>
          </a:p>
        </p:txBody>
      </p:sp>
      <p:sp>
        <p:nvSpPr>
          <p:cNvPr id="15" name="Zástupný symbol pro obsah 2"/>
          <p:cNvSpPr>
            <a:spLocks noGrp="1"/>
          </p:cNvSpPr>
          <p:nvPr>
            <p:ph type="body" idx="1"/>
          </p:nvPr>
        </p:nvSpPr>
        <p:spPr>
          <a:xfrm>
            <a:off x="628650" y="1415502"/>
            <a:ext cx="7543750" cy="4940849"/>
          </a:xfrm>
        </p:spPr>
        <p:txBody>
          <a:bodyPr>
            <a:norm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Pokud přejdeme do trojrozměrného prostoru, tak i zde látky reagují na změnu teploty změnou svého objemu. Změna objemu tělesa se vypočítá podle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cs-CZ" dirty="0"/>
          </a:p>
          <a:p>
            <a:pPr marL="676702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cs-CZ" dirty="0"/>
          </a:p>
          <a:p>
            <a:pPr marL="676702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/>
              <a:t>kde </a:t>
            </a:r>
            <a:r>
              <a:rPr lang="cs-CZ" i="1" dirty="0"/>
              <a:t>V</a:t>
            </a:r>
            <a:r>
              <a:rPr lang="cs-CZ" dirty="0"/>
              <a:t>  je objem po teplotní změně, </a:t>
            </a:r>
            <a:r>
              <a:rPr lang="cs-CZ" i="1" dirty="0"/>
              <a:t>V</a:t>
            </a:r>
            <a:r>
              <a:rPr lang="cs-CZ" i="1" baseline="-25000" dirty="0"/>
              <a:t>0</a:t>
            </a:r>
            <a:r>
              <a:rPr lang="cs-CZ" dirty="0"/>
              <a:t>  je počáteční objem tělesa a </a:t>
            </a:r>
            <a:r>
              <a:rPr lang="el-GR" dirty="0"/>
              <a:t>β </a:t>
            </a:r>
            <a:r>
              <a:rPr lang="cs-CZ" dirty="0"/>
              <a:t>je teplotní součinitel objemové roztažnosti. Z pravé části vztahu je vidět že </a:t>
            </a:r>
            <a:r>
              <a:rPr lang="el-GR" dirty="0"/>
              <a:t>β </a:t>
            </a:r>
            <a:r>
              <a:rPr lang="cs-CZ" dirty="0"/>
              <a:t>se rovná trojnásobku </a:t>
            </a:r>
            <a:r>
              <a:rPr lang="el-GR" i="1" dirty="0"/>
              <a:t>α</a:t>
            </a:r>
            <a:r>
              <a:rPr lang="el-GR" dirty="0"/>
              <a:t>.</a:t>
            </a: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15</a:t>
            </a:fld>
            <a:endParaRPr lang="cs-CZ"/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8C84E1AF-FA3A-4468-9254-BC80DABA89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05583" y="2201102"/>
            <a:ext cx="5929657" cy="29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547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Změna hustoty v závislosti na teplotě</a:t>
            </a:r>
          </a:p>
        </p:txBody>
      </p:sp>
      <p:sp>
        <p:nvSpPr>
          <p:cNvPr id="15" name="Zástupný symbol pro obsah 2"/>
          <p:cNvSpPr>
            <a:spLocks noGrp="1"/>
          </p:cNvSpPr>
          <p:nvPr>
            <p:ph type="body" idx="1"/>
          </p:nvPr>
        </p:nvSpPr>
        <p:spPr>
          <a:xfrm>
            <a:off x="899592" y="1340768"/>
            <a:ext cx="6888800" cy="4727551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Vycházíme z toho, že při změně teploty se nemění hmotnost tělesa. Tím pádem součin objemu a hustoty musí zůstat zachován. Proto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676702" lvl="1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676702" lvl="1" indent="-285750">
              <a:buFont typeface="Arial" panose="020B0604020202020204" pitchFamily="34" charset="0"/>
              <a:buChar char="•"/>
            </a:pPr>
            <a:r>
              <a:rPr lang="cs-CZ" dirty="0"/>
              <a:t>Vidíme, že při kladném teplotním součiniteli objemové roztažnosti hustota látky klesá.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16</a:t>
            </a:fld>
            <a:endParaRPr lang="cs-CZ"/>
          </a:p>
        </p:txBody>
      </p:sp>
      <p:pic>
        <p:nvPicPr>
          <p:cNvPr id="8" name="Grafický objekt 7">
            <a:extLst>
              <a:ext uri="{FF2B5EF4-FFF2-40B4-BE49-F238E27FC236}">
                <a16:creationId xmlns:a16="http://schemas.microsoft.com/office/drawing/2014/main" id="{B753852F-B237-4E26-A641-0C41FF0F5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55608" y="2204864"/>
            <a:ext cx="6380891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953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62826" y="682405"/>
            <a:ext cx="7772400" cy="784128"/>
          </a:xfrm>
        </p:spPr>
        <p:txBody>
          <a:bodyPr>
            <a:normAutofit/>
          </a:bodyPr>
          <a:lstStyle/>
          <a:p>
            <a:r>
              <a:rPr lang="cs-CZ" dirty="0"/>
              <a:t>Základní druhy namáhání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685800" y="1403604"/>
            <a:ext cx="7772400" cy="4617684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Úkolem správného konstrukčního návrhu el. stroje je určit k předepsanému vnějšímu zatížení rozměry a deformaci částí stroje tak, aby se nepřekročila nejen mez pevnosti, ale ani mez pružnosti, za kterou se konstrukční část el. stroje trvale deformují.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676702" lvl="1" indent="-285750">
              <a:buFont typeface="Arial" panose="020B0604020202020204" pitchFamily="34" charset="0"/>
              <a:buChar char="•"/>
            </a:pPr>
            <a:r>
              <a:rPr lang="cs-CZ" dirty="0"/>
              <a:t>Mez pevnosti</a:t>
            </a:r>
          </a:p>
          <a:p>
            <a:pPr marL="676702" lvl="1" indent="-285750">
              <a:buFont typeface="Arial" panose="020B0604020202020204" pitchFamily="34" charset="0"/>
              <a:buChar char="•"/>
            </a:pPr>
            <a:r>
              <a:rPr lang="cs-CZ" dirty="0"/>
              <a:t>Mez pružnosti</a:t>
            </a:r>
          </a:p>
          <a:p>
            <a:pPr marL="676702" lvl="1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Druhy namáhání: </a:t>
            </a:r>
          </a:p>
          <a:p>
            <a:pPr marL="676702" lvl="1" indent="-285750">
              <a:buFont typeface="Arial" panose="020B0604020202020204" pitchFamily="34" charset="0"/>
              <a:buChar char="•"/>
            </a:pPr>
            <a:r>
              <a:rPr lang="cs-CZ" dirty="0"/>
              <a:t>tahem</a:t>
            </a:r>
          </a:p>
          <a:p>
            <a:pPr marL="676702" lvl="1" indent="-285750">
              <a:buFont typeface="Arial" panose="020B0604020202020204" pitchFamily="34" charset="0"/>
              <a:buChar char="•"/>
            </a:pPr>
            <a:r>
              <a:rPr lang="cs-CZ" dirty="0"/>
              <a:t>tlakem</a:t>
            </a:r>
          </a:p>
          <a:p>
            <a:pPr marL="676702" lvl="1" indent="-285750">
              <a:buFont typeface="Arial" panose="020B0604020202020204" pitchFamily="34" charset="0"/>
              <a:buChar char="•"/>
            </a:pPr>
            <a:r>
              <a:rPr lang="cs-CZ" dirty="0"/>
              <a:t>smykem (střihem)</a:t>
            </a:r>
          </a:p>
          <a:p>
            <a:pPr marL="676702" lvl="1" indent="-285750">
              <a:buFont typeface="Arial" panose="020B0604020202020204" pitchFamily="34" charset="0"/>
              <a:buChar char="•"/>
            </a:pPr>
            <a:r>
              <a:rPr lang="cs-CZ" dirty="0"/>
              <a:t>krutem</a:t>
            </a:r>
          </a:p>
          <a:p>
            <a:pPr marL="676702" lvl="1" indent="-285750">
              <a:buFont typeface="Arial" panose="020B0604020202020204" pitchFamily="34" charset="0"/>
              <a:buChar char="•"/>
            </a:pPr>
            <a:r>
              <a:rPr lang="cs-CZ" dirty="0"/>
              <a:t>ohybem</a:t>
            </a:r>
          </a:p>
          <a:p>
            <a:pPr marL="676702" lvl="1" indent="-285750">
              <a:buFont typeface="Arial" panose="020B0604020202020204" pitchFamily="34" charset="0"/>
              <a:buChar char="•"/>
            </a:pPr>
            <a:r>
              <a:rPr lang="cs-CZ" dirty="0"/>
              <a:t>Vzpěrem</a:t>
            </a:r>
          </a:p>
          <a:p>
            <a:endParaRPr lang="cs-CZ" dirty="0"/>
          </a:p>
          <a:p>
            <a:endParaRPr lang="cs-CZ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Při návrhu součásti musí být splněna podmínka, že součást musí vyhovovat jak po stránce pevnosti, tak i deformace.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676702" lvl="1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17</a:t>
            </a:fld>
            <a:endParaRPr lang="cs-CZ" dirty="0"/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132D43C5-8EAE-4006-8C19-1539CE9378EF}"/>
              </a:ext>
            </a:extLst>
          </p:cNvPr>
          <p:cNvGrpSpPr/>
          <p:nvPr/>
        </p:nvGrpSpPr>
        <p:grpSpPr>
          <a:xfrm>
            <a:off x="3179873" y="2708920"/>
            <a:ext cx="5244065" cy="1999721"/>
            <a:chOff x="840103" y="3272834"/>
            <a:chExt cx="7245536" cy="2697920"/>
          </a:xfrm>
        </p:grpSpPr>
        <p:pic>
          <p:nvPicPr>
            <p:cNvPr id="6" name="Obrázek 5">
              <a:extLst>
                <a:ext uri="{FF2B5EF4-FFF2-40B4-BE49-F238E27FC236}">
                  <a16:creationId xmlns:a16="http://schemas.microsoft.com/office/drawing/2014/main" id="{D80D4EF6-9F91-4BFC-A083-3016F90CE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59630" y="3272834"/>
              <a:ext cx="6406479" cy="1188481"/>
            </a:xfrm>
            <a:prstGeom prst="rect">
              <a:avLst/>
            </a:prstGeom>
          </p:spPr>
        </p:pic>
        <p:pic>
          <p:nvPicPr>
            <p:cNvPr id="7" name="Obrázek 6">
              <a:extLst>
                <a:ext uri="{FF2B5EF4-FFF2-40B4-BE49-F238E27FC236}">
                  <a16:creationId xmlns:a16="http://schemas.microsoft.com/office/drawing/2014/main" id="{C7A46FC1-79C3-4815-A2FB-CB853BDC8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0103" y="4869160"/>
              <a:ext cx="7245536" cy="11015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0245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72160"/>
          </a:xfrm>
        </p:spPr>
        <p:txBody>
          <a:bodyPr>
            <a:normAutofit/>
          </a:bodyPr>
          <a:lstStyle/>
          <a:p>
            <a:r>
              <a:rPr lang="cs-CZ" dirty="0"/>
              <a:t>Základní druhy namáhání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18</a:t>
            </a:fld>
            <a:endParaRPr 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40B250DC-8977-4CE7-992A-FB04FFB1A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403604"/>
            <a:ext cx="7772400" cy="4617684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676702" lvl="1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2632A4E7-E86A-432C-821F-96021743C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196752"/>
            <a:ext cx="7806299" cy="461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7382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72160"/>
          </a:xfrm>
        </p:spPr>
        <p:txBody>
          <a:bodyPr>
            <a:normAutofit/>
          </a:bodyPr>
          <a:lstStyle/>
          <a:p>
            <a:r>
              <a:rPr lang="cs-CZ" dirty="0"/>
              <a:t>Základní druhy namáhání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19</a:t>
            </a:fld>
            <a:endParaRPr 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40B250DC-8977-4CE7-992A-FB04FFB1A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403604"/>
            <a:ext cx="7772400" cy="4617684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676702" lvl="1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DAAA624-93FF-4D9C-879E-E1670FAF5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1254996"/>
            <a:ext cx="8315325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0551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72160"/>
          </a:xfrm>
        </p:spPr>
        <p:txBody>
          <a:bodyPr>
            <a:normAutofit/>
          </a:bodyPr>
          <a:lstStyle/>
          <a:p>
            <a:r>
              <a:rPr lang="cs-CZ" dirty="0"/>
              <a:t>Základní druhy namáhání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20</a:t>
            </a:fld>
            <a:endParaRPr 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40B250DC-8977-4CE7-992A-FB04FFB1A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403604"/>
            <a:ext cx="7772400" cy="4617684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676702" lvl="1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27B5D47C-9AF4-4715-87F9-F5873A3CE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268760"/>
            <a:ext cx="8334375" cy="463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3677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72160"/>
          </a:xfrm>
        </p:spPr>
        <p:txBody>
          <a:bodyPr>
            <a:normAutofit/>
          </a:bodyPr>
          <a:lstStyle/>
          <a:p>
            <a:r>
              <a:rPr lang="cs-CZ" dirty="0"/>
              <a:t>Základní druhy namáhání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21</a:t>
            </a:fld>
            <a:endParaRPr 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40B250DC-8977-4CE7-992A-FB04FFB1A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403604"/>
            <a:ext cx="7772400" cy="4617684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676702" lvl="1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E788D5B-4450-4E99-AC8E-4697A2EFA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384822"/>
            <a:ext cx="6540517" cy="461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259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72160"/>
          </a:xfrm>
        </p:spPr>
        <p:txBody>
          <a:bodyPr>
            <a:normAutofit/>
          </a:bodyPr>
          <a:lstStyle/>
          <a:p>
            <a:r>
              <a:rPr lang="cs-CZ" dirty="0"/>
              <a:t>Základní druhy namáhání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22</a:t>
            </a:fld>
            <a:endParaRPr 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40B250DC-8977-4CE7-992A-FB04FFB1A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403604"/>
            <a:ext cx="7772400" cy="4617684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676702" lvl="1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A1EE45A8-CD74-4327-982B-23F7DDDF7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032" y="1150396"/>
            <a:ext cx="6235935" cy="471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0350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72160"/>
          </a:xfrm>
        </p:spPr>
        <p:txBody>
          <a:bodyPr>
            <a:normAutofit/>
          </a:bodyPr>
          <a:lstStyle/>
          <a:p>
            <a:r>
              <a:rPr lang="cs-CZ" dirty="0"/>
              <a:t>Základní druhy namáhání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23</a:t>
            </a:fld>
            <a:endParaRPr 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40B250DC-8977-4CE7-992A-FB04FFB1A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403604"/>
            <a:ext cx="7772400" cy="4617684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676702" lvl="1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E788D5B-4450-4E99-AC8E-4697A2EFA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384822"/>
            <a:ext cx="6540517" cy="461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8593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856136"/>
          </a:xfrm>
        </p:spPr>
        <p:txBody>
          <a:bodyPr>
            <a:normAutofit/>
          </a:bodyPr>
          <a:lstStyle/>
          <a:p>
            <a:r>
              <a:rPr lang="cs-CZ" dirty="0"/>
              <a:t>Tahový diagram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685800" y="1340768"/>
            <a:ext cx="7772400" cy="4050792"/>
          </a:xfrm>
        </p:spPr>
        <p:txBody>
          <a:bodyPr>
            <a:normAutofit/>
          </a:bodyPr>
          <a:lstStyle/>
          <a:p>
            <a:r>
              <a:rPr lang="cs-CZ" dirty="0"/>
              <a:t>Ke zjištění mechanických vlastností v tahu se provádí tahová zkouška: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24</a:t>
            </a:fld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2154607"/>
            <a:ext cx="4270648" cy="3873882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718" y="2205972"/>
            <a:ext cx="5183145" cy="2329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9516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4817" y="670354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Pevnostní rovnice v tahu a tlaku, dovolené napětí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25</a:t>
            </a:fld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871" y="1412776"/>
            <a:ext cx="7762875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3864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1559654"/>
            <a:ext cx="3058716" cy="155294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670641"/>
            <a:ext cx="7772400" cy="769221"/>
          </a:xfrm>
        </p:spPr>
        <p:txBody>
          <a:bodyPr>
            <a:normAutofit/>
          </a:bodyPr>
          <a:lstStyle/>
          <a:p>
            <a:r>
              <a:rPr lang="cs-CZ" dirty="0"/>
              <a:t>Druhy zatížení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26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6520" y="1511398"/>
            <a:ext cx="2929110" cy="1566718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4449" y="3387652"/>
            <a:ext cx="2919751" cy="2094234"/>
          </a:xfrm>
          <a:prstGeom prst="rect">
            <a:avLst/>
          </a:prstGeom>
        </p:spPr>
      </p:pic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862F1538-F45B-4AB9-988A-1E86851CF87B}"/>
              </a:ext>
            </a:extLst>
          </p:cNvPr>
          <p:cNvSpPr txBox="1">
            <a:spLocks/>
          </p:cNvSpPr>
          <p:nvPr/>
        </p:nvSpPr>
        <p:spPr>
          <a:xfrm>
            <a:off x="685800" y="1403604"/>
            <a:ext cx="7772400" cy="4617684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marL="0" eaLnBrk="1" hangingPunct="1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0952" eaLnBrk="1" hangingPunct="1">
              <a:defRPr>
                <a:latin typeface="+mn-lt"/>
                <a:ea typeface="+mn-ea"/>
                <a:cs typeface="+mn-cs"/>
              </a:defRPr>
            </a:lvl2pPr>
            <a:lvl3pPr marL="781903" eaLnBrk="1" hangingPunct="1">
              <a:defRPr>
                <a:latin typeface="+mn-lt"/>
                <a:ea typeface="+mn-ea"/>
                <a:cs typeface="+mn-cs"/>
              </a:defRPr>
            </a:lvl3pPr>
            <a:lvl4pPr marL="1172855" eaLnBrk="1" hangingPunct="1">
              <a:defRPr>
                <a:latin typeface="+mn-lt"/>
                <a:ea typeface="+mn-ea"/>
                <a:cs typeface="+mn-cs"/>
              </a:defRPr>
            </a:lvl4pPr>
            <a:lvl5pPr marL="1563807" eaLnBrk="1" hangingPunct="1">
              <a:defRPr>
                <a:latin typeface="+mn-lt"/>
                <a:ea typeface="+mn-ea"/>
                <a:cs typeface="+mn-cs"/>
              </a:defRPr>
            </a:lvl5pPr>
            <a:lvl6pPr marL="1954759" eaLnBrk="1" hangingPunct="1">
              <a:defRPr>
                <a:latin typeface="+mn-lt"/>
                <a:ea typeface="+mn-ea"/>
                <a:cs typeface="+mn-cs"/>
              </a:defRPr>
            </a:lvl6pPr>
            <a:lvl7pPr marL="2345710" eaLnBrk="1" hangingPunct="1">
              <a:defRPr>
                <a:latin typeface="+mn-lt"/>
                <a:ea typeface="+mn-ea"/>
                <a:cs typeface="+mn-cs"/>
              </a:defRPr>
            </a:lvl7pPr>
            <a:lvl8pPr marL="2736662" eaLnBrk="1" hangingPunct="1">
              <a:defRPr>
                <a:latin typeface="+mn-lt"/>
                <a:ea typeface="+mn-ea"/>
                <a:cs typeface="+mn-cs"/>
              </a:defRPr>
            </a:lvl8pPr>
            <a:lvl9pPr marL="3127614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Namáhání</a:t>
            </a:r>
          </a:p>
          <a:p>
            <a:pPr marL="676702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/>
              <a:t>Konstantní</a:t>
            </a:r>
          </a:p>
          <a:p>
            <a:pPr marL="676702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/>
              <a:t>Míjivé</a:t>
            </a:r>
          </a:p>
          <a:p>
            <a:pPr marL="676702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/>
              <a:t>Střídavé</a:t>
            </a:r>
          </a:p>
          <a:p>
            <a:pPr marL="676702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/>
              <a:t>Tepavé</a:t>
            </a:r>
            <a:endParaRPr lang="cs-CZ" kern="0" dirty="0"/>
          </a:p>
          <a:p>
            <a:pPr marL="676702" lvl="1" indent="-285750">
              <a:buFont typeface="Arial" panose="020B0604020202020204" pitchFamily="34" charset="0"/>
              <a:buChar char="•"/>
            </a:pPr>
            <a:endParaRPr lang="cs-CZ" kern="0" dirty="0">
              <a:solidFill>
                <a:sysClr val="windowText" lastClr="000000"/>
              </a:solidFill>
            </a:endParaRP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6D0CC55A-11FF-405D-B37B-815626D790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7324" y="3268652"/>
            <a:ext cx="2692672" cy="218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9877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82189" y="709665"/>
            <a:ext cx="7772400" cy="784128"/>
          </a:xfrm>
        </p:spPr>
        <p:txBody>
          <a:bodyPr>
            <a:normAutofit/>
          </a:bodyPr>
          <a:lstStyle/>
          <a:p>
            <a:r>
              <a:rPr lang="cs-CZ" dirty="0"/>
              <a:t>Druhy zatížení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27</a:t>
            </a:fld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616" y="1340768"/>
            <a:ext cx="7710073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5833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Namáhání hřídele</a:t>
            </a:r>
          </a:p>
        </p:txBody>
      </p:sp>
      <p:sp>
        <p:nvSpPr>
          <p:cNvPr id="15" name="Zástupný symbol pro obsah 2"/>
          <p:cNvSpPr>
            <a:spLocks noGrp="1"/>
          </p:cNvSpPr>
          <p:nvPr>
            <p:ph type="body" idx="1"/>
          </p:nvPr>
        </p:nvSpPr>
        <p:spPr>
          <a:xfrm>
            <a:off x="628650" y="1433616"/>
            <a:ext cx="7886700" cy="4727551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V elektrickém stroji se nachází mnoho namáhaných uzlů od různých sil na příkladu hřídele bude vysvětleno dále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Používané materiály:</a:t>
            </a:r>
          </a:p>
          <a:p>
            <a:pPr marL="676702" lvl="1" indent="-285750">
              <a:buFont typeface="Arial" panose="020B0604020202020204" pitchFamily="34" charset="0"/>
              <a:buChar char="•"/>
            </a:pPr>
            <a:r>
              <a:rPr lang="cs-CZ" dirty="0"/>
              <a:t>nízko – středně uhlíková ocel, litá ocel, hliníkové slitiny, mosaz a bronz – podle aplikace. </a:t>
            </a:r>
          </a:p>
          <a:p>
            <a:pPr marL="676702" lvl="1" indent="-285750">
              <a:buFont typeface="Arial" panose="020B0604020202020204" pitchFamily="34" charset="0"/>
              <a:buChar char="•"/>
            </a:pPr>
            <a:r>
              <a:rPr lang="cs-CZ" dirty="0"/>
              <a:t>Nejběžnější materiál uhlíková ocel. Mechanické a tepelné vlastnosti jsou závislé na obsahu uhlíku. Zvýšením obsahu uhlíku se zvýší tvrdost, mez kluzu. 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28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FD17CCC-E0F4-41BB-8623-D8820597C94F}"/>
              </a:ext>
            </a:extLst>
          </p:cNvPr>
          <p:cNvPicPr/>
          <p:nvPr/>
        </p:nvPicPr>
        <p:blipFill rotWithShape="1">
          <a:blip r:embed="rId3"/>
          <a:srcRect t="9427" b="14705"/>
          <a:stretch/>
        </p:blipFill>
        <p:spPr>
          <a:xfrm>
            <a:off x="1187624" y="2060848"/>
            <a:ext cx="5904656" cy="2317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8767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Použité materiály a vlastnosti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29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FD17CCC-E0F4-41BB-8623-D8820597C94F}"/>
              </a:ext>
            </a:extLst>
          </p:cNvPr>
          <p:cNvPicPr/>
          <p:nvPr/>
        </p:nvPicPr>
        <p:blipFill rotWithShape="1">
          <a:blip r:embed="rId3"/>
          <a:srcRect b="14705"/>
          <a:stretch/>
        </p:blipFill>
        <p:spPr>
          <a:xfrm>
            <a:off x="1763688" y="1091883"/>
            <a:ext cx="5544616" cy="2408025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1100B096-BD85-458B-A6BD-C21008149991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42" r="26459"/>
          <a:stretch/>
        </p:blipFill>
        <p:spPr bwMode="auto">
          <a:xfrm rot="5400000">
            <a:off x="2871835" y="735577"/>
            <a:ext cx="2606009" cy="81346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086146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70777BA1-76EE-439F-A75C-6B59D1F2DC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15" b="1888"/>
          <a:stretch/>
        </p:blipFill>
        <p:spPr>
          <a:xfrm>
            <a:off x="628649" y="2758343"/>
            <a:ext cx="4938915" cy="3272279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Typy zatížení hřídele</a:t>
            </a:r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F3BFF07C-9E17-4CA2-9BF2-11DE0D1D0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33616"/>
            <a:ext cx="7886700" cy="4727551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Zatížení od kroutícího momentu</a:t>
            </a:r>
          </a:p>
          <a:p>
            <a:pPr marL="676702" lvl="1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676702" lvl="1" indent="-285750">
              <a:buFont typeface="Arial" panose="020B0604020202020204" pitchFamily="34" charset="0"/>
              <a:buChar char="•"/>
            </a:pPr>
            <a:r>
              <a:rPr lang="cs-CZ" dirty="0"/>
              <a:t>Musí být dimenzováno</a:t>
            </a:r>
            <a:br>
              <a:rPr lang="cs-CZ" dirty="0"/>
            </a:br>
            <a:r>
              <a:rPr lang="cs-CZ" dirty="0"/>
              <a:t>na přenos kroutící síly</a:t>
            </a:r>
          </a:p>
          <a:p>
            <a:pPr marL="676702" lvl="1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30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FD17CCC-E0F4-41BB-8623-D8820597C94F}"/>
              </a:ext>
            </a:extLst>
          </p:cNvPr>
          <p:cNvPicPr/>
          <p:nvPr/>
        </p:nvPicPr>
        <p:blipFill rotWithShape="1">
          <a:blip r:embed="rId4"/>
          <a:srcRect l="15854" t="14141" r="6097" b="14705"/>
          <a:stretch/>
        </p:blipFill>
        <p:spPr>
          <a:xfrm>
            <a:off x="4279424" y="1556792"/>
            <a:ext cx="4608512" cy="2173961"/>
          </a:xfrm>
          <a:prstGeom prst="rect">
            <a:avLst/>
          </a:prstGeom>
        </p:spPr>
      </p:pic>
      <p:sp>
        <p:nvSpPr>
          <p:cNvPr id="3" name="Šipka: zahnutá doleva 2">
            <a:extLst>
              <a:ext uri="{FF2B5EF4-FFF2-40B4-BE49-F238E27FC236}">
                <a16:creationId xmlns:a16="http://schemas.microsoft.com/office/drawing/2014/main" id="{7946FA73-2091-4E9B-AF88-960FCCB11844}"/>
              </a:ext>
            </a:extLst>
          </p:cNvPr>
          <p:cNvSpPr/>
          <p:nvPr/>
        </p:nvSpPr>
        <p:spPr>
          <a:xfrm rot="16877198">
            <a:off x="6490152" y="1673805"/>
            <a:ext cx="1296144" cy="2184718"/>
          </a:xfrm>
          <a:prstGeom prst="curvedLeftArrow">
            <a:avLst>
              <a:gd name="adj1" fmla="val 25000"/>
              <a:gd name="adj2" fmla="val 55219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5082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Typy zatížení hřídele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ástupný symbol pro obsah 2">
                <a:extLst>
                  <a:ext uri="{FF2B5EF4-FFF2-40B4-BE49-F238E27FC236}">
                    <a16:creationId xmlns:a16="http://schemas.microsoft.com/office/drawing/2014/main" id="{F3BFF07C-9E17-4CA2-9BF2-11DE0D1D0C69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568754" y="1065224"/>
                <a:ext cx="5155374" cy="4727551"/>
              </a:xfrm>
            </p:spPr>
            <p:txBody>
              <a:bodyPr>
                <a:norm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cs-CZ" dirty="0"/>
                  <a:t>Zatížení od radiálních sil</a:t>
                </a:r>
              </a:p>
              <a:p>
                <a:pPr marL="676702" lvl="1" indent="-285750">
                  <a:buFont typeface="Arial" panose="020B0604020202020204" pitchFamily="34" charset="0"/>
                  <a:buChar char="•"/>
                </a:pPr>
                <a:r>
                  <a:rPr lang="cs-CZ" dirty="0"/>
                  <a:t>Nejčastější zatížení v různých provozních aplikacích</a:t>
                </a:r>
              </a:p>
              <a:p>
                <a:pPr marL="1067653" lvl="2" indent="-285750">
                  <a:buFont typeface="Courier New" panose="02070309020205020404" pitchFamily="49" charset="0"/>
                  <a:buChar char="o"/>
                </a:pPr>
                <a:r>
                  <a:rPr lang="cs-CZ" dirty="0"/>
                  <a:t>Gravitační síla v případě horizontálně umístěného stroje   </a:t>
                </a:r>
                <a14:m>
                  <m:oMath xmlns:m="http://schemas.openxmlformats.org/officeDocument/2006/math">
                    <m:r>
                      <a:rPr lang="cs-CZ">
                        <a:latin typeface="Cambria Math" panose="02040503050406030204" pitchFamily="18" charset="0"/>
                      </a:rPr>
                      <m:t>𝐹</m:t>
                    </m:r>
                    <m:r>
                      <a:rPr lang="cs-CZ">
                        <a:latin typeface="Cambria Math" panose="02040503050406030204" pitchFamily="18" charset="0"/>
                      </a:rPr>
                      <m:t>=</m:t>
                    </m:r>
                    <m:r>
                      <a:rPr lang="cs-CZ">
                        <a:latin typeface="Cambria Math" panose="02040503050406030204" pitchFamily="18" charset="0"/>
                      </a:rPr>
                      <m:t>𝑚</m:t>
                    </m:r>
                    <m:r>
                      <a:rPr lang="cs-CZ">
                        <a:latin typeface="Cambria Math" panose="02040503050406030204" pitchFamily="18" charset="0"/>
                      </a:rPr>
                      <m:t>.</m:t>
                    </m:r>
                    <m:r>
                      <a:rPr lang="cs-CZ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cs-CZ" dirty="0"/>
              </a:p>
              <a:p>
                <a:pPr marL="1067653" lvl="2" indent="-285750">
                  <a:buFont typeface="Courier New" panose="02070309020205020404" pitchFamily="49" charset="0"/>
                  <a:buChar char="o"/>
                </a:pPr>
                <a:r>
                  <a:rPr lang="cs-CZ" dirty="0"/>
                  <a:t>Přídavné zatížení od různých ozubených stupňů, spojek, klínových řemenů, atd.</a:t>
                </a:r>
              </a:p>
              <a:p>
                <a:endParaRPr lang="cs-CZ" dirty="0"/>
              </a:p>
            </p:txBody>
          </p:sp>
        </mc:Choice>
        <mc:Fallback xmlns="">
          <p:sp>
            <p:nvSpPr>
              <p:cNvPr id="8" name="Zástupný symbol pro obsah 2">
                <a:extLst>
                  <a:ext uri="{FF2B5EF4-FFF2-40B4-BE49-F238E27FC236}">
                    <a16:creationId xmlns:a16="http://schemas.microsoft.com/office/drawing/2014/main" id="{F3BFF07C-9E17-4CA2-9BF2-11DE0D1D0C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68754" y="1065224"/>
                <a:ext cx="5155374" cy="4727551"/>
              </a:xfrm>
              <a:blipFill>
                <a:blip r:embed="rId3"/>
                <a:stretch>
                  <a:fillRect l="-2482" t="-1677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31</a:t>
            </a:fld>
            <a:endParaRPr lang="cs-CZ"/>
          </a:p>
        </p:txBody>
      </p:sp>
      <p:grpSp>
        <p:nvGrpSpPr>
          <p:cNvPr id="10" name="Skupina 9">
            <a:extLst>
              <a:ext uri="{FF2B5EF4-FFF2-40B4-BE49-F238E27FC236}">
                <a16:creationId xmlns:a16="http://schemas.microsoft.com/office/drawing/2014/main" id="{7C545BA1-C7C3-4908-89E9-3B81A47C2EE6}"/>
              </a:ext>
            </a:extLst>
          </p:cNvPr>
          <p:cNvGrpSpPr/>
          <p:nvPr/>
        </p:nvGrpSpPr>
        <p:grpSpPr>
          <a:xfrm>
            <a:off x="568754" y="3005049"/>
            <a:ext cx="4795334" cy="3107639"/>
            <a:chOff x="3948385" y="2672436"/>
            <a:chExt cx="5044177" cy="3236189"/>
          </a:xfrm>
        </p:grpSpPr>
        <p:pic>
          <p:nvPicPr>
            <p:cNvPr id="9" name="Obrázek 8">
              <a:extLst>
                <a:ext uri="{FF2B5EF4-FFF2-40B4-BE49-F238E27FC236}">
                  <a16:creationId xmlns:a16="http://schemas.microsoft.com/office/drawing/2014/main" id="{0D01F15E-61C3-4C4C-929C-ED1608591B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7505" b="12994"/>
            <a:stretch/>
          </p:blipFill>
          <p:spPr>
            <a:xfrm>
              <a:off x="3948385" y="2672436"/>
              <a:ext cx="5044177" cy="3030517"/>
            </a:xfrm>
            <a:prstGeom prst="rect">
              <a:avLst/>
            </a:prstGeom>
          </p:spPr>
        </p:pic>
        <p:pic>
          <p:nvPicPr>
            <p:cNvPr id="3" name="Obrázek 2">
              <a:extLst>
                <a:ext uri="{FF2B5EF4-FFF2-40B4-BE49-F238E27FC236}">
                  <a16:creationId xmlns:a16="http://schemas.microsoft.com/office/drawing/2014/main" id="{1D93C5DA-F17E-4EDE-AE85-B1B09A494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48064" y="5383902"/>
              <a:ext cx="1840832" cy="524723"/>
            </a:xfrm>
            <a:prstGeom prst="rect">
              <a:avLst/>
            </a:prstGeom>
          </p:spPr>
        </p:pic>
      </p:grp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C892A6E0-9518-434E-B678-BD6C729E871A}"/>
              </a:ext>
            </a:extLst>
          </p:cNvPr>
          <p:cNvGrpSpPr/>
          <p:nvPr/>
        </p:nvGrpSpPr>
        <p:grpSpPr>
          <a:xfrm>
            <a:off x="5241475" y="1122539"/>
            <a:ext cx="3699378" cy="1747109"/>
            <a:chOff x="4396608" y="767430"/>
            <a:chExt cx="4608512" cy="2356598"/>
          </a:xfrm>
        </p:grpSpPr>
        <p:pic>
          <p:nvPicPr>
            <p:cNvPr id="6" name="Obrázek 5">
              <a:extLst>
                <a:ext uri="{FF2B5EF4-FFF2-40B4-BE49-F238E27FC236}">
                  <a16:creationId xmlns:a16="http://schemas.microsoft.com/office/drawing/2014/main" id="{0FD17CCC-E0F4-41BB-8623-D8820597C94F}"/>
                </a:ext>
              </a:extLst>
            </p:cNvPr>
            <p:cNvPicPr/>
            <p:nvPr/>
          </p:nvPicPr>
          <p:blipFill rotWithShape="1">
            <a:blip r:embed="rId6"/>
            <a:srcRect l="15854" t="14141" r="6097" b="14705"/>
            <a:stretch/>
          </p:blipFill>
          <p:spPr>
            <a:xfrm>
              <a:off x="4396608" y="950067"/>
              <a:ext cx="4608512" cy="2173961"/>
            </a:xfrm>
            <a:prstGeom prst="rect">
              <a:avLst/>
            </a:prstGeom>
          </p:spPr>
        </p:pic>
        <p:sp>
          <p:nvSpPr>
            <p:cNvPr id="5" name="Šipka: dolů 4">
              <a:extLst>
                <a:ext uri="{FF2B5EF4-FFF2-40B4-BE49-F238E27FC236}">
                  <a16:creationId xmlns:a16="http://schemas.microsoft.com/office/drawing/2014/main" id="{1396EDF5-B867-481A-9D61-F625ECF900B6}"/>
                </a:ext>
              </a:extLst>
            </p:cNvPr>
            <p:cNvSpPr/>
            <p:nvPr/>
          </p:nvSpPr>
          <p:spPr>
            <a:xfrm>
              <a:off x="8038728" y="767430"/>
              <a:ext cx="648072" cy="129614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35754171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Typy zatížení hřídele</a:t>
            </a:r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F3BFF07C-9E17-4CA2-9BF2-11DE0D1D0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33616"/>
            <a:ext cx="5815558" cy="4727551"/>
          </a:xfrm>
        </p:spPr>
        <p:txBody>
          <a:bodyPr>
            <a:norm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Zatížení od vibrací</a:t>
            </a:r>
          </a:p>
          <a:p>
            <a:pPr marL="676702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/>
              <a:t>Na hřídel během provozu působí i různé rezonanční frekvence, které svými kmity dokáží vybudit dodatečné rázy.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Předpětí hřídele </a:t>
            </a:r>
          </a:p>
          <a:p>
            <a:pPr marL="676702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/>
              <a:t>Kvůli nalisování rotorového svazku vzniká dodatečné namáhání svazku.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32</a:t>
            </a:fld>
            <a:endParaRPr lang="cs-CZ"/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7E4C440C-589B-4E44-823F-A9419F0D951C}"/>
              </a:ext>
            </a:extLst>
          </p:cNvPr>
          <p:cNvGrpSpPr/>
          <p:nvPr/>
        </p:nvGrpSpPr>
        <p:grpSpPr>
          <a:xfrm>
            <a:off x="4608004" y="3501008"/>
            <a:ext cx="3672408" cy="2376264"/>
            <a:chOff x="2987824" y="3470287"/>
            <a:chExt cx="4608512" cy="2861971"/>
          </a:xfrm>
        </p:grpSpPr>
        <p:pic>
          <p:nvPicPr>
            <p:cNvPr id="6" name="Obrázek 5">
              <a:extLst>
                <a:ext uri="{FF2B5EF4-FFF2-40B4-BE49-F238E27FC236}">
                  <a16:creationId xmlns:a16="http://schemas.microsoft.com/office/drawing/2014/main" id="{0FD17CCC-E0F4-41BB-8623-D8820597C94F}"/>
                </a:ext>
              </a:extLst>
            </p:cNvPr>
            <p:cNvPicPr/>
            <p:nvPr/>
          </p:nvPicPr>
          <p:blipFill rotWithShape="1">
            <a:blip r:embed="rId3"/>
            <a:srcRect l="15854" t="14141" r="6097" b="14705"/>
            <a:stretch/>
          </p:blipFill>
          <p:spPr>
            <a:xfrm>
              <a:off x="2987824" y="3645024"/>
              <a:ext cx="4608512" cy="2173961"/>
            </a:xfrm>
            <a:prstGeom prst="rect">
              <a:avLst/>
            </a:prstGeom>
          </p:spPr>
        </p:pic>
        <p:sp>
          <p:nvSpPr>
            <p:cNvPr id="7" name="Šipka: dolů 6">
              <a:extLst>
                <a:ext uri="{FF2B5EF4-FFF2-40B4-BE49-F238E27FC236}">
                  <a16:creationId xmlns:a16="http://schemas.microsoft.com/office/drawing/2014/main" id="{77601083-6545-4892-B885-E688EDFCE666}"/>
                </a:ext>
              </a:extLst>
            </p:cNvPr>
            <p:cNvSpPr/>
            <p:nvPr/>
          </p:nvSpPr>
          <p:spPr>
            <a:xfrm>
              <a:off x="5724128" y="3470287"/>
              <a:ext cx="720080" cy="115212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" name="Šipka: nahoru 9">
              <a:extLst>
                <a:ext uri="{FF2B5EF4-FFF2-40B4-BE49-F238E27FC236}">
                  <a16:creationId xmlns:a16="http://schemas.microsoft.com/office/drawing/2014/main" id="{47A3A2EF-3732-4BAA-A413-B8F012EEFE82}"/>
                </a:ext>
              </a:extLst>
            </p:cNvPr>
            <p:cNvSpPr/>
            <p:nvPr/>
          </p:nvSpPr>
          <p:spPr>
            <a:xfrm>
              <a:off x="5724128" y="5383274"/>
              <a:ext cx="792088" cy="948984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3934938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Reference</a:t>
            </a:r>
          </a:p>
        </p:txBody>
      </p:sp>
      <p:sp>
        <p:nvSpPr>
          <p:cNvPr id="15" name="Zástupný symbol pro obsah 2"/>
          <p:cNvSpPr>
            <a:spLocks noGrp="1"/>
          </p:cNvSpPr>
          <p:nvPr>
            <p:ph type="body" idx="1"/>
          </p:nvPr>
        </p:nvSpPr>
        <p:spPr>
          <a:xfrm>
            <a:off x="628650" y="1415502"/>
            <a:ext cx="7886700" cy="4940849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[1]</a:t>
            </a:r>
            <a:r>
              <a:rPr lang="cs-CZ" dirty="0"/>
              <a:t> </a:t>
            </a:r>
            <a:r>
              <a:rPr lang="cs-CZ" dirty="0" err="1"/>
              <a:t>Mechanical</a:t>
            </a:r>
            <a:r>
              <a:rPr lang="cs-CZ" dirty="0"/>
              <a:t> Design </a:t>
            </a:r>
            <a:r>
              <a:rPr lang="cs-CZ" dirty="0" err="1"/>
              <a:t>of</a:t>
            </a:r>
            <a:r>
              <a:rPr lang="cs-CZ" dirty="0"/>
              <a:t> Electric Motors, </a:t>
            </a:r>
            <a:r>
              <a:rPr lang="cs-CZ" dirty="0" err="1"/>
              <a:t>Wei</a:t>
            </a:r>
            <a:r>
              <a:rPr lang="cs-CZ" dirty="0"/>
              <a:t> Tong, 2014</a:t>
            </a:r>
          </a:p>
          <a:p>
            <a:pPr>
              <a:spcAft>
                <a:spcPts val="1200"/>
              </a:spcAft>
            </a:pPr>
            <a:r>
              <a:rPr lang="en-US" dirty="0"/>
              <a:t>[</a:t>
            </a:r>
            <a:r>
              <a:rPr lang="cs-CZ" dirty="0"/>
              <a:t>2</a:t>
            </a:r>
            <a:r>
              <a:rPr lang="en-US" dirty="0"/>
              <a:t>]</a:t>
            </a:r>
            <a:r>
              <a:rPr lang="cs-CZ" dirty="0"/>
              <a:t> https://onlineschool.cz/fyzika/</a:t>
            </a:r>
            <a:r>
              <a:rPr lang="cs-CZ" dirty="0" err="1"/>
              <a:t>teplotni-roztaznost</a:t>
            </a:r>
            <a:r>
              <a:rPr lang="cs-CZ" dirty="0"/>
              <a:t>/, 2020</a:t>
            </a:r>
          </a:p>
          <a:p>
            <a:pPr>
              <a:spcAft>
                <a:spcPts val="1200"/>
              </a:spcAft>
            </a:pPr>
            <a:r>
              <a:rPr lang="en-US" dirty="0"/>
              <a:t>[3]</a:t>
            </a:r>
            <a:r>
              <a:rPr lang="cs-CZ" dirty="0"/>
              <a:t> </a:t>
            </a:r>
            <a:r>
              <a:rPr lang="cs-CZ" dirty="0" err="1"/>
              <a:t>Materials</a:t>
            </a:r>
            <a:r>
              <a:rPr lang="cs-CZ" dirty="0"/>
              <a:t> </a:t>
            </a:r>
            <a:r>
              <a:rPr lang="cs-CZ" dirty="0" err="1"/>
              <a:t>Selection</a:t>
            </a:r>
            <a:r>
              <a:rPr lang="cs-CZ" dirty="0"/>
              <a:t> in </a:t>
            </a:r>
            <a:r>
              <a:rPr lang="cs-CZ" dirty="0" err="1"/>
              <a:t>Mechanical</a:t>
            </a:r>
            <a:r>
              <a:rPr lang="cs-CZ" dirty="0"/>
              <a:t> Design, </a:t>
            </a:r>
            <a:r>
              <a:rPr lang="cs-CZ" dirty="0" err="1"/>
              <a:t>Ashby</a:t>
            </a:r>
            <a:r>
              <a:rPr lang="cs-CZ" dirty="0"/>
              <a:t> 1992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76318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Sebehodnotící otázky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4C0DD0D4-1811-43D8-9080-55127CEBDC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484784"/>
            <a:ext cx="7772400" cy="515312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34</a:t>
            </a:fld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498838F8-5FC9-410A-AC7E-C720A8952588}"/>
              </a:ext>
            </a:extLst>
          </p:cNvPr>
          <p:cNvSpPr txBox="1">
            <a:spLocks/>
          </p:cNvSpPr>
          <p:nvPr/>
        </p:nvSpPr>
        <p:spPr>
          <a:xfrm>
            <a:off x="659160" y="1172099"/>
            <a:ext cx="7772400" cy="5153126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marL="0" eaLnBrk="1" hangingPunct="1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0952" eaLnBrk="1" hangingPunct="1">
              <a:defRPr>
                <a:latin typeface="+mn-lt"/>
                <a:ea typeface="+mn-ea"/>
                <a:cs typeface="+mn-cs"/>
              </a:defRPr>
            </a:lvl2pPr>
            <a:lvl3pPr marL="781903" eaLnBrk="1" hangingPunct="1">
              <a:defRPr>
                <a:latin typeface="+mn-lt"/>
                <a:ea typeface="+mn-ea"/>
                <a:cs typeface="+mn-cs"/>
              </a:defRPr>
            </a:lvl3pPr>
            <a:lvl4pPr marL="1172855" eaLnBrk="1" hangingPunct="1">
              <a:defRPr>
                <a:latin typeface="+mn-lt"/>
                <a:ea typeface="+mn-ea"/>
                <a:cs typeface="+mn-cs"/>
              </a:defRPr>
            </a:lvl4pPr>
            <a:lvl5pPr marL="1563807" eaLnBrk="1" hangingPunct="1">
              <a:defRPr>
                <a:latin typeface="+mn-lt"/>
                <a:ea typeface="+mn-ea"/>
                <a:cs typeface="+mn-cs"/>
              </a:defRPr>
            </a:lvl5pPr>
            <a:lvl6pPr marL="1954759" eaLnBrk="1" hangingPunct="1">
              <a:defRPr>
                <a:latin typeface="+mn-lt"/>
                <a:ea typeface="+mn-ea"/>
                <a:cs typeface="+mn-cs"/>
              </a:defRPr>
            </a:lvl6pPr>
            <a:lvl7pPr marL="2345710" eaLnBrk="1" hangingPunct="1">
              <a:defRPr>
                <a:latin typeface="+mn-lt"/>
                <a:ea typeface="+mn-ea"/>
                <a:cs typeface="+mn-cs"/>
              </a:defRPr>
            </a:lvl7pPr>
            <a:lvl8pPr marL="2736662" eaLnBrk="1" hangingPunct="1">
              <a:defRPr>
                <a:latin typeface="+mn-lt"/>
                <a:ea typeface="+mn-ea"/>
                <a:cs typeface="+mn-cs"/>
              </a:defRPr>
            </a:lvl8pPr>
            <a:lvl9pPr marL="3127614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kern="0" dirty="0"/>
              <a:t>Vyjmenujte kritické uzly při návrhu elektrického stroje.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kern="0" dirty="0"/>
              <a:t>Odvoďte velikost tangenciální síly pro el. motor s hladkým rotorem.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kern="0" dirty="0"/>
              <a:t>Vyjmenujte síly působící na statory el. motoru.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kern="0" dirty="0"/>
              <a:t>Odvoďte vztah pro teplotní roztažnost, definujte jednotlivé prvky rovnice.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kern="0" dirty="0"/>
              <a:t>Na příkladu volného hřídele el. stroje, vysvětlete namáhání ohybem, popište veličiny vstupující do výpočtu.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kern="0" dirty="0"/>
              <a:t>Definujte a graficky znázorněte síly působí na hřídel synchronního motoru v klidu. 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kern="0" dirty="0"/>
              <a:t>Jaké znáte druhy zatížení, jednotlivé druhy znázorněte graficky a popište.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kern="0" dirty="0"/>
          </a:p>
          <a:p>
            <a:endParaRPr lang="cs-CZ" kern="0" dirty="0"/>
          </a:p>
        </p:txBody>
      </p:sp>
    </p:spTree>
    <p:extLst>
      <p:ext uri="{BB962C8B-B14F-4D97-AF65-F5344CB8AC3E}">
        <p14:creationId xmlns:p14="http://schemas.microsoft.com/office/powerpoint/2010/main" val="1100254754"/>
      </p:ext>
    </p:extLst>
  </p:cSld>
  <p:clrMapOvr>
    <a:masterClrMapping/>
  </p:clrMapOvr>
</p:sld>
</file>

<file path=ppt/theme/theme1.xml><?xml version="1.0" encoding="utf-8"?>
<a:theme xmlns:a="http://schemas.openxmlformats.org/drawingml/2006/main" name="Prezentace - šablon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D60D2E6321EA41A3D2727E1AE5970B" ma:contentTypeVersion="12" ma:contentTypeDescription="Create a new document." ma:contentTypeScope="" ma:versionID="8365ddc5ef714600ffb8e57b8d4925d7">
  <xsd:schema xmlns:xsd="http://www.w3.org/2001/XMLSchema" xmlns:xs="http://www.w3.org/2001/XMLSchema" xmlns:p="http://schemas.microsoft.com/office/2006/metadata/properties" xmlns:ns2="bbfb10b4-afb9-422f-9ddb-6ac1294eb5ee" xmlns:ns3="20bdc523-560b-48ac-8188-a314ced965bb" targetNamespace="http://schemas.microsoft.com/office/2006/metadata/properties" ma:root="true" ma:fieldsID="4d88d168a1d1a8e71cc3dd375ae719b5" ns2:_="" ns3:_="">
    <xsd:import namespace="bbfb10b4-afb9-422f-9ddb-6ac1294eb5ee"/>
    <xsd:import namespace="20bdc523-560b-48ac-8188-a314ced965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fb10b4-afb9-422f-9ddb-6ac1294eb5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bdc523-560b-48ac-8188-a314ced965bb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92F65F0-B581-4804-9AF6-89D24339D528}"/>
</file>

<file path=customXml/itemProps2.xml><?xml version="1.0" encoding="utf-8"?>
<ds:datastoreItem xmlns:ds="http://schemas.openxmlformats.org/officeDocument/2006/customXml" ds:itemID="{94FCF78F-9D57-493D-94AB-B16335C45FB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3EA4D3-38C2-4758-A450-88C15690B684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Prezentace - šablona</Template>
  <TotalTime>10283</TotalTime>
  <Words>1415</Words>
  <Application>Microsoft Office PowerPoint</Application>
  <PresentationFormat>Předvádění na obrazovce (4:3)</PresentationFormat>
  <Paragraphs>198</Paragraphs>
  <Slides>34</Slides>
  <Notes>19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34</vt:i4>
      </vt:variant>
    </vt:vector>
  </HeadingPairs>
  <TitlesOfParts>
    <vt:vector size="40" baseType="lpstr">
      <vt:lpstr>Arial</vt:lpstr>
      <vt:lpstr>Calibri</vt:lpstr>
      <vt:lpstr>Cambria Math</vt:lpstr>
      <vt:lpstr>Courier New</vt:lpstr>
      <vt:lpstr>Wingdings</vt:lpstr>
      <vt:lpstr>Prezentace - šablona</vt:lpstr>
      <vt:lpstr>Prezentace aplikace PowerPoint</vt:lpstr>
      <vt:lpstr>Druhy namáhání</vt:lpstr>
      <vt:lpstr>Kritické uzly synchronního stroje s vyniklými póly</vt:lpstr>
      <vt:lpstr>Kritické uzly synchronního stroje s vyniklými póly</vt:lpstr>
      <vt:lpstr>Kritické uzly asynchronního stroje s hladkým rotorem</vt:lpstr>
      <vt:lpstr>Kritické uzly asynchronního stroje s klecí nakrátko</vt:lpstr>
      <vt:lpstr>Magnetické síly</vt:lpstr>
      <vt:lpstr>Magnetické síly</vt:lpstr>
      <vt:lpstr>Magnetické síly</vt:lpstr>
      <vt:lpstr>Magnetické síly</vt:lpstr>
      <vt:lpstr>Mechanické silové působení</vt:lpstr>
      <vt:lpstr>Mechanické silové působení</vt:lpstr>
      <vt:lpstr>Mechanické silové působení</vt:lpstr>
      <vt:lpstr>Teplotní roztažnost</vt:lpstr>
      <vt:lpstr>Teplotní objemová roztažnost</vt:lpstr>
      <vt:lpstr>Změna hustoty v závislosti na teplotě</vt:lpstr>
      <vt:lpstr>Základní druhy namáhání</vt:lpstr>
      <vt:lpstr>Základní druhy namáhání</vt:lpstr>
      <vt:lpstr>Základní druhy namáhání</vt:lpstr>
      <vt:lpstr>Základní druhy namáhání</vt:lpstr>
      <vt:lpstr>Základní druhy namáhání</vt:lpstr>
      <vt:lpstr>Základní druhy namáhání</vt:lpstr>
      <vt:lpstr>Základní druhy namáhání</vt:lpstr>
      <vt:lpstr>Tahový diagram</vt:lpstr>
      <vt:lpstr>Pevnostní rovnice v tahu a tlaku, dovolené napětí</vt:lpstr>
      <vt:lpstr>Druhy zatížení</vt:lpstr>
      <vt:lpstr>Druhy zatížení</vt:lpstr>
      <vt:lpstr>Namáhání hřídele</vt:lpstr>
      <vt:lpstr>Použité materiály a vlastnosti</vt:lpstr>
      <vt:lpstr>Typy zatížení hřídele</vt:lpstr>
      <vt:lpstr>Typy zatížení hřídele</vt:lpstr>
      <vt:lpstr>Typy zatížení hřídele</vt:lpstr>
      <vt:lpstr>Reference</vt:lpstr>
      <vt:lpstr>Sebehodnotící otázky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Stavba Elektrických Strojů 1</dc:title>
  <dc:creator>Rumix</dc:creator>
  <cp:lastModifiedBy>Lukas Veg</cp:lastModifiedBy>
  <cp:revision>368</cp:revision>
  <dcterms:created xsi:type="dcterms:W3CDTF">2011-09-16T14:26:25Z</dcterms:created>
  <dcterms:modified xsi:type="dcterms:W3CDTF">2021-10-01T12:03:08Z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0x01010006D60D2E6321EA41A3D2727E1AE5970B</vt:lpwstr>
  </property>
</Properties>
</file>