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8" r:id="rId3"/>
    <p:sldId id="299" r:id="rId4"/>
    <p:sldId id="300" r:id="rId5"/>
    <p:sldId id="301" r:id="rId6"/>
    <p:sldId id="302" r:id="rId7"/>
    <p:sldId id="303" r:id="rId8"/>
    <p:sldId id="304" r:id="rId9"/>
    <p:sldId id="305" r:id="rId10"/>
    <p:sldId id="306" r:id="rId11"/>
    <p:sldId id="307" r:id="rId12"/>
    <p:sldId id="308" r:id="rId13"/>
    <p:sldId id="309" r:id="rId14"/>
    <p:sldId id="310" r:id="rId15"/>
    <p:sldId id="311" r:id="rId16"/>
    <p:sldId id="312" r:id="rId17"/>
    <p:sldId id="313" r:id="rId18"/>
    <p:sldId id="314" r:id="rId19"/>
    <p:sldId id="315" r:id="rId20"/>
    <p:sldId id="316" r:id="rId21"/>
    <p:sldId id="317" r:id="rId22"/>
    <p:sldId id="318" r:id="rId23"/>
    <p:sldId id="319" r:id="rId24"/>
    <p:sldId id="320" r:id="rId25"/>
  </p:sldIdLst>
  <p:sldSz cx="10693400" cy="7562850"/>
  <p:notesSz cx="10693400" cy="75628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356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534670" y="7033450"/>
            <a:ext cx="2459482" cy="276999"/>
          </a:xfrm>
        </p:spPr>
        <p:txBody>
          <a:bodyPr/>
          <a:lstStyle/>
          <a:p>
            <a:fld id="{CC5CCF94-80D3-47E8-96A1-07D6E7505320}" type="datetimeFigureOut">
              <a:rPr lang="cs-CZ" smtClean="0"/>
              <a:t>14.7.2022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635756" y="7033450"/>
            <a:ext cx="3421888" cy="276999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699248" y="7033450"/>
            <a:ext cx="2459482" cy="276999"/>
          </a:xfrm>
        </p:spPr>
        <p:txBody>
          <a:bodyPr/>
          <a:lstStyle/>
          <a:p>
            <a:fld id="{16487A5A-F7B1-48AF-A490-77CFD43348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620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534670" y="7033450"/>
            <a:ext cx="2459482" cy="276999"/>
          </a:xfrm>
        </p:spPr>
        <p:txBody>
          <a:bodyPr/>
          <a:lstStyle/>
          <a:p>
            <a:fld id="{CC5CCF94-80D3-47E8-96A1-07D6E7505320}" type="datetimeFigureOut">
              <a:rPr lang="cs-CZ" smtClean="0"/>
              <a:t>14.7.2022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635756" y="7033450"/>
            <a:ext cx="3421888" cy="276999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7699248" y="7033450"/>
            <a:ext cx="2459482" cy="276999"/>
          </a:xfrm>
        </p:spPr>
        <p:txBody>
          <a:bodyPr/>
          <a:lstStyle/>
          <a:p>
            <a:fld id="{16487A5A-F7B1-48AF-A490-77CFD43348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0178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"/>
            <a:ext cx="10692002" cy="647999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6684092" y="6750009"/>
            <a:ext cx="1117395" cy="53999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3786055" y="6828576"/>
            <a:ext cx="2078671" cy="38598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2890520" y="6750012"/>
            <a:ext cx="810260" cy="540385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3266979" y="681001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317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311109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3086980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3446979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342286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335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342286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335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3266979" y="7169999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317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k object 31"/>
          <p:cNvSpPr/>
          <p:nvPr/>
        </p:nvSpPr>
        <p:spPr>
          <a:xfrm>
            <a:off x="311109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07301" y="1328879"/>
            <a:ext cx="9278797" cy="533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07301" y="2069865"/>
            <a:ext cx="9278797" cy="1854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692002" cy="6479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684092" y="6750009"/>
            <a:ext cx="1117395" cy="5399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786055" y="6828576"/>
            <a:ext cx="2078671" cy="38598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90520" y="6750012"/>
            <a:ext cx="810260" cy="540385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266979" y="681001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17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11109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086980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446979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42286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35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42286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35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266979" y="7169999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17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11109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895543" y="2319254"/>
            <a:ext cx="8902065" cy="11224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700"/>
              </a:lnSpc>
            </a:pPr>
            <a:r>
              <a:rPr lang="cs-CZ" sz="3200" b="1" spc="-20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700"/>
              </a:lnSpc>
            </a:pPr>
            <a:r>
              <a:rPr lang="cs-CZ" sz="2000" b="1" spc="-20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2000" b="1" spc="-20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4000" dirty="0">
              <a:latin typeface="Calibri"/>
              <a:cs typeface="Calibri"/>
            </a:endParaRPr>
          </a:p>
        </p:txBody>
      </p:sp>
    </p:spTree>
  </p:cSld>
  <p:clrMapOvr>
    <a:masterClrMapping/>
  </p:clrMapOvr>
  <p:transition>
    <p:push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1028" y="917662"/>
            <a:ext cx="6498967" cy="5732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1536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400" y="970624"/>
            <a:ext cx="5257996" cy="531895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3512" y="1409458"/>
            <a:ext cx="6017395" cy="3109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6368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506" y="934114"/>
            <a:ext cx="3160414" cy="561271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7848" y="1318665"/>
            <a:ext cx="6425481" cy="4287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2329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619" y="1383430"/>
            <a:ext cx="9408163" cy="4795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2708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70" y="916661"/>
            <a:ext cx="3920590" cy="448451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7207" y="916660"/>
            <a:ext cx="5171983" cy="5013231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79760" y="5929892"/>
            <a:ext cx="5781926" cy="492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5630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6614" y="921938"/>
            <a:ext cx="4488797" cy="5675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3083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22" y="1069888"/>
            <a:ext cx="4994251" cy="3388702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/>
          <a:srcRect l="24651" b="37788"/>
          <a:stretch/>
        </p:blipFill>
        <p:spPr>
          <a:xfrm>
            <a:off x="147522" y="4814195"/>
            <a:ext cx="5738892" cy="130525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0582" y="1142750"/>
            <a:ext cx="4336445" cy="1161399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2954" y="2467509"/>
            <a:ext cx="4303023" cy="1386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5583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752" y="956887"/>
            <a:ext cx="9223058" cy="538609"/>
          </a:xfrm>
        </p:spPr>
        <p:txBody>
          <a:bodyPr/>
          <a:lstStyle/>
          <a:p>
            <a:r>
              <a:rPr lang="cs-CZ" dirty="0" smtClean="0"/>
              <a:t>Krystalizace u slitin </a:t>
            </a:r>
            <a:r>
              <a:rPr lang="cs-CZ" dirty="0" err="1" smtClean="0"/>
              <a:t>Fe</a:t>
            </a:r>
            <a:r>
              <a:rPr lang="cs-CZ" dirty="0" smtClean="0"/>
              <a:t>-C-W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774" y="1786687"/>
            <a:ext cx="3640797" cy="4914751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9432" y="773906"/>
            <a:ext cx="4486688" cy="6026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7962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974" y="773906"/>
            <a:ext cx="4387162" cy="5909112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7937" y="820949"/>
            <a:ext cx="4228362" cy="596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6402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20" y="773907"/>
            <a:ext cx="4258977" cy="5876154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1501" y="1114380"/>
            <a:ext cx="5341656" cy="5341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2600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768" y="970625"/>
            <a:ext cx="4430295" cy="5417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6757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35171" y="1094152"/>
            <a:ext cx="5680869" cy="538609"/>
          </a:xfrm>
        </p:spPr>
        <p:txBody>
          <a:bodyPr/>
          <a:lstStyle/>
          <a:p>
            <a:r>
              <a:rPr lang="cs-CZ" dirty="0" smtClean="0"/>
              <a:t>TZ – rychlořezných ocelí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365" y="1858026"/>
            <a:ext cx="4043017" cy="493091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5519" y="925228"/>
            <a:ext cx="4100294" cy="5797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92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49" y="781471"/>
            <a:ext cx="4332958" cy="6007473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6770" y="773907"/>
            <a:ext cx="4464713" cy="5963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1459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515" y="857134"/>
            <a:ext cx="4326207" cy="593181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6475" y="748511"/>
            <a:ext cx="4473018" cy="6040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04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02" y="849567"/>
            <a:ext cx="4382331" cy="5939377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5972" y="711385"/>
            <a:ext cx="4260313" cy="5965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5986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/>
          <a:srcRect l="22301"/>
          <a:stretch/>
        </p:blipFill>
        <p:spPr>
          <a:xfrm>
            <a:off x="128622" y="886851"/>
            <a:ext cx="5914293" cy="1052779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2740" y="1558473"/>
            <a:ext cx="4670660" cy="5230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7428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148" y="773906"/>
            <a:ext cx="4361672" cy="6000488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6616" y="954400"/>
            <a:ext cx="5364157" cy="5155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7603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29" y="934336"/>
            <a:ext cx="4261691" cy="365287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2678" y="1091683"/>
            <a:ext cx="4859274" cy="5028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2093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5437" y="957962"/>
            <a:ext cx="4788070" cy="693611"/>
          </a:xfrm>
        </p:spPr>
        <p:txBody>
          <a:bodyPr>
            <a:normAutofit/>
          </a:bodyPr>
          <a:lstStyle/>
          <a:p>
            <a:r>
              <a:rPr lang="cs-CZ" dirty="0" smtClean="0"/>
              <a:t>Ocel pro práci za studena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419" y="1651573"/>
            <a:ext cx="3289164" cy="2958339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2596" y="1708421"/>
            <a:ext cx="3055245" cy="219784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0463" y="1038822"/>
            <a:ext cx="3962441" cy="540197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4745" y="3963114"/>
            <a:ext cx="2747599" cy="2606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1607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4958" y="1031152"/>
            <a:ext cx="3994893" cy="4691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4381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2528" y="942830"/>
            <a:ext cx="6142400" cy="353137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Nástrojová ocel pro práci za tepla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173" y="1445282"/>
            <a:ext cx="3818411" cy="276563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0742" y="1414936"/>
            <a:ext cx="3623538" cy="260652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172" y="4360228"/>
            <a:ext cx="3538437" cy="226823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0741" y="4098977"/>
            <a:ext cx="3797558" cy="252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2804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734" y="1409612"/>
            <a:ext cx="4742599" cy="425198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3255" y="1409612"/>
            <a:ext cx="4325482" cy="2683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5524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3850" y="927699"/>
            <a:ext cx="3078135" cy="459061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Oceli na formy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46" y="1364233"/>
            <a:ext cx="3755569" cy="5424711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7866" y="1704534"/>
            <a:ext cx="4658066" cy="3056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1723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34</Words>
  <Application>Microsoft Office PowerPoint</Application>
  <PresentationFormat>Vlastní</PresentationFormat>
  <Paragraphs>7</Paragraphs>
  <Slides>24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6" baseType="lpstr">
      <vt:lpstr>Calibri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Krystalizace u slitin Fe-C-W</vt:lpstr>
      <vt:lpstr>Prezentace aplikace PowerPoint</vt:lpstr>
      <vt:lpstr>Prezentace aplikace PowerPoint</vt:lpstr>
      <vt:lpstr>Prezentace aplikace PowerPoint</vt:lpstr>
      <vt:lpstr>TZ – rychlořezných ocelí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Ocel pro práci za studena</vt:lpstr>
      <vt:lpstr>Prezentace aplikace PowerPoint</vt:lpstr>
      <vt:lpstr>Nástrojová ocel pro práci za tepla</vt:lpstr>
      <vt:lpstr>Prezentace aplikace PowerPoint</vt:lpstr>
      <vt:lpstr>Oceli na formy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Naďa Holická</dc:creator>
  <cp:lastModifiedBy>pocitac</cp:lastModifiedBy>
  <cp:revision>11</cp:revision>
  <dcterms:created xsi:type="dcterms:W3CDTF">2017-03-15T11:07:40Z</dcterms:created>
  <dcterms:modified xsi:type="dcterms:W3CDTF">2022-07-14T09:30:30Z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2017-03-15T00:00:00Z</vt:filetime>
  </property>
  <property fmtid="{D5CDD505-2E9C-101B-9397-08002B2CF9AE}" pid="3" name="Creator">
    <vt:lpwstr>Adobe InDesign CC 2017 (Windows)</vt:lpwstr>
  </property>
  <property fmtid="{D5CDD505-2E9C-101B-9397-08002B2CF9AE}" pid="4" name="LastSaved">
    <vt:filetime>2017-03-15T00:00:00Z</vt:filetime>
  </property>
</Properties>
</file>