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1"/>
  </p:sldMasterIdLst>
  <p:notesMasterIdLst>
    <p:notesMasterId r:id="rId18"/>
  </p:notesMasterIdLst>
  <p:sldIdLst>
    <p:sldId id="272"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70" r:id="rId16"/>
    <p:sldId id="271" r:id="rId1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50"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998E68E-5E2D-4E1D-B96E-6173CD86F08C}" type="datetimeFigureOut">
              <a:rPr lang="cs-CZ" smtClean="0"/>
              <a:pPr/>
              <a:t>26.02.2023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DD8D76-3703-44FA-B87E-099B23B70F08}" type="slidenum">
              <a:rPr lang="cs-CZ" smtClean="0"/>
              <a:pPr/>
              <a:t>‹#›</a:t>
            </a:fld>
            <a:endParaRPr lang="cs-CZ"/>
          </a:p>
        </p:txBody>
      </p:sp>
    </p:spTree>
    <p:extLst>
      <p:ext uri="{BB962C8B-B14F-4D97-AF65-F5344CB8AC3E}">
        <p14:creationId xmlns:p14="http://schemas.microsoft.com/office/powerpoint/2010/main" val="3611606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3">
        <a:schemeClr val="bg1"/>
      </p:bgRef>
    </p:bg>
    <p:spTree>
      <p:nvGrpSpPr>
        <p:cNvPr id="1" name=""/>
        <p:cNvGrpSpPr/>
        <p:nvPr/>
      </p:nvGrpSpPr>
      <p:grpSpPr>
        <a:xfrm>
          <a:off x="0" y="0"/>
          <a:ext cx="0" cy="0"/>
          <a:chOff x="0" y="0"/>
          <a:chExt cx="0" cy="0"/>
        </a:xfrm>
      </p:grpSpPr>
      <p:sp>
        <p:nvSpPr>
          <p:cNvPr id="12" name="Obdélník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Zaoblený obdélník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Podnadpis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a:t>Klepnutím lze upravit styl předlohy podnadpisů.</a:t>
            </a:r>
            <a:endParaRPr kumimoji="0" lang="en-US"/>
          </a:p>
        </p:txBody>
      </p:sp>
      <p:sp>
        <p:nvSpPr>
          <p:cNvPr id="28" name="Zástupný symbol pro datum 27"/>
          <p:cNvSpPr>
            <a:spLocks noGrp="1"/>
          </p:cNvSpPr>
          <p:nvPr>
            <p:ph type="dt" sz="half" idx="10"/>
          </p:nvPr>
        </p:nvSpPr>
        <p:spPr/>
        <p:txBody>
          <a:bodyPr/>
          <a:lstStyle/>
          <a:p>
            <a:fld id="{7E962218-27BD-435D-98A3-68A9D08DE609}" type="datetime1">
              <a:rPr lang="cs-CZ" smtClean="0"/>
              <a:pPr/>
              <a:t>26.02.2023</a:t>
            </a:fld>
            <a:endParaRPr lang="cs-CZ"/>
          </a:p>
        </p:txBody>
      </p:sp>
      <p:sp>
        <p:nvSpPr>
          <p:cNvPr id="17" name="Zástupný symbol pro zápatí 16"/>
          <p:cNvSpPr>
            <a:spLocks noGrp="1"/>
          </p:cNvSpPr>
          <p:nvPr>
            <p:ph type="ftr" sz="quarter" idx="11"/>
          </p:nvPr>
        </p:nvSpPr>
        <p:spPr/>
        <p:txBody>
          <a:bodyPr/>
          <a:lstStyle/>
          <a:p>
            <a:r>
              <a:rPr lang="cs-CZ"/>
              <a:t>© Dashöfer Holding, Ltd. a Verlag Dashöfer, nakladatelství, spol. s r. o</a:t>
            </a:r>
          </a:p>
        </p:txBody>
      </p:sp>
      <p:sp>
        <p:nvSpPr>
          <p:cNvPr id="29" name="Zástupný symbol pro číslo snímku 28"/>
          <p:cNvSpPr>
            <a:spLocks noGrp="1"/>
          </p:cNvSpPr>
          <p:nvPr>
            <p:ph type="sldNum" sz="quarter" idx="12"/>
          </p:nvPr>
        </p:nvSpPr>
        <p:spPr/>
        <p:txBody>
          <a:bodyPr lIns="0" tIns="0" rIns="0" bIns="0">
            <a:noAutofit/>
          </a:bodyPr>
          <a:lstStyle>
            <a:lvl1pPr>
              <a:defRPr sz="1400">
                <a:solidFill>
                  <a:srgbClr val="FFFFFF"/>
                </a:solidFill>
              </a:defRPr>
            </a:lvl1pPr>
          </a:lstStyle>
          <a:p>
            <a:fld id="{B2E073A7-0C1D-450F-98B4-D22CCE2D3971}" type="slidenum">
              <a:rPr lang="cs-CZ" smtClean="0"/>
              <a:pPr/>
              <a:t>‹#›</a:t>
            </a:fld>
            <a:endParaRPr lang="cs-CZ"/>
          </a:p>
        </p:txBody>
      </p:sp>
      <p:sp>
        <p:nvSpPr>
          <p:cNvPr id="7" name="Obdélník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bdélník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Nadpis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cs-CZ"/>
              <a:t>Klepnutím lze upravit styl předlohy nadpisů.</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a:t>Klepnutím lze upravit styl předlohy nadpisů.</a:t>
            </a:r>
            <a:endParaRPr kumimoji="0" lang="en-US"/>
          </a:p>
        </p:txBody>
      </p:sp>
      <p:sp>
        <p:nvSpPr>
          <p:cNvPr id="4" name="Zástupný symbol pro datum 3"/>
          <p:cNvSpPr>
            <a:spLocks noGrp="1"/>
          </p:cNvSpPr>
          <p:nvPr>
            <p:ph type="dt" sz="half" idx="10"/>
          </p:nvPr>
        </p:nvSpPr>
        <p:spPr/>
        <p:txBody>
          <a:bodyPr/>
          <a:lstStyle/>
          <a:p>
            <a:fld id="{9F8109FC-42E0-45F4-A730-8777BCD3F993}" type="datetime1">
              <a:rPr lang="cs-CZ" smtClean="0"/>
              <a:pPr/>
              <a:t>26.02.2023</a:t>
            </a:fld>
            <a:endParaRPr lang="cs-CZ"/>
          </a:p>
        </p:txBody>
      </p:sp>
      <p:sp>
        <p:nvSpPr>
          <p:cNvPr id="5" name="Zástupný symbol pro zápatí 4"/>
          <p:cNvSpPr>
            <a:spLocks noGrp="1"/>
          </p:cNvSpPr>
          <p:nvPr>
            <p:ph type="ftr" sz="quarter" idx="11"/>
          </p:nvPr>
        </p:nvSpPr>
        <p:spPr/>
        <p:txBody>
          <a:bodyPr/>
          <a:lstStyle/>
          <a:p>
            <a:r>
              <a:rPr lang="cs-CZ"/>
              <a:t>© Dashöfer Holding, Ltd. a Verlag Dashöfer, nakladatelství, spol. s r. o</a:t>
            </a:r>
          </a:p>
        </p:txBody>
      </p:sp>
      <p:sp>
        <p:nvSpPr>
          <p:cNvPr id="6" name="Zástupný symbol pro číslo snímku 5"/>
          <p:cNvSpPr>
            <a:spLocks noGrp="1"/>
          </p:cNvSpPr>
          <p:nvPr>
            <p:ph type="sldNum" sz="quarter" idx="12"/>
          </p:nvPr>
        </p:nvSpPr>
        <p:spPr/>
        <p:txBody>
          <a:bodyPr/>
          <a:lstStyle/>
          <a:p>
            <a:fld id="{B2E073A7-0C1D-450F-98B4-D22CCE2D3971}" type="slidenum">
              <a:rPr lang="cs-CZ" smtClean="0"/>
              <a:pPr/>
              <a:t>‹#›</a:t>
            </a:fld>
            <a:endParaRPr lang="cs-CZ"/>
          </a:p>
        </p:txBody>
      </p:sp>
      <p:sp>
        <p:nvSpPr>
          <p:cNvPr id="8" name="Zástupný symbol pro obsah 7"/>
          <p:cNvSpPr>
            <a:spLocks noGrp="1"/>
          </p:cNvSpPr>
          <p:nvPr>
            <p:ph sz="quarter" idx="1"/>
          </p:nvPr>
        </p:nvSpPr>
        <p:spPr>
          <a:xfrm>
            <a:off x="914400" y="1447800"/>
            <a:ext cx="7772400" cy="4572000"/>
          </a:xfrm>
        </p:spPr>
        <p:txBody>
          <a:bodyPr vert="horz"/>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3">
        <a:schemeClr val="bg1"/>
      </p:bgRef>
    </p:bg>
    <p:spTree>
      <p:nvGrpSpPr>
        <p:cNvPr id="1" name=""/>
        <p:cNvGrpSpPr/>
        <p:nvPr/>
      </p:nvGrpSpPr>
      <p:grpSpPr>
        <a:xfrm>
          <a:off x="0" y="0"/>
          <a:ext cx="0" cy="0"/>
          <a:chOff x="0" y="0"/>
          <a:chExt cx="0" cy="0"/>
        </a:xfrm>
      </p:grpSpPr>
      <p:sp>
        <p:nvSpPr>
          <p:cNvPr id="11" name="Obdélník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Zaoblený obdélník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Nadpis 1"/>
          <p:cNvSpPr>
            <a:spLocks noGrp="1"/>
          </p:cNvSpPr>
          <p:nvPr>
            <p:ph type="title"/>
          </p:nvPr>
        </p:nvSpPr>
        <p:spPr>
          <a:xfrm>
            <a:off x="722313" y="952500"/>
            <a:ext cx="7772400" cy="1362075"/>
          </a:xfrm>
        </p:spPr>
        <p:txBody>
          <a:bodyPr anchor="b" anchorCtr="0"/>
          <a:lstStyle>
            <a:lvl1pPr algn="l">
              <a:buNone/>
              <a:defRPr sz="4000" b="0" cap="none"/>
            </a:lvl1pPr>
          </a:lstStyle>
          <a:p>
            <a:r>
              <a:rPr kumimoji="0" lang="cs-CZ"/>
              <a:t>Klepnutím lze upravit styl předlohy nadpisů.</a:t>
            </a:r>
            <a:endParaRPr kumimoji="0" lang="en-US"/>
          </a:p>
        </p:txBody>
      </p:sp>
      <p:sp>
        <p:nvSpPr>
          <p:cNvPr id="3" name="Zástupný symbol pro text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a:t>Klepnutím lze upravit styly předlohy textu.</a:t>
            </a:r>
          </a:p>
        </p:txBody>
      </p:sp>
      <p:sp>
        <p:nvSpPr>
          <p:cNvPr id="4" name="Zástupný symbol pro datum 3"/>
          <p:cNvSpPr>
            <a:spLocks noGrp="1"/>
          </p:cNvSpPr>
          <p:nvPr>
            <p:ph type="dt" sz="half" idx="10"/>
          </p:nvPr>
        </p:nvSpPr>
        <p:spPr/>
        <p:txBody>
          <a:bodyPr/>
          <a:lstStyle/>
          <a:p>
            <a:fld id="{5BD69CE6-0A52-436D-AED1-D680B40844B7}" type="datetime1">
              <a:rPr lang="cs-CZ" smtClean="0"/>
              <a:pPr/>
              <a:t>26.02.2023</a:t>
            </a:fld>
            <a:endParaRPr lang="cs-CZ"/>
          </a:p>
        </p:txBody>
      </p:sp>
      <p:sp>
        <p:nvSpPr>
          <p:cNvPr id="5" name="Zástupný symbol pro zápatí 4"/>
          <p:cNvSpPr>
            <a:spLocks noGrp="1"/>
          </p:cNvSpPr>
          <p:nvPr>
            <p:ph type="ftr" sz="quarter" idx="11"/>
          </p:nvPr>
        </p:nvSpPr>
        <p:spPr>
          <a:xfrm>
            <a:off x="800100" y="6172200"/>
            <a:ext cx="4000500" cy="457200"/>
          </a:xfrm>
        </p:spPr>
        <p:txBody>
          <a:bodyPr/>
          <a:lstStyle/>
          <a:p>
            <a:r>
              <a:rPr lang="cs-CZ"/>
              <a:t>© Dashöfer Holding, Ltd. a Verlag Dashöfer, nakladatelství, spol. s r. o</a:t>
            </a:r>
          </a:p>
        </p:txBody>
      </p:sp>
      <p:sp>
        <p:nvSpPr>
          <p:cNvPr id="7" name="Obdélník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bdélník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Obdélník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Zástupný symbol pro číslo snímku 5"/>
          <p:cNvSpPr>
            <a:spLocks noGrp="1"/>
          </p:cNvSpPr>
          <p:nvPr>
            <p:ph type="sldNum" sz="quarter" idx="12"/>
          </p:nvPr>
        </p:nvSpPr>
        <p:spPr>
          <a:xfrm>
            <a:off x="146304" y="6208776"/>
            <a:ext cx="457200" cy="457200"/>
          </a:xfrm>
        </p:spPr>
        <p:txBody>
          <a:bodyPr/>
          <a:lstStyle/>
          <a:p>
            <a:fld id="{B2E073A7-0C1D-450F-98B4-D22CCE2D3971}"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a:t>Klepnutím lze upravit styl předlohy nadpisů.</a:t>
            </a:r>
            <a:endParaRPr kumimoji="0" lang="en-US"/>
          </a:p>
        </p:txBody>
      </p:sp>
      <p:sp>
        <p:nvSpPr>
          <p:cNvPr id="5" name="Zástupný symbol pro datum 4"/>
          <p:cNvSpPr>
            <a:spLocks noGrp="1"/>
          </p:cNvSpPr>
          <p:nvPr>
            <p:ph type="dt" sz="half" idx="10"/>
          </p:nvPr>
        </p:nvSpPr>
        <p:spPr/>
        <p:txBody>
          <a:bodyPr/>
          <a:lstStyle/>
          <a:p>
            <a:fld id="{97AA1999-38A2-4BAC-8292-5A85177A48A2}" type="datetime1">
              <a:rPr lang="cs-CZ" smtClean="0"/>
              <a:pPr/>
              <a:t>26.02.2023</a:t>
            </a:fld>
            <a:endParaRPr lang="cs-CZ"/>
          </a:p>
        </p:txBody>
      </p:sp>
      <p:sp>
        <p:nvSpPr>
          <p:cNvPr id="6" name="Zástupný symbol pro zápatí 5"/>
          <p:cNvSpPr>
            <a:spLocks noGrp="1"/>
          </p:cNvSpPr>
          <p:nvPr>
            <p:ph type="ftr" sz="quarter" idx="11"/>
          </p:nvPr>
        </p:nvSpPr>
        <p:spPr/>
        <p:txBody>
          <a:bodyPr/>
          <a:lstStyle/>
          <a:p>
            <a:r>
              <a:rPr lang="cs-CZ"/>
              <a:t>© Dashöfer Holding, Ltd. a Verlag Dashöfer, nakladatelství, spol. s r. o</a:t>
            </a:r>
          </a:p>
        </p:txBody>
      </p:sp>
      <p:sp>
        <p:nvSpPr>
          <p:cNvPr id="7" name="Zástupný symbol pro číslo snímku 6"/>
          <p:cNvSpPr>
            <a:spLocks noGrp="1"/>
          </p:cNvSpPr>
          <p:nvPr>
            <p:ph type="sldNum" sz="quarter" idx="12"/>
          </p:nvPr>
        </p:nvSpPr>
        <p:spPr/>
        <p:txBody>
          <a:bodyPr/>
          <a:lstStyle/>
          <a:p>
            <a:fld id="{B2E073A7-0C1D-450F-98B4-D22CCE2D3971}" type="slidenum">
              <a:rPr lang="cs-CZ" smtClean="0"/>
              <a:pPr/>
              <a:t>‹#›</a:t>
            </a:fld>
            <a:endParaRPr lang="cs-CZ"/>
          </a:p>
        </p:txBody>
      </p:sp>
      <p:sp>
        <p:nvSpPr>
          <p:cNvPr id="9" name="Zástupný symbol pro obsah 8"/>
          <p:cNvSpPr>
            <a:spLocks noGrp="1"/>
          </p:cNvSpPr>
          <p:nvPr>
            <p:ph sz="quarter" idx="1"/>
          </p:nvPr>
        </p:nvSpPr>
        <p:spPr>
          <a:xfrm>
            <a:off x="914400" y="1447800"/>
            <a:ext cx="3749040" cy="4572000"/>
          </a:xfrm>
        </p:spPr>
        <p:txBody>
          <a:bodyPr vert="horz"/>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11" name="Zástupný symbol pro obsah 10"/>
          <p:cNvSpPr>
            <a:spLocks noGrp="1"/>
          </p:cNvSpPr>
          <p:nvPr>
            <p:ph sz="quarter" idx="2"/>
          </p:nvPr>
        </p:nvSpPr>
        <p:spPr>
          <a:xfrm>
            <a:off x="4933950" y="1447800"/>
            <a:ext cx="3749040" cy="4572000"/>
          </a:xfrm>
        </p:spPr>
        <p:txBody>
          <a:bodyPr vert="horz"/>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914400" y="273050"/>
            <a:ext cx="7772400" cy="1143000"/>
          </a:xfrm>
        </p:spPr>
        <p:txBody>
          <a:bodyPr anchor="b" anchorCtr="0"/>
          <a:lstStyle>
            <a:lvl1pPr>
              <a:defRPr/>
            </a:lvl1pPr>
          </a:lstStyle>
          <a:p>
            <a:r>
              <a:rPr kumimoji="0" lang="cs-CZ"/>
              <a:t>Klepnutím lze upravit styl předlohy nadpisů.</a:t>
            </a:r>
            <a:endParaRPr kumimoji="0" lang="en-US"/>
          </a:p>
        </p:txBody>
      </p:sp>
      <p:sp>
        <p:nvSpPr>
          <p:cNvPr id="3" name="Zástupný symbol pro text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cs-CZ"/>
              <a:t>Klepnutím lze upravit styly předlohy textu.</a:t>
            </a:r>
          </a:p>
        </p:txBody>
      </p:sp>
      <p:sp>
        <p:nvSpPr>
          <p:cNvPr id="4" name="Zástupný symbol pro text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cs-CZ"/>
              <a:t>Klepnutím lze upravit styly předlohy textu.</a:t>
            </a:r>
          </a:p>
        </p:txBody>
      </p:sp>
      <p:sp>
        <p:nvSpPr>
          <p:cNvPr id="7" name="Zástupný symbol pro datum 6"/>
          <p:cNvSpPr>
            <a:spLocks noGrp="1"/>
          </p:cNvSpPr>
          <p:nvPr>
            <p:ph type="dt" sz="half" idx="10"/>
          </p:nvPr>
        </p:nvSpPr>
        <p:spPr/>
        <p:txBody>
          <a:bodyPr/>
          <a:lstStyle/>
          <a:p>
            <a:fld id="{6DBEA108-D851-4A4F-95D1-76D3983E6019}" type="datetime1">
              <a:rPr lang="cs-CZ" smtClean="0"/>
              <a:pPr/>
              <a:t>26.02.2023</a:t>
            </a:fld>
            <a:endParaRPr lang="cs-CZ"/>
          </a:p>
        </p:txBody>
      </p:sp>
      <p:sp>
        <p:nvSpPr>
          <p:cNvPr id="8" name="Zástupný symbol pro zápatí 7"/>
          <p:cNvSpPr>
            <a:spLocks noGrp="1"/>
          </p:cNvSpPr>
          <p:nvPr>
            <p:ph type="ftr" sz="quarter" idx="11"/>
          </p:nvPr>
        </p:nvSpPr>
        <p:spPr/>
        <p:txBody>
          <a:bodyPr/>
          <a:lstStyle/>
          <a:p>
            <a:r>
              <a:rPr lang="cs-CZ"/>
              <a:t>© Dashöfer Holding, Ltd. a Verlag Dashöfer, nakladatelství, spol. s r. o</a:t>
            </a:r>
          </a:p>
        </p:txBody>
      </p:sp>
      <p:sp>
        <p:nvSpPr>
          <p:cNvPr id="9" name="Zástupný symbol pro číslo snímku 8"/>
          <p:cNvSpPr>
            <a:spLocks noGrp="1"/>
          </p:cNvSpPr>
          <p:nvPr>
            <p:ph type="sldNum" sz="quarter" idx="12"/>
          </p:nvPr>
        </p:nvSpPr>
        <p:spPr/>
        <p:txBody>
          <a:bodyPr/>
          <a:lstStyle/>
          <a:p>
            <a:fld id="{B2E073A7-0C1D-450F-98B4-D22CCE2D3971}" type="slidenum">
              <a:rPr lang="cs-CZ" smtClean="0"/>
              <a:pPr/>
              <a:t>‹#›</a:t>
            </a:fld>
            <a:endParaRPr lang="cs-CZ"/>
          </a:p>
        </p:txBody>
      </p:sp>
      <p:sp>
        <p:nvSpPr>
          <p:cNvPr id="11" name="Zástupný symbol pro obsah 10"/>
          <p:cNvSpPr>
            <a:spLocks noGrp="1"/>
          </p:cNvSpPr>
          <p:nvPr>
            <p:ph sz="half" idx="2"/>
          </p:nvPr>
        </p:nvSpPr>
        <p:spPr>
          <a:xfrm>
            <a:off x="914400" y="2247900"/>
            <a:ext cx="3733800" cy="3886200"/>
          </a:xfrm>
        </p:spPr>
        <p:txBody>
          <a:bodyPr vert="horz"/>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13" name="Zástupný symbol pro obsah 12"/>
          <p:cNvSpPr>
            <a:spLocks noGrp="1"/>
          </p:cNvSpPr>
          <p:nvPr>
            <p:ph sz="half" idx="4"/>
          </p:nvPr>
        </p:nvSpPr>
        <p:spPr>
          <a:xfrm>
            <a:off x="4953000" y="2247900"/>
            <a:ext cx="3733800" cy="3886200"/>
          </a:xfrm>
        </p:spPr>
        <p:txBody>
          <a:bodyPr vert="horz"/>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a:t>Klepnutím lze upravit styl předlohy nadpisů.</a:t>
            </a:r>
            <a:endParaRPr kumimoji="0" lang="en-US"/>
          </a:p>
        </p:txBody>
      </p:sp>
      <p:sp>
        <p:nvSpPr>
          <p:cNvPr id="3" name="Zástupný symbol pro datum 2"/>
          <p:cNvSpPr>
            <a:spLocks noGrp="1"/>
          </p:cNvSpPr>
          <p:nvPr>
            <p:ph type="dt" sz="half" idx="10"/>
          </p:nvPr>
        </p:nvSpPr>
        <p:spPr/>
        <p:txBody>
          <a:bodyPr/>
          <a:lstStyle/>
          <a:p>
            <a:fld id="{FCF7913D-57F0-4B43-A754-D66D1B29AC43}" type="datetime1">
              <a:rPr lang="cs-CZ" smtClean="0"/>
              <a:pPr/>
              <a:t>26.02.2023</a:t>
            </a:fld>
            <a:endParaRPr lang="cs-CZ"/>
          </a:p>
        </p:txBody>
      </p:sp>
      <p:sp>
        <p:nvSpPr>
          <p:cNvPr id="4" name="Zástupný symbol pro zápatí 3"/>
          <p:cNvSpPr>
            <a:spLocks noGrp="1"/>
          </p:cNvSpPr>
          <p:nvPr>
            <p:ph type="ftr" sz="quarter" idx="11"/>
          </p:nvPr>
        </p:nvSpPr>
        <p:spPr/>
        <p:txBody>
          <a:bodyPr/>
          <a:lstStyle/>
          <a:p>
            <a:r>
              <a:rPr lang="cs-CZ"/>
              <a:t>© Dashöfer Holding, Ltd. a Verlag Dashöfer, nakladatelství, spol. s r. o</a:t>
            </a:r>
          </a:p>
        </p:txBody>
      </p:sp>
      <p:sp>
        <p:nvSpPr>
          <p:cNvPr id="5" name="Zástupný symbol pro číslo snímku 4"/>
          <p:cNvSpPr>
            <a:spLocks noGrp="1"/>
          </p:cNvSpPr>
          <p:nvPr>
            <p:ph type="sldNum" sz="quarter" idx="12"/>
          </p:nvPr>
        </p:nvSpPr>
        <p:spPr/>
        <p:txBody>
          <a:bodyPr/>
          <a:lstStyle/>
          <a:p>
            <a:fld id="{B2E073A7-0C1D-450F-98B4-D22CCE2D3971}"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A978EE3-F86C-4BFB-BB71-3BFAC8EBBDE4}" type="datetime1">
              <a:rPr lang="cs-CZ" smtClean="0"/>
              <a:pPr/>
              <a:t>26.02.2023</a:t>
            </a:fld>
            <a:endParaRPr lang="cs-CZ"/>
          </a:p>
        </p:txBody>
      </p:sp>
      <p:sp>
        <p:nvSpPr>
          <p:cNvPr id="3" name="Zástupný symbol pro zápatí 2"/>
          <p:cNvSpPr>
            <a:spLocks noGrp="1"/>
          </p:cNvSpPr>
          <p:nvPr>
            <p:ph type="ftr" sz="quarter" idx="11"/>
          </p:nvPr>
        </p:nvSpPr>
        <p:spPr/>
        <p:txBody>
          <a:bodyPr/>
          <a:lstStyle/>
          <a:p>
            <a:r>
              <a:rPr lang="cs-CZ"/>
              <a:t>© Dashöfer Holding, Ltd. a Verlag Dashöfer, nakladatelství, spol. s r. o</a:t>
            </a:r>
          </a:p>
        </p:txBody>
      </p:sp>
      <p:sp>
        <p:nvSpPr>
          <p:cNvPr id="4" name="Zástupný symbol pro číslo snímku 3"/>
          <p:cNvSpPr>
            <a:spLocks noGrp="1"/>
          </p:cNvSpPr>
          <p:nvPr>
            <p:ph type="sldNum" sz="quarter" idx="12"/>
          </p:nvPr>
        </p:nvSpPr>
        <p:spPr/>
        <p:txBody>
          <a:bodyPr/>
          <a:lstStyle/>
          <a:p>
            <a:fld id="{B2E073A7-0C1D-450F-98B4-D22CCE2D3971}"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8" name="Obdélník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Zaoblený obdélník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Nadpis 1"/>
          <p:cNvSpPr>
            <a:spLocks noGrp="1"/>
          </p:cNvSpPr>
          <p:nvPr>
            <p:ph type="title"/>
          </p:nvPr>
        </p:nvSpPr>
        <p:spPr>
          <a:xfrm>
            <a:off x="914400" y="273050"/>
            <a:ext cx="7772400" cy="1143000"/>
          </a:xfrm>
        </p:spPr>
        <p:txBody>
          <a:bodyPr anchor="b" anchorCtr="0"/>
          <a:lstStyle>
            <a:lvl1pPr algn="l">
              <a:buNone/>
              <a:defRPr sz="4000" b="0"/>
            </a:lvl1pPr>
          </a:lstStyle>
          <a:p>
            <a:r>
              <a:rPr kumimoji="0" lang="cs-CZ"/>
              <a:t>Klepnutím lze upravit styl předlohy nadpisů.</a:t>
            </a:r>
            <a:endParaRPr kumimoji="0" lang="en-US"/>
          </a:p>
        </p:txBody>
      </p:sp>
      <p:sp>
        <p:nvSpPr>
          <p:cNvPr id="3" name="Zástupný symbol pro text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cs-CZ"/>
              <a:t>Klepnutím lze upravit styly předlohy textu.</a:t>
            </a:r>
          </a:p>
        </p:txBody>
      </p:sp>
      <p:sp>
        <p:nvSpPr>
          <p:cNvPr id="5" name="Zástupný symbol pro datum 4"/>
          <p:cNvSpPr>
            <a:spLocks noGrp="1"/>
          </p:cNvSpPr>
          <p:nvPr>
            <p:ph type="dt" sz="half" idx="10"/>
          </p:nvPr>
        </p:nvSpPr>
        <p:spPr/>
        <p:txBody>
          <a:bodyPr/>
          <a:lstStyle/>
          <a:p>
            <a:fld id="{4BCFC1FB-4DE6-4FF6-9A7B-E70E15E720BF}" type="datetime1">
              <a:rPr lang="cs-CZ" smtClean="0"/>
              <a:pPr/>
              <a:t>26.02.2023</a:t>
            </a:fld>
            <a:endParaRPr lang="cs-CZ"/>
          </a:p>
        </p:txBody>
      </p:sp>
      <p:sp>
        <p:nvSpPr>
          <p:cNvPr id="6" name="Zástupný symbol pro zápatí 5"/>
          <p:cNvSpPr>
            <a:spLocks noGrp="1"/>
          </p:cNvSpPr>
          <p:nvPr>
            <p:ph type="ftr" sz="quarter" idx="11"/>
          </p:nvPr>
        </p:nvSpPr>
        <p:spPr/>
        <p:txBody>
          <a:bodyPr/>
          <a:lstStyle/>
          <a:p>
            <a:r>
              <a:rPr lang="cs-CZ"/>
              <a:t>© Dashöfer Holding, Ltd. a Verlag Dashöfer, nakladatelství, spol. s r. o</a:t>
            </a:r>
          </a:p>
        </p:txBody>
      </p:sp>
      <p:sp>
        <p:nvSpPr>
          <p:cNvPr id="7" name="Zástupný symbol pro číslo snímku 6"/>
          <p:cNvSpPr>
            <a:spLocks noGrp="1"/>
          </p:cNvSpPr>
          <p:nvPr>
            <p:ph type="sldNum" sz="quarter" idx="12"/>
          </p:nvPr>
        </p:nvSpPr>
        <p:spPr/>
        <p:txBody>
          <a:bodyPr/>
          <a:lstStyle/>
          <a:p>
            <a:fld id="{B2E073A7-0C1D-450F-98B4-D22CCE2D3971}" type="slidenum">
              <a:rPr lang="cs-CZ" smtClean="0"/>
              <a:pPr/>
              <a:t>‹#›</a:t>
            </a:fld>
            <a:endParaRPr lang="cs-CZ"/>
          </a:p>
        </p:txBody>
      </p:sp>
      <p:sp>
        <p:nvSpPr>
          <p:cNvPr id="11" name="Zástupný symbol pro obsah 10"/>
          <p:cNvSpPr>
            <a:spLocks noGrp="1"/>
          </p:cNvSpPr>
          <p:nvPr>
            <p:ph sz="quarter" idx="1"/>
          </p:nvPr>
        </p:nvSpPr>
        <p:spPr>
          <a:xfrm>
            <a:off x="2971800" y="1600200"/>
            <a:ext cx="5715000" cy="4495800"/>
          </a:xfrm>
        </p:spPr>
        <p:txBody>
          <a:bodyPr vert="horz"/>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cs-CZ"/>
              <a:t>Klepnutím lze upravit styl předlohy nadpisů.</a:t>
            </a:r>
            <a:endParaRPr kumimoji="0" lang="en-US"/>
          </a:p>
        </p:txBody>
      </p:sp>
      <p:sp>
        <p:nvSpPr>
          <p:cNvPr id="4" name="Zástupný symbol pro text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cs-CZ"/>
              <a:t>Klepnutím lze upravit styly předlohy textu.</a:t>
            </a:r>
          </a:p>
        </p:txBody>
      </p:sp>
      <p:sp>
        <p:nvSpPr>
          <p:cNvPr id="5" name="Zástupný symbol pro datum 4"/>
          <p:cNvSpPr>
            <a:spLocks noGrp="1"/>
          </p:cNvSpPr>
          <p:nvPr>
            <p:ph type="dt" sz="half" idx="10"/>
          </p:nvPr>
        </p:nvSpPr>
        <p:spPr/>
        <p:txBody>
          <a:bodyPr/>
          <a:lstStyle/>
          <a:p>
            <a:fld id="{F6DC33DB-33D7-4FF8-A79F-6CDA9795CE74}" type="datetime1">
              <a:rPr lang="cs-CZ" smtClean="0"/>
              <a:pPr/>
              <a:t>26.02.2023</a:t>
            </a:fld>
            <a:endParaRPr lang="cs-CZ"/>
          </a:p>
        </p:txBody>
      </p:sp>
      <p:sp>
        <p:nvSpPr>
          <p:cNvPr id="6" name="Zástupný symbol pro zápatí 5"/>
          <p:cNvSpPr>
            <a:spLocks noGrp="1"/>
          </p:cNvSpPr>
          <p:nvPr>
            <p:ph type="ftr" sz="quarter" idx="11"/>
          </p:nvPr>
        </p:nvSpPr>
        <p:spPr>
          <a:xfrm>
            <a:off x="914400" y="6172200"/>
            <a:ext cx="3886200" cy="457200"/>
          </a:xfrm>
        </p:spPr>
        <p:txBody>
          <a:bodyPr/>
          <a:lstStyle/>
          <a:p>
            <a:r>
              <a:rPr lang="cs-CZ"/>
              <a:t>© Dashöfer Holding, Ltd. a Verlag Dashöfer, nakladatelství, spol. s r. o</a:t>
            </a:r>
          </a:p>
        </p:txBody>
      </p:sp>
      <p:sp>
        <p:nvSpPr>
          <p:cNvPr id="7" name="Zástupný symbol pro číslo snímku 6"/>
          <p:cNvSpPr>
            <a:spLocks noGrp="1"/>
          </p:cNvSpPr>
          <p:nvPr>
            <p:ph type="sldNum" sz="quarter" idx="12"/>
          </p:nvPr>
        </p:nvSpPr>
        <p:spPr>
          <a:xfrm>
            <a:off x="146304" y="6208776"/>
            <a:ext cx="457200" cy="457200"/>
          </a:xfrm>
        </p:spPr>
        <p:txBody>
          <a:bodyPr/>
          <a:lstStyle/>
          <a:p>
            <a:fld id="{B2E073A7-0C1D-450F-98B4-D22CCE2D3971}" type="slidenum">
              <a:rPr lang="cs-CZ" smtClean="0"/>
              <a:pPr/>
              <a:t>‹#›</a:t>
            </a:fld>
            <a:endParaRPr lang="cs-CZ"/>
          </a:p>
        </p:txBody>
      </p:sp>
      <p:sp>
        <p:nvSpPr>
          <p:cNvPr id="11" name="Obdélník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bdélník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Zástupný symbol pro obrázek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cs-CZ"/>
              <a:t>Klepnutím na ikonu přidáte obrázek.</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4" name="Zástupný symbol pro datum 3"/>
          <p:cNvSpPr>
            <a:spLocks noGrp="1"/>
          </p:cNvSpPr>
          <p:nvPr>
            <p:ph type="dt" sz="half" idx="10"/>
          </p:nvPr>
        </p:nvSpPr>
        <p:spPr/>
        <p:txBody>
          <a:bodyPr/>
          <a:lstStyle/>
          <a:p>
            <a:fld id="{7D48D8DB-7ECB-49D1-9BB7-3887115DB1B9}" type="datetime1">
              <a:rPr lang="cs-CZ" smtClean="0"/>
              <a:pPr/>
              <a:t>26.02.2023</a:t>
            </a:fld>
            <a:endParaRPr lang="cs-CZ"/>
          </a:p>
        </p:txBody>
      </p:sp>
      <p:sp>
        <p:nvSpPr>
          <p:cNvPr id="5" name="Zástupný symbol pro zápatí 4"/>
          <p:cNvSpPr>
            <a:spLocks noGrp="1"/>
          </p:cNvSpPr>
          <p:nvPr>
            <p:ph type="ftr" sz="quarter" idx="11"/>
          </p:nvPr>
        </p:nvSpPr>
        <p:spPr/>
        <p:txBody>
          <a:bodyPr/>
          <a:lstStyle/>
          <a:p>
            <a:r>
              <a:rPr lang="cs-CZ"/>
              <a:t>© Dashöfer Holding, Ltd. a Verlag Dashöfer, nakladatelství, spol. s r. o</a:t>
            </a:r>
          </a:p>
        </p:txBody>
      </p:sp>
      <p:sp>
        <p:nvSpPr>
          <p:cNvPr id="6" name="Zástupný symbol pro číslo snímku 5"/>
          <p:cNvSpPr>
            <a:spLocks noGrp="1"/>
          </p:cNvSpPr>
          <p:nvPr>
            <p:ph type="sldNum" sz="quarter" idx="12"/>
          </p:nvPr>
        </p:nvSpPr>
        <p:spPr/>
        <p:txBody>
          <a:bodyPr/>
          <a:lstStyle/>
          <a:p>
            <a:fld id="{B2E073A7-0C1D-450F-98B4-D22CCE2D3971}"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41"/>
            <a:ext cx="2011680" cy="5851525"/>
          </a:xfrm>
        </p:spPr>
        <p:txBody>
          <a:bodyPr vert="eaVert"/>
          <a:lstStyle/>
          <a:p>
            <a:r>
              <a:rPr kumimoji="0" lang="cs-CZ"/>
              <a:t>Klepnutím lze upravit styl předlohy nadpisů.</a:t>
            </a:r>
            <a:endParaRPr kumimoji="0" lang="en-US"/>
          </a:p>
        </p:txBody>
      </p:sp>
      <p:sp>
        <p:nvSpPr>
          <p:cNvPr id="3" name="Zástupný symbol pro svislý text 2"/>
          <p:cNvSpPr>
            <a:spLocks noGrp="1"/>
          </p:cNvSpPr>
          <p:nvPr>
            <p:ph type="body" orient="vert" idx="1"/>
          </p:nvPr>
        </p:nvSpPr>
        <p:spPr>
          <a:xfrm>
            <a:off x="914400" y="274640"/>
            <a:ext cx="5562600" cy="5851525"/>
          </a:xfrm>
        </p:spPr>
        <p:txBody>
          <a:bodyPr vert="eaVer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4" name="Zástupný symbol pro datum 3"/>
          <p:cNvSpPr>
            <a:spLocks noGrp="1"/>
          </p:cNvSpPr>
          <p:nvPr>
            <p:ph type="dt" sz="half" idx="10"/>
          </p:nvPr>
        </p:nvSpPr>
        <p:spPr/>
        <p:txBody>
          <a:bodyPr/>
          <a:lstStyle/>
          <a:p>
            <a:fld id="{3BA68E02-EA03-4168-842B-72A59B971E16}" type="datetime1">
              <a:rPr lang="cs-CZ" smtClean="0"/>
              <a:pPr/>
              <a:t>26.02.2023</a:t>
            </a:fld>
            <a:endParaRPr lang="cs-CZ"/>
          </a:p>
        </p:txBody>
      </p:sp>
      <p:sp>
        <p:nvSpPr>
          <p:cNvPr id="5" name="Zástupný symbol pro zápatí 4"/>
          <p:cNvSpPr>
            <a:spLocks noGrp="1"/>
          </p:cNvSpPr>
          <p:nvPr>
            <p:ph type="ftr" sz="quarter" idx="11"/>
          </p:nvPr>
        </p:nvSpPr>
        <p:spPr/>
        <p:txBody>
          <a:bodyPr/>
          <a:lstStyle/>
          <a:p>
            <a:r>
              <a:rPr lang="cs-CZ"/>
              <a:t>© Dashöfer Holding, Ltd. a Verlag Dashöfer, nakladatelství, spol. s r. o</a:t>
            </a:r>
          </a:p>
        </p:txBody>
      </p:sp>
      <p:sp>
        <p:nvSpPr>
          <p:cNvPr id="6" name="Zástupný symbol pro číslo snímku 5"/>
          <p:cNvSpPr>
            <a:spLocks noGrp="1"/>
          </p:cNvSpPr>
          <p:nvPr>
            <p:ph type="sldNum" sz="quarter" idx="12"/>
          </p:nvPr>
        </p:nvSpPr>
        <p:spPr/>
        <p:txBody>
          <a:bodyPr/>
          <a:lstStyle/>
          <a:p>
            <a:fld id="{B2E073A7-0C1D-450F-98B4-D22CCE2D3971}" type="slidenum">
              <a:rPr lang="cs-CZ" smtClean="0"/>
              <a:pPr/>
              <a:t>‹#›</a:t>
            </a:fld>
            <a:endParaRPr lang="cs-C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29175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Obdélník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Zaoblený obdélník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Zástupný symbol pro nadpis 21"/>
          <p:cNvSpPr>
            <a:spLocks noGrp="1"/>
          </p:cNvSpPr>
          <p:nvPr>
            <p:ph type="title"/>
          </p:nvPr>
        </p:nvSpPr>
        <p:spPr>
          <a:xfrm>
            <a:off x="914400" y="274638"/>
            <a:ext cx="7772400" cy="1143000"/>
          </a:xfrm>
          <a:prstGeom prst="rect">
            <a:avLst/>
          </a:prstGeom>
        </p:spPr>
        <p:txBody>
          <a:bodyPr bIns="91440" anchor="b" anchorCtr="0">
            <a:normAutofit/>
          </a:bodyPr>
          <a:lstStyle/>
          <a:p>
            <a:r>
              <a:rPr kumimoji="0" lang="cs-CZ"/>
              <a:t>Klepnutím lze upravit styl předlohy nadpisů.</a:t>
            </a:r>
            <a:endParaRPr kumimoji="0" lang="en-US"/>
          </a:p>
        </p:txBody>
      </p:sp>
      <p:sp>
        <p:nvSpPr>
          <p:cNvPr id="13" name="Zástupný symbol pro text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cs-CZ"/>
              <a:t>Klepnutím lze upravit styly předlohy textu.</a:t>
            </a:r>
          </a:p>
          <a:p>
            <a:pPr lvl="1" eaLnBrk="1" latinLnBrk="0" hangingPunct="1"/>
            <a:r>
              <a:rPr kumimoji="0" lang="cs-CZ"/>
              <a:t>Druhá úroveň</a:t>
            </a:r>
          </a:p>
          <a:p>
            <a:pPr lvl="2" eaLnBrk="1" latinLnBrk="0" hangingPunct="1"/>
            <a:r>
              <a:rPr kumimoji="0" lang="cs-CZ"/>
              <a:t>Třetí úroveň</a:t>
            </a:r>
          </a:p>
          <a:p>
            <a:pPr lvl="3" eaLnBrk="1" latinLnBrk="0" hangingPunct="1"/>
            <a:r>
              <a:rPr kumimoji="0" lang="cs-CZ"/>
              <a:t>Čtvrtá úroveň</a:t>
            </a:r>
          </a:p>
          <a:p>
            <a:pPr lvl="4" eaLnBrk="1" latinLnBrk="0" hangingPunct="1"/>
            <a:r>
              <a:rPr kumimoji="0" lang="cs-CZ"/>
              <a:t>Pátá úroveň</a:t>
            </a:r>
            <a:endParaRPr kumimoji="0" lang="en-US"/>
          </a:p>
        </p:txBody>
      </p:sp>
      <p:sp>
        <p:nvSpPr>
          <p:cNvPr id="14" name="Zástupný symbol pro datum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23DF14F1-3A53-4ABD-BF5A-ED7A2213467D}" type="datetime1">
              <a:rPr lang="cs-CZ" smtClean="0"/>
              <a:pPr/>
              <a:t>26.02.2023</a:t>
            </a:fld>
            <a:endParaRPr lang="cs-CZ"/>
          </a:p>
        </p:txBody>
      </p:sp>
      <p:sp>
        <p:nvSpPr>
          <p:cNvPr id="3" name="Zástupný symbol pro zápatí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r>
              <a:rPr lang="cs-CZ"/>
              <a:t>© Dashöfer Holding, Ltd. a Verlag Dashöfer, nakladatelství, spol. s r. o</a:t>
            </a:r>
          </a:p>
        </p:txBody>
      </p:sp>
      <p:sp>
        <p:nvSpPr>
          <p:cNvPr id="23" name="Zástupný symbol pro číslo snímku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B2E073A7-0C1D-450F-98B4-D22CCE2D3971}"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 id="2147483924" r:id="rId12"/>
  </p:sldLayoutIdLst>
  <p:hf sldNum="0" hd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2.xml"/><Relationship Id="rId5" Type="http://schemas.openxmlformats.org/officeDocument/2006/relationships/image" Target="../media/image5.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2915" y="115064"/>
            <a:ext cx="9142805" cy="5541090"/>
          </a:xfrm>
          <a:prstGeom prst="rect">
            <a:avLst/>
          </a:prstGeom>
          <a:blipFill>
            <a:blip r:embed="rId2" cstate="print"/>
            <a:stretch>
              <a:fillRect/>
            </a:stretch>
          </a:blipFill>
        </p:spPr>
        <p:txBody>
          <a:bodyPr wrap="square" lIns="0" tIns="0" rIns="0" bIns="0" rtlCol="0"/>
          <a:lstStyle/>
          <a:p>
            <a:endParaRPr sz="1539"/>
          </a:p>
        </p:txBody>
      </p:sp>
      <p:sp>
        <p:nvSpPr>
          <p:cNvPr id="3" name="object 3"/>
          <p:cNvSpPr/>
          <p:nvPr/>
        </p:nvSpPr>
        <p:spPr>
          <a:xfrm>
            <a:off x="5715614" y="5967457"/>
            <a:ext cx="955492" cy="461755"/>
          </a:xfrm>
          <a:prstGeom prst="rect">
            <a:avLst/>
          </a:prstGeom>
          <a:blipFill>
            <a:blip r:embed="rId3" cstate="print"/>
            <a:stretch>
              <a:fillRect/>
            </a:stretch>
          </a:blipFill>
        </p:spPr>
        <p:txBody>
          <a:bodyPr wrap="square" lIns="0" tIns="0" rIns="0" bIns="0" rtlCol="0"/>
          <a:lstStyle/>
          <a:p>
            <a:endParaRPr sz="1539"/>
          </a:p>
        </p:txBody>
      </p:sp>
      <p:sp>
        <p:nvSpPr>
          <p:cNvPr id="4" name="object 4"/>
          <p:cNvSpPr/>
          <p:nvPr/>
        </p:nvSpPr>
        <p:spPr>
          <a:xfrm>
            <a:off x="3237482" y="6034640"/>
            <a:ext cx="1777486" cy="330056"/>
          </a:xfrm>
          <a:prstGeom prst="rect">
            <a:avLst/>
          </a:prstGeom>
          <a:blipFill>
            <a:blip r:embed="rId4" cstate="print"/>
            <a:stretch>
              <a:fillRect/>
            </a:stretch>
          </a:blipFill>
        </p:spPr>
        <p:txBody>
          <a:bodyPr wrap="square" lIns="0" tIns="0" rIns="0" bIns="0" rtlCol="0"/>
          <a:lstStyle/>
          <a:p>
            <a:endParaRPr sz="1539"/>
          </a:p>
        </p:txBody>
      </p:sp>
      <p:sp>
        <p:nvSpPr>
          <p:cNvPr id="5" name="object 5"/>
          <p:cNvSpPr/>
          <p:nvPr/>
        </p:nvSpPr>
        <p:spPr>
          <a:xfrm>
            <a:off x="2471704" y="5967460"/>
            <a:ext cx="692859" cy="462087"/>
          </a:xfrm>
          <a:custGeom>
            <a:avLst/>
            <a:gdLst/>
            <a:ahLst/>
            <a:cxnLst/>
            <a:rect l="l" t="t" r="r" b="b"/>
            <a:pathLst>
              <a:path w="810260" h="540384">
                <a:moveTo>
                  <a:pt x="0" y="0"/>
                </a:moveTo>
                <a:lnTo>
                  <a:pt x="810006" y="0"/>
                </a:lnTo>
                <a:lnTo>
                  <a:pt x="810006" y="540004"/>
                </a:lnTo>
                <a:lnTo>
                  <a:pt x="0" y="540004"/>
                </a:lnTo>
                <a:lnTo>
                  <a:pt x="0" y="0"/>
                </a:lnTo>
                <a:close/>
              </a:path>
            </a:pathLst>
          </a:custGeom>
          <a:solidFill>
            <a:srgbClr val="164194"/>
          </a:solidFill>
        </p:spPr>
        <p:txBody>
          <a:bodyPr wrap="square" lIns="0" tIns="0" rIns="0" bIns="0" rtlCol="0"/>
          <a:lstStyle/>
          <a:p>
            <a:endParaRPr sz="1539"/>
          </a:p>
        </p:txBody>
      </p:sp>
      <p:sp>
        <p:nvSpPr>
          <p:cNvPr id="6" name="object 6"/>
          <p:cNvSpPr/>
          <p:nvPr/>
        </p:nvSpPr>
        <p:spPr>
          <a:xfrm>
            <a:off x="2793616" y="6018765"/>
            <a:ext cx="48869" cy="46697"/>
          </a:xfrm>
          <a:custGeom>
            <a:avLst/>
            <a:gdLst/>
            <a:ahLst/>
            <a:cxnLst/>
            <a:rect l="l" t="t" r="r" b="b"/>
            <a:pathLst>
              <a:path w="57150" h="54609">
                <a:moveTo>
                  <a:pt x="57073" y="20726"/>
                </a:moveTo>
                <a:lnTo>
                  <a:pt x="0" y="20726"/>
                </a:lnTo>
                <a:lnTo>
                  <a:pt x="17640" y="33540"/>
                </a:lnTo>
                <a:lnTo>
                  <a:pt x="10909" y="54267"/>
                </a:lnTo>
                <a:lnTo>
                  <a:pt x="28536" y="41452"/>
                </a:lnTo>
                <a:lnTo>
                  <a:pt x="42002" y="41452"/>
                </a:lnTo>
                <a:lnTo>
                  <a:pt x="39433" y="33540"/>
                </a:lnTo>
                <a:lnTo>
                  <a:pt x="57073" y="20726"/>
                </a:lnTo>
                <a:close/>
              </a:path>
              <a:path w="57150" h="54609">
                <a:moveTo>
                  <a:pt x="42002" y="41452"/>
                </a:moveTo>
                <a:lnTo>
                  <a:pt x="28536" y="41452"/>
                </a:lnTo>
                <a:lnTo>
                  <a:pt x="46164" y="54267"/>
                </a:lnTo>
                <a:lnTo>
                  <a:pt x="42002"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539"/>
          </a:p>
        </p:txBody>
      </p:sp>
      <p:sp>
        <p:nvSpPr>
          <p:cNvPr id="7" name="object 7"/>
          <p:cNvSpPr/>
          <p:nvPr/>
        </p:nvSpPr>
        <p:spPr>
          <a:xfrm>
            <a:off x="2716657" y="6039387"/>
            <a:ext cx="48869" cy="46697"/>
          </a:xfrm>
          <a:custGeom>
            <a:avLst/>
            <a:gdLst/>
            <a:ahLst/>
            <a:cxnLst/>
            <a:rect l="l" t="t" r="r" b="b"/>
            <a:pathLst>
              <a:path w="57150" h="54609">
                <a:moveTo>
                  <a:pt x="57073" y="20726"/>
                </a:moveTo>
                <a:lnTo>
                  <a:pt x="0" y="20726"/>
                </a:lnTo>
                <a:lnTo>
                  <a:pt x="17640" y="33528"/>
                </a:lnTo>
                <a:lnTo>
                  <a:pt x="10909"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539"/>
          </a:p>
        </p:txBody>
      </p:sp>
      <p:sp>
        <p:nvSpPr>
          <p:cNvPr id="8" name="object 8"/>
          <p:cNvSpPr/>
          <p:nvPr/>
        </p:nvSpPr>
        <p:spPr>
          <a:xfrm>
            <a:off x="2660318" y="6095713"/>
            <a:ext cx="48869" cy="46697"/>
          </a:xfrm>
          <a:custGeom>
            <a:avLst/>
            <a:gdLst/>
            <a:ahLst/>
            <a:cxnLst/>
            <a:rect l="l" t="t" r="r" b="b"/>
            <a:pathLst>
              <a:path w="57150" h="54609">
                <a:moveTo>
                  <a:pt x="57073" y="20739"/>
                </a:moveTo>
                <a:lnTo>
                  <a:pt x="0" y="20739"/>
                </a:lnTo>
                <a:lnTo>
                  <a:pt x="17640" y="33553"/>
                </a:lnTo>
                <a:lnTo>
                  <a:pt x="10896"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539"/>
          </a:p>
        </p:txBody>
      </p:sp>
      <p:sp>
        <p:nvSpPr>
          <p:cNvPr id="9" name="object 9"/>
          <p:cNvSpPr/>
          <p:nvPr/>
        </p:nvSpPr>
        <p:spPr>
          <a:xfrm>
            <a:off x="2639698" y="6172685"/>
            <a:ext cx="48869" cy="46697"/>
          </a:xfrm>
          <a:custGeom>
            <a:avLst/>
            <a:gdLst/>
            <a:ahLst/>
            <a:cxnLst/>
            <a:rect l="l" t="t" r="r" b="b"/>
            <a:pathLst>
              <a:path w="57150" h="54609">
                <a:moveTo>
                  <a:pt x="57061" y="20726"/>
                </a:moveTo>
                <a:lnTo>
                  <a:pt x="0" y="20726"/>
                </a:lnTo>
                <a:lnTo>
                  <a:pt x="17640" y="33528"/>
                </a:lnTo>
                <a:lnTo>
                  <a:pt x="10896" y="54267"/>
                </a:lnTo>
                <a:lnTo>
                  <a:pt x="28536" y="41452"/>
                </a:lnTo>
                <a:lnTo>
                  <a:pt x="42005" y="41452"/>
                </a:lnTo>
                <a:lnTo>
                  <a:pt x="39433" y="33528"/>
                </a:lnTo>
                <a:lnTo>
                  <a:pt x="57061"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539"/>
          </a:p>
        </p:txBody>
      </p:sp>
      <p:sp>
        <p:nvSpPr>
          <p:cNvPr id="10" name="object 10"/>
          <p:cNvSpPr/>
          <p:nvPr/>
        </p:nvSpPr>
        <p:spPr>
          <a:xfrm>
            <a:off x="2947536" y="6172685"/>
            <a:ext cx="48869" cy="46697"/>
          </a:xfrm>
          <a:custGeom>
            <a:avLst/>
            <a:gdLst/>
            <a:ahLst/>
            <a:cxnLst/>
            <a:rect l="l" t="t" r="r" b="b"/>
            <a:pathLst>
              <a:path w="57150" h="54609">
                <a:moveTo>
                  <a:pt x="57073" y="20726"/>
                </a:moveTo>
                <a:lnTo>
                  <a:pt x="0" y="20726"/>
                </a:lnTo>
                <a:lnTo>
                  <a:pt x="17640" y="33528"/>
                </a:lnTo>
                <a:lnTo>
                  <a:pt x="10896"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539"/>
          </a:p>
        </p:txBody>
      </p:sp>
      <p:sp>
        <p:nvSpPr>
          <p:cNvPr id="11" name="object 11"/>
          <p:cNvSpPr/>
          <p:nvPr/>
        </p:nvSpPr>
        <p:spPr>
          <a:xfrm>
            <a:off x="2926915" y="6095713"/>
            <a:ext cx="48869" cy="46697"/>
          </a:xfrm>
          <a:custGeom>
            <a:avLst/>
            <a:gdLst/>
            <a:ahLst/>
            <a:cxnLst/>
            <a:rect l="l" t="t" r="r" b="b"/>
            <a:pathLst>
              <a:path w="57150" h="54609">
                <a:moveTo>
                  <a:pt x="57061" y="20739"/>
                </a:moveTo>
                <a:lnTo>
                  <a:pt x="0" y="20739"/>
                </a:lnTo>
                <a:lnTo>
                  <a:pt x="17640" y="33553"/>
                </a:lnTo>
                <a:lnTo>
                  <a:pt x="10896" y="54279"/>
                </a:lnTo>
                <a:lnTo>
                  <a:pt x="28536" y="41465"/>
                </a:lnTo>
                <a:lnTo>
                  <a:pt x="42002" y="41465"/>
                </a:lnTo>
                <a:lnTo>
                  <a:pt x="39433" y="33553"/>
                </a:lnTo>
                <a:lnTo>
                  <a:pt x="57061"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539"/>
          </a:p>
        </p:txBody>
      </p:sp>
      <p:sp>
        <p:nvSpPr>
          <p:cNvPr id="12" name="object 12"/>
          <p:cNvSpPr/>
          <p:nvPr/>
        </p:nvSpPr>
        <p:spPr>
          <a:xfrm>
            <a:off x="2870576" y="6039387"/>
            <a:ext cx="48869" cy="46697"/>
          </a:xfrm>
          <a:custGeom>
            <a:avLst/>
            <a:gdLst/>
            <a:ahLst/>
            <a:cxnLst/>
            <a:rect l="l" t="t" r="r" b="b"/>
            <a:pathLst>
              <a:path w="57150" h="54609">
                <a:moveTo>
                  <a:pt x="57073" y="20726"/>
                </a:moveTo>
                <a:lnTo>
                  <a:pt x="0" y="20726"/>
                </a:lnTo>
                <a:lnTo>
                  <a:pt x="17640" y="33528"/>
                </a:lnTo>
                <a:lnTo>
                  <a:pt x="10896"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539"/>
          </a:p>
        </p:txBody>
      </p:sp>
      <p:sp>
        <p:nvSpPr>
          <p:cNvPr id="13" name="object 13"/>
          <p:cNvSpPr/>
          <p:nvPr/>
        </p:nvSpPr>
        <p:spPr>
          <a:xfrm>
            <a:off x="2926915" y="6249635"/>
            <a:ext cx="48869" cy="46697"/>
          </a:xfrm>
          <a:custGeom>
            <a:avLst/>
            <a:gdLst/>
            <a:ahLst/>
            <a:cxnLst/>
            <a:rect l="l" t="t" r="r" b="b"/>
            <a:pathLst>
              <a:path w="57150" h="54609">
                <a:moveTo>
                  <a:pt x="57061" y="20739"/>
                </a:moveTo>
                <a:lnTo>
                  <a:pt x="0" y="20739"/>
                </a:lnTo>
                <a:lnTo>
                  <a:pt x="17640" y="33540"/>
                </a:lnTo>
                <a:lnTo>
                  <a:pt x="10896" y="54279"/>
                </a:lnTo>
                <a:lnTo>
                  <a:pt x="28536" y="41465"/>
                </a:lnTo>
                <a:lnTo>
                  <a:pt x="42005" y="41465"/>
                </a:lnTo>
                <a:lnTo>
                  <a:pt x="39433" y="33540"/>
                </a:lnTo>
                <a:lnTo>
                  <a:pt x="57061"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539"/>
          </a:p>
        </p:txBody>
      </p:sp>
      <p:sp>
        <p:nvSpPr>
          <p:cNvPr id="14" name="object 14"/>
          <p:cNvSpPr/>
          <p:nvPr/>
        </p:nvSpPr>
        <p:spPr>
          <a:xfrm>
            <a:off x="2870576" y="6305971"/>
            <a:ext cx="48869" cy="46697"/>
          </a:xfrm>
          <a:custGeom>
            <a:avLst/>
            <a:gdLst/>
            <a:ahLst/>
            <a:cxnLst/>
            <a:rect l="l" t="t" r="r" b="b"/>
            <a:pathLst>
              <a:path w="57150" h="54609">
                <a:moveTo>
                  <a:pt x="57073" y="20739"/>
                </a:moveTo>
                <a:lnTo>
                  <a:pt x="0" y="20739"/>
                </a:lnTo>
                <a:lnTo>
                  <a:pt x="17640" y="33553"/>
                </a:lnTo>
                <a:lnTo>
                  <a:pt x="10896"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539"/>
          </a:p>
        </p:txBody>
      </p:sp>
      <p:sp>
        <p:nvSpPr>
          <p:cNvPr id="15" name="object 15"/>
          <p:cNvSpPr/>
          <p:nvPr/>
        </p:nvSpPr>
        <p:spPr>
          <a:xfrm>
            <a:off x="2793616" y="6326593"/>
            <a:ext cx="48869" cy="46697"/>
          </a:xfrm>
          <a:custGeom>
            <a:avLst/>
            <a:gdLst/>
            <a:ahLst/>
            <a:cxnLst/>
            <a:rect l="l" t="t" r="r" b="b"/>
            <a:pathLst>
              <a:path w="57150" h="54609">
                <a:moveTo>
                  <a:pt x="57073" y="20739"/>
                </a:moveTo>
                <a:lnTo>
                  <a:pt x="0" y="20739"/>
                </a:lnTo>
                <a:lnTo>
                  <a:pt x="17640" y="33540"/>
                </a:lnTo>
                <a:lnTo>
                  <a:pt x="10909" y="54279"/>
                </a:lnTo>
                <a:lnTo>
                  <a:pt x="28536" y="41465"/>
                </a:lnTo>
                <a:lnTo>
                  <a:pt x="42005" y="41465"/>
                </a:lnTo>
                <a:lnTo>
                  <a:pt x="39433" y="33540"/>
                </a:lnTo>
                <a:lnTo>
                  <a:pt x="57073"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539"/>
          </a:p>
        </p:txBody>
      </p:sp>
      <p:sp>
        <p:nvSpPr>
          <p:cNvPr id="16" name="object 16"/>
          <p:cNvSpPr/>
          <p:nvPr/>
        </p:nvSpPr>
        <p:spPr>
          <a:xfrm>
            <a:off x="2716657" y="6305971"/>
            <a:ext cx="48869" cy="46697"/>
          </a:xfrm>
          <a:custGeom>
            <a:avLst/>
            <a:gdLst/>
            <a:ahLst/>
            <a:cxnLst/>
            <a:rect l="l" t="t" r="r" b="b"/>
            <a:pathLst>
              <a:path w="57150" h="54609">
                <a:moveTo>
                  <a:pt x="57073" y="20739"/>
                </a:moveTo>
                <a:lnTo>
                  <a:pt x="0" y="20739"/>
                </a:lnTo>
                <a:lnTo>
                  <a:pt x="17640" y="33553"/>
                </a:lnTo>
                <a:lnTo>
                  <a:pt x="10909"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539"/>
          </a:p>
        </p:txBody>
      </p:sp>
      <p:sp>
        <p:nvSpPr>
          <p:cNvPr id="17" name="object 17"/>
          <p:cNvSpPr/>
          <p:nvPr/>
        </p:nvSpPr>
        <p:spPr>
          <a:xfrm>
            <a:off x="2660318" y="6249635"/>
            <a:ext cx="48869" cy="46697"/>
          </a:xfrm>
          <a:custGeom>
            <a:avLst/>
            <a:gdLst/>
            <a:ahLst/>
            <a:cxnLst/>
            <a:rect l="l" t="t" r="r" b="b"/>
            <a:pathLst>
              <a:path w="57150" h="54609">
                <a:moveTo>
                  <a:pt x="57073" y="20739"/>
                </a:moveTo>
                <a:lnTo>
                  <a:pt x="0" y="20739"/>
                </a:lnTo>
                <a:lnTo>
                  <a:pt x="17640" y="33540"/>
                </a:lnTo>
                <a:lnTo>
                  <a:pt x="10896" y="54279"/>
                </a:lnTo>
                <a:lnTo>
                  <a:pt x="28536" y="41465"/>
                </a:lnTo>
                <a:lnTo>
                  <a:pt x="42005" y="41465"/>
                </a:lnTo>
                <a:lnTo>
                  <a:pt x="39433" y="33540"/>
                </a:lnTo>
                <a:lnTo>
                  <a:pt x="57073"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539"/>
          </a:p>
        </p:txBody>
      </p:sp>
      <p:sp>
        <p:nvSpPr>
          <p:cNvPr id="18" name="object 18"/>
          <p:cNvSpPr txBox="1"/>
          <p:nvPr/>
        </p:nvSpPr>
        <p:spPr>
          <a:xfrm>
            <a:off x="765785" y="2178688"/>
            <a:ext cx="7612217" cy="789447"/>
          </a:xfrm>
          <a:prstGeom prst="rect">
            <a:avLst/>
          </a:prstGeom>
        </p:spPr>
        <p:txBody>
          <a:bodyPr vert="horz" wrap="square" lIns="0" tIns="0" rIns="0" bIns="0" rtlCol="0">
            <a:spAutoFit/>
          </a:bodyPr>
          <a:lstStyle/>
          <a:p>
            <a:pPr algn="ctr"/>
            <a:r>
              <a:rPr lang="cs-CZ" sz="1710" b="1" dirty="0">
                <a:solidFill>
                  <a:schemeClr val="accent5">
                    <a:lumMod val="75000"/>
                  </a:schemeClr>
                </a:solidFill>
                <a:latin typeface="Arial" panose="020B0604020202020204" pitchFamily="34" charset="0"/>
                <a:cs typeface="Arial" panose="020B0604020202020204" pitchFamily="34" charset="0"/>
              </a:rPr>
              <a:t>ESF II </a:t>
            </a:r>
            <a:r>
              <a:rPr lang="cs-CZ" sz="1710" b="1" dirty="0" err="1">
                <a:solidFill>
                  <a:schemeClr val="accent5">
                    <a:lumMod val="75000"/>
                  </a:schemeClr>
                </a:solidFill>
                <a:latin typeface="Arial" panose="020B0604020202020204" pitchFamily="34" charset="0"/>
                <a:cs typeface="Arial" panose="020B0604020202020204" pitchFamily="34" charset="0"/>
              </a:rPr>
              <a:t>project</a:t>
            </a:r>
            <a:r>
              <a:rPr lang="cs-CZ" sz="1710" b="1" dirty="0">
                <a:solidFill>
                  <a:schemeClr val="accent5">
                    <a:lumMod val="75000"/>
                  </a:schemeClr>
                </a:solidFill>
                <a:latin typeface="Arial" panose="020B0604020202020204" pitchFamily="34" charset="0"/>
                <a:cs typeface="Arial" panose="020B0604020202020204" pitchFamily="34" charset="0"/>
              </a:rPr>
              <a:t> </a:t>
            </a:r>
            <a:r>
              <a:rPr lang="cs-CZ" sz="1710" b="1" dirty="0" err="1">
                <a:solidFill>
                  <a:schemeClr val="accent5">
                    <a:lumMod val="75000"/>
                  </a:schemeClr>
                </a:solidFill>
                <a:latin typeface="Arial" panose="020B0604020202020204" pitchFamily="34" charset="0"/>
                <a:cs typeface="Arial" panose="020B0604020202020204" pitchFamily="34" charset="0"/>
              </a:rPr>
              <a:t>of</a:t>
            </a:r>
            <a:r>
              <a:rPr lang="cs-CZ" sz="1710" b="1" dirty="0">
                <a:solidFill>
                  <a:schemeClr val="accent5">
                    <a:lumMod val="75000"/>
                  </a:schemeClr>
                </a:solidFill>
                <a:latin typeface="Arial" panose="020B0604020202020204" pitchFamily="34" charset="0"/>
                <a:cs typeface="Arial" panose="020B0604020202020204" pitchFamily="34" charset="0"/>
              </a:rPr>
              <a:t> </a:t>
            </a:r>
            <a:r>
              <a:rPr lang="cs-CZ" sz="1710" b="1" dirty="0" err="1">
                <a:solidFill>
                  <a:schemeClr val="accent5">
                    <a:lumMod val="75000"/>
                  </a:schemeClr>
                </a:solidFill>
                <a:latin typeface="Arial" panose="020B0604020202020204" pitchFamily="34" charset="0"/>
                <a:cs typeface="Arial" panose="020B0604020202020204" pitchFamily="34" charset="0"/>
              </a:rPr>
              <a:t>the</a:t>
            </a:r>
            <a:r>
              <a:rPr lang="cs-CZ" sz="1710" b="1" dirty="0">
                <a:solidFill>
                  <a:schemeClr val="accent5">
                    <a:lumMod val="75000"/>
                  </a:schemeClr>
                </a:solidFill>
                <a:latin typeface="Arial" panose="020B0604020202020204" pitchFamily="34" charset="0"/>
                <a:cs typeface="Arial" panose="020B0604020202020204" pitchFamily="34" charset="0"/>
              </a:rPr>
              <a:t> University </a:t>
            </a:r>
            <a:r>
              <a:rPr lang="cs-CZ" sz="1710" b="1" dirty="0" err="1">
                <a:solidFill>
                  <a:schemeClr val="accent5">
                    <a:lumMod val="75000"/>
                  </a:schemeClr>
                </a:solidFill>
                <a:latin typeface="Arial" panose="020B0604020202020204" pitchFamily="34" charset="0"/>
                <a:cs typeface="Arial" panose="020B0604020202020204" pitchFamily="34" charset="0"/>
              </a:rPr>
              <a:t>of</a:t>
            </a:r>
            <a:r>
              <a:rPr lang="cs-CZ" sz="1710" b="1" dirty="0">
                <a:solidFill>
                  <a:schemeClr val="accent5">
                    <a:lumMod val="75000"/>
                  </a:schemeClr>
                </a:solidFill>
                <a:latin typeface="Arial" panose="020B0604020202020204" pitchFamily="34" charset="0"/>
                <a:cs typeface="Arial" panose="020B0604020202020204" pitchFamily="34" charset="0"/>
              </a:rPr>
              <a:t> </a:t>
            </a:r>
            <a:r>
              <a:rPr lang="cs-CZ" sz="1710" b="1" dirty="0" err="1">
                <a:solidFill>
                  <a:schemeClr val="accent5">
                    <a:lumMod val="75000"/>
                  </a:schemeClr>
                </a:solidFill>
                <a:latin typeface="Arial" panose="020B0604020202020204" pitchFamily="34" charset="0"/>
                <a:cs typeface="Arial" panose="020B0604020202020204" pitchFamily="34" charset="0"/>
              </a:rPr>
              <a:t>West</a:t>
            </a:r>
            <a:r>
              <a:rPr lang="cs-CZ" sz="1710" b="1" dirty="0">
                <a:solidFill>
                  <a:schemeClr val="accent5">
                    <a:lumMod val="75000"/>
                  </a:schemeClr>
                </a:solidFill>
                <a:latin typeface="Arial" panose="020B0604020202020204" pitchFamily="34" charset="0"/>
                <a:cs typeface="Arial" panose="020B0604020202020204" pitchFamily="34" charset="0"/>
              </a:rPr>
              <a:t> Bohemia in </a:t>
            </a:r>
            <a:r>
              <a:rPr lang="cs-CZ" sz="1710" b="1" dirty="0" err="1">
                <a:solidFill>
                  <a:schemeClr val="accent5">
                    <a:lumMod val="75000"/>
                  </a:schemeClr>
                </a:solidFill>
                <a:latin typeface="Arial" panose="020B0604020202020204" pitchFamily="34" charset="0"/>
                <a:cs typeface="Arial" panose="020B0604020202020204" pitchFamily="34" charset="0"/>
              </a:rPr>
              <a:t>Pilsen</a:t>
            </a:r>
            <a:endParaRPr lang="cs-CZ" sz="1710" b="1" dirty="0">
              <a:solidFill>
                <a:schemeClr val="accent5">
                  <a:lumMod val="75000"/>
                </a:schemeClr>
              </a:solidFill>
              <a:latin typeface="Arial" panose="020B0604020202020204" pitchFamily="34" charset="0"/>
              <a:cs typeface="Arial" panose="020B0604020202020204" pitchFamily="34" charset="0"/>
            </a:endParaRPr>
          </a:p>
          <a:p>
            <a:pPr algn="ctr"/>
            <a:endParaRPr lang="cs-CZ" sz="1710" dirty="0">
              <a:solidFill>
                <a:schemeClr val="accent5">
                  <a:lumMod val="75000"/>
                </a:schemeClr>
              </a:solidFill>
              <a:latin typeface="Arial" panose="020B0604020202020204" pitchFamily="34" charset="0"/>
              <a:cs typeface="Arial" panose="020B0604020202020204" pitchFamily="34" charset="0"/>
            </a:endParaRPr>
          </a:p>
          <a:p>
            <a:pPr algn="ctr"/>
            <a:r>
              <a:rPr lang="cs-CZ" sz="1710" b="1" dirty="0">
                <a:solidFill>
                  <a:schemeClr val="accent5">
                    <a:lumMod val="75000"/>
                  </a:schemeClr>
                </a:solidFill>
                <a:latin typeface="Arial" panose="020B0604020202020204" pitchFamily="34" charset="0"/>
                <a:cs typeface="Arial" panose="020B0604020202020204" pitchFamily="34" charset="0"/>
              </a:rPr>
              <a:t> </a:t>
            </a:r>
            <a:r>
              <a:rPr lang="cs-CZ" sz="1710" dirty="0" err="1">
                <a:solidFill>
                  <a:schemeClr val="accent5">
                    <a:lumMod val="75000"/>
                  </a:schemeClr>
                </a:solidFill>
                <a:latin typeface="Arial" panose="020B0604020202020204" pitchFamily="34" charset="0"/>
                <a:cs typeface="Arial" panose="020B0604020202020204" pitchFamily="34" charset="0"/>
              </a:rPr>
              <a:t>reg</a:t>
            </a:r>
            <a:r>
              <a:rPr lang="cs-CZ" sz="1710" dirty="0">
                <a:solidFill>
                  <a:schemeClr val="accent5">
                    <a:lumMod val="75000"/>
                  </a:schemeClr>
                </a:solidFill>
                <a:latin typeface="Arial" panose="020B0604020202020204" pitchFamily="34" charset="0"/>
                <a:cs typeface="Arial" panose="020B0604020202020204" pitchFamily="34" charset="0"/>
              </a:rPr>
              <a:t>. </a:t>
            </a:r>
            <a:r>
              <a:rPr lang="cs-CZ" sz="1710" dirty="0" err="1">
                <a:solidFill>
                  <a:schemeClr val="accent5">
                    <a:lumMod val="75000"/>
                  </a:schemeClr>
                </a:solidFill>
                <a:latin typeface="Arial" panose="020B0604020202020204" pitchFamily="34" charset="0"/>
                <a:cs typeface="Arial" panose="020B0604020202020204" pitchFamily="34" charset="0"/>
              </a:rPr>
              <a:t>number</a:t>
            </a:r>
            <a:r>
              <a:rPr lang="cs-CZ" sz="1710" dirty="0">
                <a:solidFill>
                  <a:schemeClr val="accent5">
                    <a:lumMod val="75000"/>
                  </a:schemeClr>
                </a:solidFill>
                <a:latin typeface="Arial" panose="020B0604020202020204" pitchFamily="34" charset="0"/>
                <a:cs typeface="Arial" panose="020B0604020202020204" pitchFamily="34" charset="0"/>
              </a:rPr>
              <a:t>: CZ.02.2.69/0.0/0.0/18_056/0013239</a:t>
            </a:r>
          </a:p>
        </p:txBody>
      </p:sp>
      <p:pic>
        <p:nvPicPr>
          <p:cNvPr id="19" name="Obrázek 18" descr="https://opvvv.msmt.cz/media/msmt/uploads/OP_VVV/Pravidla_pro_publicitu/logolinky/JVS2_opraveny_aj/logolink_OP_VVV_hor_barva_eng.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85004" y="5608822"/>
            <a:ext cx="4509994" cy="1067178"/>
          </a:xfrm>
          <a:prstGeom prst="rect">
            <a:avLst/>
          </a:prstGeom>
          <a:noFill/>
          <a:ln>
            <a:noFill/>
          </a:ln>
        </p:spPr>
      </p:pic>
    </p:spTree>
    <p:extLst>
      <p:ext uri="{BB962C8B-B14F-4D97-AF65-F5344CB8AC3E}">
        <p14:creationId xmlns:p14="http://schemas.microsoft.com/office/powerpoint/2010/main" val="201224186"/>
      </p:ext>
    </p:extLst>
  </p:cSld>
  <p:clrMapOvr>
    <a:masterClrMapping/>
  </p:clrMapOvr>
  <p:transition>
    <p:push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ctrTitle"/>
          </p:nvPr>
        </p:nvSpPr>
        <p:spPr/>
        <p:txBody>
          <a:bodyPr/>
          <a:lstStyle/>
          <a:p>
            <a:r>
              <a:rPr lang="cs-CZ" dirty="0" err="1"/>
              <a:t>Boredom</a:t>
            </a:r>
            <a:r>
              <a:rPr lang="cs-CZ" dirty="0"/>
              <a:t> </a:t>
            </a:r>
            <a:r>
              <a:rPr lang="cs-CZ" dirty="0" err="1"/>
              <a:t>at</a:t>
            </a:r>
            <a:r>
              <a:rPr lang="cs-CZ" dirty="0"/>
              <a:t> </a:t>
            </a:r>
            <a:r>
              <a:rPr lang="cs-CZ" dirty="0" err="1"/>
              <a:t>school</a:t>
            </a:r>
            <a:endParaRPr lang="cs-CZ" dirty="0"/>
          </a:p>
        </p:txBody>
      </p:sp>
      <p:pic>
        <p:nvPicPr>
          <p:cNvPr id="6" name="Obrázek 5" descr="106958-104597.jpg"/>
          <p:cNvPicPr>
            <a:picLocks noChangeAspect="1"/>
          </p:cNvPicPr>
          <p:nvPr/>
        </p:nvPicPr>
        <p:blipFill>
          <a:blip r:embed="rId2" cstate="print"/>
          <a:stretch>
            <a:fillRect/>
          </a:stretch>
        </p:blipFill>
        <p:spPr>
          <a:xfrm>
            <a:off x="3060700" y="3005746"/>
            <a:ext cx="2870200" cy="1752600"/>
          </a:xfrm>
          <a:prstGeom prst="rect">
            <a:avLst/>
          </a:prstGeom>
        </p:spPr>
      </p:pic>
      <p:pic>
        <p:nvPicPr>
          <p:cNvPr id="7" name="Obrázek 6" descr="https://opvvv.msmt.cz/media/msmt/uploads/OP_VVV/Pravidla_pro_publicitu/logolinky/JVS2_opraveny_aj/logolink_OP_VVV_hor_barva_eng.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51720" y="5301208"/>
            <a:ext cx="5273675" cy="12477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endParaRPr lang="cs-CZ"/>
          </a:p>
        </p:txBody>
      </p:sp>
      <p:sp>
        <p:nvSpPr>
          <p:cNvPr id="7" name="Zástupný symbol pro zápatí 6"/>
          <p:cNvSpPr>
            <a:spLocks noGrp="1"/>
          </p:cNvSpPr>
          <p:nvPr>
            <p:ph type="ftr" sz="quarter" idx="11"/>
          </p:nvPr>
        </p:nvSpPr>
        <p:spPr/>
        <p:txBody>
          <a:bodyPr/>
          <a:lstStyle/>
          <a:p>
            <a:endParaRPr lang="cs-CZ" dirty="0"/>
          </a:p>
        </p:txBody>
      </p:sp>
      <p:sp>
        <p:nvSpPr>
          <p:cNvPr id="5" name="Zástupný symbol pro obsah 4"/>
          <p:cNvSpPr>
            <a:spLocks noGrp="1"/>
          </p:cNvSpPr>
          <p:nvPr>
            <p:ph sz="quarter" idx="1"/>
          </p:nvPr>
        </p:nvSpPr>
        <p:spPr/>
        <p:txBody>
          <a:bodyPr/>
          <a:lstStyle/>
          <a:p>
            <a:pPr algn="ctr"/>
            <a:r>
              <a:rPr lang="en-US" dirty="0">
                <a:latin typeface="Calibri" panose="020F0502020204030204" pitchFamily="34" charset="0"/>
                <a:cs typeface="Calibri" panose="020F0502020204030204" pitchFamily="34" charset="0"/>
              </a:rPr>
              <a:t>The school is currently under public scrutiny and often ruthlessly criticized. One of the most common critical slogans is</a:t>
            </a:r>
          </a:p>
          <a:p>
            <a:endParaRPr lang="cs-CZ" dirty="0"/>
          </a:p>
          <a:p>
            <a:pPr algn="ctr">
              <a:buNone/>
            </a:pPr>
            <a:r>
              <a:rPr lang="cs-CZ" sz="6000" b="1" dirty="0">
                <a:solidFill>
                  <a:srgbClr val="C00000"/>
                </a:solidFill>
              </a:rPr>
              <a:t>SCHOOL = BOREDOM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b="1" dirty="0" err="1">
                <a:solidFill>
                  <a:schemeClr val="tx1"/>
                </a:solidFill>
                <a:latin typeface="Calibri" panose="020F0502020204030204" pitchFamily="34" charset="0"/>
                <a:cs typeface="Calibri" panose="020F0502020204030204" pitchFamily="34" charset="0"/>
              </a:rPr>
              <a:t>What</a:t>
            </a:r>
            <a:r>
              <a:rPr lang="cs-CZ" b="1" dirty="0">
                <a:solidFill>
                  <a:schemeClr val="tx1"/>
                </a:solidFill>
                <a:latin typeface="Calibri" panose="020F0502020204030204" pitchFamily="34" charset="0"/>
                <a:cs typeface="Calibri" panose="020F0502020204030204" pitchFamily="34" charset="0"/>
              </a:rPr>
              <a:t> </a:t>
            </a:r>
            <a:r>
              <a:rPr lang="cs-CZ" b="1" dirty="0" err="1">
                <a:solidFill>
                  <a:schemeClr val="tx1"/>
                </a:solidFill>
                <a:latin typeface="Calibri" panose="020F0502020204030204" pitchFamily="34" charset="0"/>
                <a:cs typeface="Calibri" panose="020F0502020204030204" pitchFamily="34" charset="0"/>
              </a:rPr>
              <a:t>is</a:t>
            </a:r>
            <a:r>
              <a:rPr lang="cs-CZ" b="1" dirty="0">
                <a:solidFill>
                  <a:schemeClr val="tx1"/>
                </a:solidFill>
                <a:latin typeface="Calibri" panose="020F0502020204030204" pitchFamily="34" charset="0"/>
                <a:cs typeface="Calibri" panose="020F0502020204030204" pitchFamily="34" charset="0"/>
              </a:rPr>
              <a:t> </a:t>
            </a:r>
            <a:r>
              <a:rPr lang="cs-CZ" b="1" dirty="0" err="1">
                <a:solidFill>
                  <a:schemeClr val="tx1"/>
                </a:solidFill>
                <a:latin typeface="Calibri" panose="020F0502020204030204" pitchFamily="34" charset="0"/>
                <a:cs typeface="Calibri" panose="020F0502020204030204" pitchFamily="34" charset="0"/>
              </a:rPr>
              <a:t>Boredome</a:t>
            </a:r>
            <a:r>
              <a:rPr lang="cs-CZ" b="1" dirty="0">
                <a:solidFill>
                  <a:schemeClr val="tx1"/>
                </a:solidFill>
                <a:latin typeface="Calibri" panose="020F0502020204030204" pitchFamily="34" charset="0"/>
                <a:cs typeface="Calibri" panose="020F0502020204030204" pitchFamily="34" charset="0"/>
              </a:rPr>
              <a:t>?</a:t>
            </a:r>
          </a:p>
        </p:txBody>
      </p:sp>
      <p:sp>
        <p:nvSpPr>
          <p:cNvPr id="5" name="Zástupný symbol pro zápatí 4"/>
          <p:cNvSpPr>
            <a:spLocks noGrp="1"/>
          </p:cNvSpPr>
          <p:nvPr>
            <p:ph type="ftr" sz="quarter" idx="11"/>
          </p:nvPr>
        </p:nvSpPr>
        <p:spPr/>
        <p:txBody>
          <a:bodyPr/>
          <a:lstStyle/>
          <a:p>
            <a:endParaRPr lang="cs-CZ" dirty="0"/>
          </a:p>
        </p:txBody>
      </p:sp>
      <p:sp>
        <p:nvSpPr>
          <p:cNvPr id="3" name="Zástupný symbol pro obsah 2"/>
          <p:cNvSpPr>
            <a:spLocks noGrp="1"/>
          </p:cNvSpPr>
          <p:nvPr>
            <p:ph sz="quarter" idx="1"/>
          </p:nvPr>
        </p:nvSpPr>
        <p:spPr/>
        <p:txBody>
          <a:bodyPr>
            <a:normAutofit/>
          </a:bodyPr>
          <a:lstStyle/>
          <a:p>
            <a:r>
              <a:rPr lang="en-US" sz="3600" dirty="0">
                <a:latin typeface="Calibri" panose="020F0502020204030204" pitchFamily="34" charset="0"/>
                <a:cs typeface="Calibri" panose="020F0502020204030204" pitchFamily="34" charset="0"/>
              </a:rPr>
              <a:t>Frustration of cognitive needs, when the stimuli that affect the student have a significant effect on his desire to know. </a:t>
            </a:r>
            <a:endParaRPr lang="cs-CZ" sz="3600" dirty="0">
              <a:latin typeface="Calibri" panose="020F0502020204030204" pitchFamily="34" charset="0"/>
              <a:cs typeface="Calibri" panose="020F0502020204030204" pitchFamily="34" charset="0"/>
            </a:endParaRPr>
          </a:p>
          <a:p>
            <a:r>
              <a:rPr lang="en-US" sz="3600" dirty="0">
                <a:latin typeface="Calibri" panose="020F0502020204030204" pitchFamily="34" charset="0"/>
                <a:cs typeface="Calibri" panose="020F0502020204030204" pitchFamily="34" charset="0"/>
              </a:rPr>
              <a:t>Lack of interest and energy to "get excited" about something - </a:t>
            </a:r>
            <a:r>
              <a:rPr lang="en-US" sz="3600" b="1" dirty="0">
                <a:latin typeface="Calibri" panose="020F0502020204030204" pitchFamily="34" charset="0"/>
                <a:cs typeface="Calibri" panose="020F0502020204030204" pitchFamily="34" charset="0"/>
              </a:rPr>
              <a:t>boredom is not a state where there is nothing to do.</a:t>
            </a:r>
            <a:endParaRPr lang="cs-CZ" sz="3600" b="1" dirty="0">
              <a:latin typeface="Calibri" panose="020F0502020204030204" pitchFamily="34" charset="0"/>
              <a:cs typeface="Calibri" panose="020F050202020403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en-US" b="1" dirty="0">
                <a:solidFill>
                  <a:schemeClr val="tx1"/>
                </a:solidFill>
                <a:latin typeface="Calibri" panose="020F0502020204030204" pitchFamily="34" charset="0"/>
                <a:cs typeface="Calibri" panose="020F0502020204030204" pitchFamily="34" charset="0"/>
              </a:rPr>
              <a:t/>
            </a:r>
            <a:br>
              <a:rPr lang="en-US" b="1" dirty="0">
                <a:solidFill>
                  <a:schemeClr val="tx1"/>
                </a:solidFill>
                <a:latin typeface="Calibri" panose="020F0502020204030204" pitchFamily="34" charset="0"/>
                <a:cs typeface="Calibri" panose="020F0502020204030204" pitchFamily="34" charset="0"/>
              </a:rPr>
            </a:br>
            <a:r>
              <a:rPr lang="en-US" b="1" dirty="0">
                <a:solidFill>
                  <a:schemeClr val="tx1"/>
                </a:solidFill>
                <a:latin typeface="Calibri" panose="020F0502020204030204" pitchFamily="34" charset="0"/>
                <a:cs typeface="Calibri" panose="020F0502020204030204" pitchFamily="34" charset="0"/>
              </a:rPr>
              <a:t>Who is bored at school?</a:t>
            </a:r>
            <a:endParaRPr lang="cs-CZ" b="1" dirty="0">
              <a:solidFill>
                <a:schemeClr val="tx1"/>
              </a:solidFill>
              <a:latin typeface="Calibri" panose="020F0502020204030204" pitchFamily="34" charset="0"/>
              <a:cs typeface="Calibri" panose="020F0502020204030204" pitchFamily="34" charset="0"/>
            </a:endParaRPr>
          </a:p>
        </p:txBody>
      </p:sp>
      <p:sp>
        <p:nvSpPr>
          <p:cNvPr id="5" name="Zástupný symbol pro zápatí 4"/>
          <p:cNvSpPr>
            <a:spLocks noGrp="1"/>
          </p:cNvSpPr>
          <p:nvPr>
            <p:ph type="ftr" sz="quarter" idx="11"/>
          </p:nvPr>
        </p:nvSpPr>
        <p:spPr/>
        <p:txBody>
          <a:bodyPr/>
          <a:lstStyle/>
          <a:p>
            <a:endParaRPr lang="cs-CZ" dirty="0"/>
          </a:p>
        </p:txBody>
      </p:sp>
      <p:sp>
        <p:nvSpPr>
          <p:cNvPr id="3" name="Zástupný symbol pro obsah 2"/>
          <p:cNvSpPr>
            <a:spLocks noGrp="1"/>
          </p:cNvSpPr>
          <p:nvPr>
            <p:ph sz="quarter" idx="1"/>
          </p:nvPr>
        </p:nvSpPr>
        <p:spPr/>
        <p:txBody>
          <a:bodyPr>
            <a:normAutofit lnSpcReduction="10000"/>
          </a:bodyPr>
          <a:lstStyle/>
          <a:p>
            <a:endParaRPr lang="en-US" dirty="0"/>
          </a:p>
          <a:p>
            <a:r>
              <a:rPr lang="en-US" sz="3200" dirty="0">
                <a:latin typeface="Calibri" panose="020F0502020204030204" pitchFamily="34" charset="0"/>
                <a:cs typeface="Calibri" panose="020F0502020204030204" pitchFamily="34" charset="0"/>
              </a:rPr>
              <a:t>Above-average students – </a:t>
            </a:r>
            <a:endParaRPr lang="cs-CZ" sz="3200" dirty="0">
              <a:latin typeface="Calibri" panose="020F0502020204030204" pitchFamily="34" charset="0"/>
              <a:cs typeface="Calibri" panose="020F0502020204030204" pitchFamily="34" charset="0"/>
            </a:endParaRPr>
          </a:p>
          <a:p>
            <a:pPr marL="0" indent="0">
              <a:buNone/>
            </a:pPr>
            <a:r>
              <a:rPr lang="en-US" sz="3200" i="1" dirty="0">
                <a:latin typeface="Calibri" panose="020F0502020204030204" pitchFamily="34" charset="0"/>
                <a:cs typeface="Calibri" panose="020F0502020204030204" pitchFamily="34" charset="0"/>
              </a:rPr>
              <a:t>"I'm bored when we keep repeating everything ..."</a:t>
            </a:r>
          </a:p>
          <a:p>
            <a:r>
              <a:rPr lang="en-US" sz="3200" dirty="0">
                <a:latin typeface="Calibri" panose="020F0502020204030204" pitchFamily="34" charset="0"/>
                <a:cs typeface="Calibri" panose="020F0502020204030204" pitchFamily="34" charset="0"/>
              </a:rPr>
              <a:t>Pupils below average and average – </a:t>
            </a:r>
            <a:endParaRPr lang="cs-CZ" sz="3200" dirty="0">
              <a:latin typeface="Calibri" panose="020F0502020204030204" pitchFamily="34" charset="0"/>
              <a:cs typeface="Calibri" panose="020F0502020204030204" pitchFamily="34" charset="0"/>
            </a:endParaRPr>
          </a:p>
          <a:p>
            <a:pPr marL="0" indent="0">
              <a:buNone/>
            </a:pPr>
            <a:r>
              <a:rPr lang="en-US" sz="3200" i="1" dirty="0">
                <a:latin typeface="Calibri" panose="020F0502020204030204" pitchFamily="34" charset="0"/>
                <a:cs typeface="Calibri" panose="020F0502020204030204" pitchFamily="34" charset="0"/>
              </a:rPr>
              <a:t>"I'm bored because I can't do it and I don't understand it</a:t>
            </a:r>
            <a:r>
              <a:rPr lang="en-US" i="1" dirty="0">
                <a:latin typeface="Calibri" panose="020F0502020204030204" pitchFamily="34" charset="0"/>
                <a:cs typeface="Calibri" panose="020F0502020204030204" pitchFamily="34" charset="0"/>
              </a:rPr>
              <a:t>"</a:t>
            </a:r>
            <a:endParaRPr lang="cs-CZ" i="1" dirty="0">
              <a:latin typeface="Calibri" panose="020F0502020204030204" pitchFamily="34" charset="0"/>
              <a:cs typeface="Calibri" panose="020F0502020204030204" pitchFamily="34" charset="0"/>
            </a:endParaRPr>
          </a:p>
          <a:p>
            <a:pPr algn="ctr">
              <a:buNone/>
            </a:pPr>
            <a:r>
              <a:rPr lang="cs-CZ" dirty="0">
                <a:solidFill>
                  <a:srgbClr val="FF0000"/>
                </a:solidFill>
                <a:latin typeface="Calibri" panose="020F0502020204030204" pitchFamily="34" charset="0"/>
                <a:cs typeface="Calibri" panose="020F0502020204030204" pitchFamily="34" charset="0"/>
              </a:rPr>
              <a:t>    </a:t>
            </a:r>
          </a:p>
          <a:p>
            <a:pPr algn="ctr">
              <a:buNone/>
            </a:pPr>
            <a:r>
              <a:rPr lang="cs-CZ" sz="3600" dirty="0">
                <a:solidFill>
                  <a:srgbClr val="FF0000"/>
                </a:solidFill>
                <a:latin typeface="Calibri" panose="020F0502020204030204" pitchFamily="34" charset="0"/>
                <a:cs typeface="Calibri" panose="020F0502020204030204" pitchFamily="34" charset="0"/>
              </a:rPr>
              <a:t> </a:t>
            </a:r>
            <a:r>
              <a:rPr lang="en-US" sz="3600" dirty="0">
                <a:solidFill>
                  <a:srgbClr val="FF0000"/>
                </a:solidFill>
                <a:latin typeface="Calibri" panose="020F0502020204030204" pitchFamily="34" charset="0"/>
                <a:cs typeface="Calibri" panose="020F0502020204030204" pitchFamily="34" charset="0"/>
              </a:rPr>
              <a:t>Everyone can get bored at school.</a:t>
            </a:r>
            <a:endParaRPr lang="cs-CZ" sz="3600" dirty="0">
              <a:solidFill>
                <a:srgbClr val="FF0000"/>
              </a:solidFill>
              <a:latin typeface="Calibri" panose="020F0502020204030204" pitchFamily="34" charset="0"/>
              <a:cs typeface="Calibri" panose="020F050202020403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en-US" b="1" dirty="0">
                <a:solidFill>
                  <a:schemeClr val="tx1"/>
                </a:solidFill>
                <a:latin typeface="Calibri" panose="020F0502020204030204" pitchFamily="34" charset="0"/>
                <a:cs typeface="Calibri" panose="020F0502020204030204" pitchFamily="34" charset="0"/>
              </a:rPr>
              <a:t>How often do students get bored?</a:t>
            </a:r>
            <a:endParaRPr lang="cs-CZ" b="1" dirty="0">
              <a:solidFill>
                <a:schemeClr val="tx1"/>
              </a:solidFill>
              <a:latin typeface="Calibri" panose="020F0502020204030204" pitchFamily="34" charset="0"/>
              <a:cs typeface="Calibri" panose="020F0502020204030204" pitchFamily="34" charset="0"/>
            </a:endParaRPr>
          </a:p>
        </p:txBody>
      </p:sp>
      <p:sp>
        <p:nvSpPr>
          <p:cNvPr id="5" name="Zástupný symbol pro zápatí 4"/>
          <p:cNvSpPr>
            <a:spLocks noGrp="1"/>
          </p:cNvSpPr>
          <p:nvPr>
            <p:ph type="ftr" sz="quarter" idx="11"/>
          </p:nvPr>
        </p:nvSpPr>
        <p:spPr/>
        <p:txBody>
          <a:bodyPr/>
          <a:lstStyle/>
          <a:p>
            <a:endParaRPr lang="cs-CZ" dirty="0"/>
          </a:p>
        </p:txBody>
      </p:sp>
      <p:sp>
        <p:nvSpPr>
          <p:cNvPr id="3" name="Zástupný symbol pro obsah 2"/>
          <p:cNvSpPr>
            <a:spLocks noGrp="1"/>
          </p:cNvSpPr>
          <p:nvPr>
            <p:ph sz="quarter" idx="1"/>
          </p:nvPr>
        </p:nvSpPr>
        <p:spPr/>
        <p:txBody>
          <a:bodyPr>
            <a:normAutofit/>
          </a:bodyPr>
          <a:lstStyle/>
          <a:p>
            <a:r>
              <a:rPr lang="en-US" sz="3600" dirty="0">
                <a:latin typeface="Calibri" panose="020F0502020204030204" pitchFamily="34" charset="0"/>
                <a:cs typeface="Calibri" panose="020F0502020204030204" pitchFamily="34" charset="0"/>
              </a:rPr>
              <a:t>Children are most often bored in </a:t>
            </a:r>
            <a:r>
              <a:rPr lang="en-US" sz="3600" b="1" i="1" dirty="0">
                <a:latin typeface="Calibri" panose="020F0502020204030204" pitchFamily="34" charset="0"/>
                <a:cs typeface="Calibri" panose="020F0502020204030204" pitchFamily="34" charset="0"/>
              </a:rPr>
              <a:t>Physics</a:t>
            </a:r>
            <a:r>
              <a:rPr lang="en-US" sz="3600" dirty="0">
                <a:latin typeface="Calibri" panose="020F0502020204030204" pitchFamily="34" charset="0"/>
                <a:cs typeface="Calibri" panose="020F0502020204030204" pitchFamily="34" charset="0"/>
              </a:rPr>
              <a:t> and </a:t>
            </a:r>
            <a:r>
              <a:rPr lang="en-US" sz="3600" b="1" i="1" dirty="0">
                <a:latin typeface="Calibri" panose="020F0502020204030204" pitchFamily="34" charset="0"/>
                <a:cs typeface="Calibri" panose="020F0502020204030204" pitchFamily="34" charset="0"/>
              </a:rPr>
              <a:t>Civics.</a:t>
            </a:r>
            <a:endParaRPr lang="cs-CZ" sz="3600" b="1" i="1" dirty="0">
              <a:latin typeface="Calibri" panose="020F0502020204030204" pitchFamily="34" charset="0"/>
              <a:cs typeface="Calibri" panose="020F0502020204030204" pitchFamily="34" charset="0"/>
            </a:endParaRPr>
          </a:p>
          <a:p>
            <a:r>
              <a:rPr lang="en-US" sz="3600" dirty="0">
                <a:latin typeface="Calibri" panose="020F0502020204030204" pitchFamily="34" charset="0"/>
                <a:cs typeface="Calibri" panose="020F0502020204030204" pitchFamily="34" charset="0"/>
              </a:rPr>
              <a:t> Least often in </a:t>
            </a:r>
            <a:r>
              <a:rPr lang="en-US" sz="3600" b="1" i="1" dirty="0">
                <a:latin typeface="Calibri" panose="020F0502020204030204" pitchFamily="34" charset="0"/>
                <a:cs typeface="Calibri" panose="020F0502020204030204" pitchFamily="34" charset="0"/>
              </a:rPr>
              <a:t>mathematics</a:t>
            </a:r>
            <a:r>
              <a:rPr lang="en-US" sz="3600" dirty="0">
                <a:latin typeface="Calibri" panose="020F0502020204030204" pitchFamily="34" charset="0"/>
                <a:cs typeface="Calibri" panose="020F0502020204030204" pitchFamily="34" charset="0"/>
              </a:rPr>
              <a:t> and in the </a:t>
            </a:r>
            <a:r>
              <a:rPr lang="en-US" sz="3600" b="1" i="1" dirty="0">
                <a:latin typeface="Calibri" panose="020F0502020204030204" pitchFamily="34" charset="0"/>
                <a:cs typeface="Calibri" panose="020F0502020204030204" pitchFamily="34" charset="0"/>
              </a:rPr>
              <a:t>language</a:t>
            </a:r>
            <a:r>
              <a:rPr lang="cs-CZ" sz="3600" b="1" i="1" dirty="0">
                <a:latin typeface="Calibri" panose="020F0502020204030204" pitchFamily="34" charset="0"/>
                <a:cs typeface="Calibri" panose="020F0502020204030204" pitchFamily="34" charset="0"/>
              </a:rPr>
              <a:t>s</a:t>
            </a:r>
            <a:r>
              <a:rPr lang="en-US" sz="3600" dirty="0">
                <a:latin typeface="Calibri" panose="020F0502020204030204" pitchFamily="34" charset="0"/>
                <a:cs typeface="Calibri" panose="020F0502020204030204" pitchFamily="34" charset="0"/>
              </a:rPr>
              <a:t>. </a:t>
            </a:r>
            <a:endParaRPr lang="cs-CZ" sz="3600" dirty="0">
              <a:latin typeface="Calibri" panose="020F0502020204030204" pitchFamily="34" charset="0"/>
              <a:cs typeface="Calibri" panose="020F0502020204030204" pitchFamily="34" charset="0"/>
            </a:endParaRPr>
          </a:p>
          <a:p>
            <a:r>
              <a:rPr lang="en-US" sz="3600" dirty="0">
                <a:latin typeface="Calibri" panose="020F0502020204030204" pitchFamily="34" charset="0"/>
                <a:cs typeface="Calibri" panose="020F0502020204030204" pitchFamily="34" charset="0"/>
              </a:rPr>
              <a:t>Boys are more bored than girls</a:t>
            </a:r>
            <a:r>
              <a:rPr lang="cs-CZ" sz="3600" dirty="0">
                <a:latin typeface="Calibri" panose="020F0502020204030204" pitchFamily="34" charset="0"/>
                <a:cs typeface="Calibri" panose="020F0502020204030204" pitchFamily="34" charset="0"/>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b="1" dirty="0">
                <a:solidFill>
                  <a:schemeClr val="tx1"/>
                </a:solidFill>
                <a:latin typeface="Calibri" panose="020F0502020204030204" pitchFamily="34" charset="0"/>
                <a:cs typeface="Calibri" panose="020F0502020204030204" pitchFamily="34" charset="0"/>
              </a:rPr>
              <a:t/>
            </a:r>
            <a:br>
              <a:rPr lang="cs-CZ" b="1" dirty="0">
                <a:solidFill>
                  <a:schemeClr val="tx1"/>
                </a:solidFill>
                <a:latin typeface="Calibri" panose="020F0502020204030204" pitchFamily="34" charset="0"/>
                <a:cs typeface="Calibri" panose="020F0502020204030204" pitchFamily="34" charset="0"/>
              </a:rPr>
            </a:br>
            <a:r>
              <a:rPr lang="cs-CZ" b="1" dirty="0">
                <a:solidFill>
                  <a:schemeClr val="tx1"/>
                </a:solidFill>
                <a:latin typeface="Calibri" panose="020F0502020204030204" pitchFamily="34" charset="0"/>
                <a:cs typeface="Calibri" panose="020F0502020204030204" pitchFamily="34" charset="0"/>
              </a:rPr>
              <a:t/>
            </a:r>
            <a:br>
              <a:rPr lang="cs-CZ" b="1" dirty="0">
                <a:solidFill>
                  <a:schemeClr val="tx1"/>
                </a:solidFill>
                <a:latin typeface="Calibri" panose="020F0502020204030204" pitchFamily="34" charset="0"/>
                <a:cs typeface="Calibri" panose="020F0502020204030204" pitchFamily="34" charset="0"/>
              </a:rPr>
            </a:br>
            <a:r>
              <a:rPr lang="cs-CZ" b="1" dirty="0">
                <a:solidFill>
                  <a:schemeClr val="tx1"/>
                </a:solidFill>
                <a:latin typeface="Calibri" panose="020F0502020204030204" pitchFamily="34" charset="0"/>
                <a:cs typeface="Calibri" panose="020F0502020204030204" pitchFamily="34" charset="0"/>
              </a:rPr>
              <a:t/>
            </a:r>
            <a:br>
              <a:rPr lang="cs-CZ" b="1" dirty="0">
                <a:solidFill>
                  <a:schemeClr val="tx1"/>
                </a:solidFill>
                <a:latin typeface="Calibri" panose="020F0502020204030204" pitchFamily="34" charset="0"/>
                <a:cs typeface="Calibri" panose="020F0502020204030204" pitchFamily="34" charset="0"/>
              </a:rPr>
            </a:br>
            <a:r>
              <a:rPr lang="cs-CZ" b="1" dirty="0" err="1">
                <a:solidFill>
                  <a:schemeClr val="tx1"/>
                </a:solidFill>
                <a:latin typeface="Calibri" panose="020F0502020204030204" pitchFamily="34" charset="0"/>
                <a:cs typeface="Calibri" panose="020F0502020204030204" pitchFamily="34" charset="0"/>
              </a:rPr>
              <a:t>Who</a:t>
            </a:r>
            <a:r>
              <a:rPr lang="cs-CZ" b="1" dirty="0">
                <a:solidFill>
                  <a:schemeClr val="tx1"/>
                </a:solidFill>
                <a:latin typeface="Calibri" panose="020F0502020204030204" pitchFamily="34" charset="0"/>
                <a:cs typeface="Calibri" panose="020F0502020204030204" pitchFamily="34" charset="0"/>
              </a:rPr>
              <a:t> </a:t>
            </a:r>
            <a:r>
              <a:rPr lang="cs-CZ" b="1" dirty="0" err="1">
                <a:solidFill>
                  <a:schemeClr val="tx1"/>
                </a:solidFill>
                <a:latin typeface="Calibri" panose="020F0502020204030204" pitchFamily="34" charset="0"/>
                <a:cs typeface="Calibri" panose="020F0502020204030204" pitchFamily="34" charset="0"/>
              </a:rPr>
              <a:t>is</a:t>
            </a:r>
            <a:r>
              <a:rPr lang="cs-CZ" b="1" dirty="0">
                <a:solidFill>
                  <a:schemeClr val="tx1"/>
                </a:solidFill>
                <a:latin typeface="Calibri" panose="020F0502020204030204" pitchFamily="34" charset="0"/>
                <a:cs typeface="Calibri" panose="020F0502020204030204" pitchFamily="34" charset="0"/>
              </a:rPr>
              <a:t> to </a:t>
            </a:r>
            <a:r>
              <a:rPr lang="cs-CZ" b="1" dirty="0" err="1">
                <a:solidFill>
                  <a:schemeClr val="tx1"/>
                </a:solidFill>
                <a:latin typeface="Calibri" panose="020F0502020204030204" pitchFamily="34" charset="0"/>
                <a:cs typeface="Calibri" panose="020F0502020204030204" pitchFamily="34" charset="0"/>
              </a:rPr>
              <a:t>boredom</a:t>
            </a:r>
            <a:r>
              <a:rPr lang="cs-CZ" b="1" dirty="0">
                <a:solidFill>
                  <a:schemeClr val="tx1"/>
                </a:solidFill>
                <a:latin typeface="Calibri" panose="020F0502020204030204" pitchFamily="34" charset="0"/>
                <a:cs typeface="Calibri" panose="020F0502020204030204" pitchFamily="34" charset="0"/>
              </a:rPr>
              <a:t>?</a:t>
            </a:r>
          </a:p>
        </p:txBody>
      </p:sp>
      <p:sp>
        <p:nvSpPr>
          <p:cNvPr id="5" name="Zástupný symbol pro zápatí 4"/>
          <p:cNvSpPr>
            <a:spLocks noGrp="1"/>
          </p:cNvSpPr>
          <p:nvPr>
            <p:ph type="ftr" sz="quarter" idx="11"/>
          </p:nvPr>
        </p:nvSpPr>
        <p:spPr/>
        <p:txBody>
          <a:bodyPr/>
          <a:lstStyle/>
          <a:p>
            <a:endParaRPr lang="cs-CZ" dirty="0"/>
          </a:p>
        </p:txBody>
      </p:sp>
      <p:sp>
        <p:nvSpPr>
          <p:cNvPr id="3" name="Zástupný symbol pro obsah 2"/>
          <p:cNvSpPr>
            <a:spLocks noGrp="1"/>
          </p:cNvSpPr>
          <p:nvPr>
            <p:ph sz="quarter" idx="1"/>
          </p:nvPr>
        </p:nvSpPr>
        <p:spPr/>
        <p:txBody>
          <a:bodyPr>
            <a:normAutofit fontScale="92500"/>
          </a:bodyPr>
          <a:lstStyle/>
          <a:p>
            <a:pPr marL="514350" indent="-514350">
              <a:buFont typeface="+mj-lt"/>
              <a:buAutoNum type="arabicPeriod"/>
            </a:pPr>
            <a:r>
              <a:rPr lang="en-US" b="1" dirty="0">
                <a:latin typeface="Calibri" panose="020F0502020204030204" pitchFamily="34" charset="0"/>
                <a:cs typeface="Calibri" panose="020F0502020204030204" pitchFamily="34" charset="0"/>
              </a:rPr>
              <a:t>Uniformity of lessons </a:t>
            </a:r>
            <a:r>
              <a:rPr lang="en-US" dirty="0">
                <a:latin typeface="Calibri" panose="020F0502020204030204" pitchFamily="34" charset="0"/>
                <a:cs typeface="Calibri" panose="020F0502020204030204" pitchFamily="34" charset="0"/>
              </a:rPr>
              <a:t>- the source here is the teacher and the monotony of his speech, the uniformity of the content of teaching and inconspicuousness in the methods and organization of teaching.</a:t>
            </a:r>
            <a:endParaRPr lang="cs-CZ" dirty="0">
              <a:latin typeface="Calibri" panose="020F0502020204030204" pitchFamily="34" charset="0"/>
              <a:cs typeface="Calibri" panose="020F0502020204030204" pitchFamily="34" charset="0"/>
            </a:endParaRPr>
          </a:p>
          <a:p>
            <a:pPr marL="514350" indent="-514350">
              <a:buFont typeface="+mj-lt"/>
              <a:buAutoNum type="arabicPeriod"/>
            </a:pPr>
            <a:r>
              <a:rPr lang="en-US" b="1" dirty="0">
                <a:latin typeface="Calibri" panose="020F0502020204030204" pitchFamily="34" charset="0"/>
                <a:cs typeface="Calibri" panose="020F0502020204030204" pitchFamily="34" charset="0"/>
              </a:rPr>
              <a:t>Perceived uselessness of the subject or substance </a:t>
            </a:r>
            <a:r>
              <a:rPr lang="en-US" dirty="0">
                <a:latin typeface="Calibri" panose="020F0502020204030204" pitchFamily="34" charset="0"/>
                <a:cs typeface="Calibri" panose="020F0502020204030204" pitchFamily="34" charset="0"/>
              </a:rPr>
              <a:t>- the source is a student who is convinced of the uselessness of the subject (why should I learn it, what will it be for me?)</a:t>
            </a:r>
            <a:endParaRPr lang="cs-CZ" dirty="0">
              <a:latin typeface="Calibri" panose="020F0502020204030204" pitchFamily="34" charset="0"/>
              <a:cs typeface="Calibri" panose="020F0502020204030204" pitchFamily="34" charset="0"/>
            </a:endParaRPr>
          </a:p>
          <a:p>
            <a:pPr marL="0" indent="0" algn="just">
              <a:buNone/>
            </a:pPr>
            <a:r>
              <a:rPr lang="en-US" b="1" i="1" dirty="0">
                <a:solidFill>
                  <a:srgbClr val="FF0000"/>
                </a:solidFill>
                <a:latin typeface="Calibri" panose="020F0502020204030204" pitchFamily="34" charset="0"/>
                <a:cs typeface="Calibri" panose="020F0502020204030204" pitchFamily="34" charset="0"/>
              </a:rPr>
              <a:t>Both sources show that the poorly perceived value and quality of teaching has an effect on the internal tension of students, which leads to an effort to drive away boredom.</a:t>
            </a:r>
            <a:endParaRPr lang="cs-CZ" b="1" i="1" dirty="0">
              <a:solidFill>
                <a:srgbClr val="FF0000"/>
              </a:solidFill>
              <a:latin typeface="Calibri" panose="020F0502020204030204" pitchFamily="34" charset="0"/>
              <a:cs typeface="Calibri" panose="020F050202020403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en-US" sz="3200" b="1" dirty="0">
                <a:latin typeface="Calibri" panose="020F0502020204030204" pitchFamily="34" charset="0"/>
                <a:cs typeface="Calibri" panose="020F0502020204030204" pitchFamily="34" charset="0"/>
              </a:rPr>
              <a:t>How do students evaluate the sources of boredom?</a:t>
            </a:r>
            <a:endParaRPr lang="cs-CZ" sz="3200" b="1" dirty="0">
              <a:latin typeface="Calibri" panose="020F0502020204030204" pitchFamily="34" charset="0"/>
              <a:cs typeface="Calibri" panose="020F0502020204030204" pitchFamily="34" charset="0"/>
            </a:endParaRPr>
          </a:p>
        </p:txBody>
      </p:sp>
      <p:sp>
        <p:nvSpPr>
          <p:cNvPr id="5" name="Zástupný symbol pro zápatí 4"/>
          <p:cNvSpPr>
            <a:spLocks noGrp="1"/>
          </p:cNvSpPr>
          <p:nvPr>
            <p:ph type="ftr" sz="quarter" idx="11"/>
          </p:nvPr>
        </p:nvSpPr>
        <p:spPr/>
        <p:txBody>
          <a:bodyPr/>
          <a:lstStyle/>
          <a:p>
            <a:endParaRPr lang="cs-CZ" dirty="0"/>
          </a:p>
        </p:txBody>
      </p:sp>
      <p:sp>
        <p:nvSpPr>
          <p:cNvPr id="3" name="Zástupný symbol pro obsah 2"/>
          <p:cNvSpPr>
            <a:spLocks noGrp="1"/>
          </p:cNvSpPr>
          <p:nvPr>
            <p:ph sz="quarter" idx="1"/>
          </p:nvPr>
        </p:nvSpPr>
        <p:spPr/>
        <p:txBody>
          <a:bodyPr>
            <a:normAutofit/>
          </a:bodyPr>
          <a:lstStyle/>
          <a:p>
            <a:pPr marL="0" indent="0">
              <a:buNone/>
            </a:pPr>
            <a:r>
              <a:rPr lang="en-US" b="1" dirty="0">
                <a:latin typeface="Calibri" panose="020F0502020204030204" pitchFamily="34" charset="0"/>
                <a:cs typeface="Calibri" panose="020F0502020204030204" pitchFamily="34" charset="0"/>
              </a:rPr>
              <a:t>Contrary to</a:t>
            </a:r>
            <a:r>
              <a:rPr lang="cs-CZ" b="1" dirty="0">
                <a:latin typeface="Calibri" panose="020F0502020204030204" pitchFamily="34" charset="0"/>
                <a:cs typeface="Calibri" panose="020F0502020204030204" pitchFamily="34" charset="0"/>
              </a:rPr>
              <a:t> </a:t>
            </a:r>
            <a:r>
              <a:rPr lang="cs-CZ" b="1" dirty="0">
                <a:latin typeface="Calibri" panose="020F0502020204030204" pitchFamily="34" charset="0"/>
                <a:cs typeface="Calibri" panose="020F0502020204030204" pitchFamily="34" charset="0"/>
                <a:sym typeface="Wingdings" panose="05000000000000000000" pitchFamily="2" charset="2"/>
              </a:rPr>
              <a:t></a:t>
            </a:r>
            <a:r>
              <a:rPr lang="cs-CZ" b="1" dirty="0">
                <a:latin typeface="Calibri" panose="020F0502020204030204" pitchFamily="34" charset="0"/>
                <a:cs typeface="Calibri" panose="020F0502020204030204" pitchFamily="34" charset="0"/>
              </a:rPr>
              <a:t>:</a:t>
            </a:r>
          </a:p>
          <a:p>
            <a:r>
              <a:rPr lang="en-US" dirty="0">
                <a:latin typeface="Calibri" panose="020F0502020204030204" pitchFamily="34" charset="0"/>
                <a:cs typeface="Calibri" panose="020F0502020204030204" pitchFamily="34" charset="0"/>
              </a:rPr>
              <a:t>We write a lot x we ​​write a little.</a:t>
            </a:r>
            <a:endParaRPr lang="cs-CZ"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 The teacher explains a lot x explains little. </a:t>
            </a:r>
            <a:endParaRPr lang="cs-CZ"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The teacher tries too much x tries little. </a:t>
            </a:r>
            <a:endParaRPr lang="cs-CZ"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The teacher pays attention to smart x pays only to the weak. The teacher interprets x quickly. </a:t>
            </a:r>
            <a:endParaRPr lang="cs-CZ"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There is too much work x too little work at school. </a:t>
            </a:r>
            <a:endParaRPr lang="cs-CZ"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I can blame myself (I'm not careful). </a:t>
            </a:r>
            <a:endParaRPr lang="cs-CZ"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What they teach us will be useless in our lives.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en-US" b="1" dirty="0">
                <a:solidFill>
                  <a:schemeClr val="tx1"/>
                </a:solidFill>
                <a:latin typeface="Calibri" panose="020F0502020204030204" pitchFamily="34" charset="0"/>
                <a:cs typeface="Calibri" panose="020F0502020204030204" pitchFamily="34" charset="0"/>
              </a:rPr>
              <a:t/>
            </a:r>
            <a:br>
              <a:rPr lang="en-US" b="1" dirty="0">
                <a:solidFill>
                  <a:schemeClr val="tx1"/>
                </a:solidFill>
                <a:latin typeface="Calibri" panose="020F0502020204030204" pitchFamily="34" charset="0"/>
                <a:cs typeface="Calibri" panose="020F0502020204030204" pitchFamily="34" charset="0"/>
              </a:rPr>
            </a:br>
            <a:r>
              <a:rPr lang="en-US" b="1" dirty="0">
                <a:solidFill>
                  <a:schemeClr val="tx1"/>
                </a:solidFill>
                <a:latin typeface="Calibri" panose="020F0502020204030204" pitchFamily="34" charset="0"/>
                <a:cs typeface="Calibri" panose="020F0502020204030204" pitchFamily="34" charset="0"/>
              </a:rPr>
              <a:t>How does boredom manifest itself?</a:t>
            </a:r>
            <a:endParaRPr lang="cs-CZ" b="1" dirty="0">
              <a:solidFill>
                <a:schemeClr val="tx1"/>
              </a:solidFill>
              <a:latin typeface="Calibri" panose="020F0502020204030204" pitchFamily="34" charset="0"/>
              <a:cs typeface="Calibri" panose="020F0502020204030204" pitchFamily="34" charset="0"/>
            </a:endParaRPr>
          </a:p>
        </p:txBody>
      </p:sp>
      <p:sp>
        <p:nvSpPr>
          <p:cNvPr id="5" name="Zástupný symbol pro zápatí 4"/>
          <p:cNvSpPr>
            <a:spLocks noGrp="1"/>
          </p:cNvSpPr>
          <p:nvPr>
            <p:ph type="ftr" sz="quarter" idx="11"/>
          </p:nvPr>
        </p:nvSpPr>
        <p:spPr/>
        <p:txBody>
          <a:bodyPr/>
          <a:lstStyle/>
          <a:p>
            <a:endParaRPr lang="cs-CZ" dirty="0"/>
          </a:p>
        </p:txBody>
      </p:sp>
      <p:sp>
        <p:nvSpPr>
          <p:cNvPr id="3" name="Zástupný symbol pro obsah 2"/>
          <p:cNvSpPr>
            <a:spLocks noGrp="1"/>
          </p:cNvSpPr>
          <p:nvPr>
            <p:ph sz="quarter" idx="1"/>
          </p:nvPr>
        </p:nvSpPr>
        <p:spPr/>
        <p:txBody>
          <a:bodyPr>
            <a:normAutofit/>
          </a:bodyPr>
          <a:lstStyle/>
          <a:p>
            <a:pPr marL="0" indent="0">
              <a:buNone/>
            </a:pPr>
            <a:r>
              <a:rPr lang="cs-CZ" b="1" dirty="0">
                <a:latin typeface="Calibri" panose="020F0502020204030204" pitchFamily="34" charset="0"/>
                <a:cs typeface="Calibri" panose="020F0502020204030204" pitchFamily="34" charset="0"/>
              </a:rPr>
              <a:t>1. </a:t>
            </a:r>
            <a:r>
              <a:rPr lang="en-US" b="1" dirty="0">
                <a:latin typeface="Calibri" panose="020F0502020204030204" pitchFamily="34" charset="0"/>
                <a:cs typeface="Calibri" panose="020F0502020204030204" pitchFamily="34" charset="0"/>
              </a:rPr>
              <a:t>Scattered activity </a:t>
            </a:r>
            <a:endParaRPr lang="cs-CZ" b="1" dirty="0">
              <a:latin typeface="Calibri" panose="020F0502020204030204" pitchFamily="34" charset="0"/>
              <a:cs typeface="Calibri" panose="020F0502020204030204" pitchFamily="34" charset="0"/>
            </a:endParaRPr>
          </a:p>
          <a:p>
            <a:pPr marL="0" indent="0">
              <a:buNone/>
            </a:pPr>
            <a:r>
              <a:rPr lang="en-US" b="1" dirty="0">
                <a:latin typeface="Calibri" panose="020F0502020204030204" pitchFamily="34" charset="0"/>
                <a:cs typeface="Calibri" panose="020F0502020204030204" pitchFamily="34" charset="0"/>
              </a:rPr>
              <a:t>Drawing out of boredom </a:t>
            </a:r>
            <a:r>
              <a:rPr lang="en-US" dirty="0">
                <a:latin typeface="Calibri" panose="020F0502020204030204" pitchFamily="34" charset="0"/>
                <a:cs typeface="Calibri" panose="020F0502020204030204" pitchFamily="34" charset="0"/>
              </a:rPr>
              <a:t>- children draw after everything: exercise books, benches, books, hands, color headings.</a:t>
            </a:r>
            <a:endParaRPr lang="cs-CZ" dirty="0">
              <a:latin typeface="Calibri" panose="020F0502020204030204" pitchFamily="34" charset="0"/>
              <a:cs typeface="Calibri" panose="020F0502020204030204" pitchFamily="34" charset="0"/>
            </a:endParaRPr>
          </a:p>
          <a:p>
            <a:pPr marL="0" indent="0">
              <a:buNone/>
            </a:pPr>
            <a:r>
              <a:rPr lang="en-US" b="1" dirty="0">
                <a:latin typeface="Calibri" panose="020F0502020204030204" pitchFamily="34" charset="0"/>
                <a:cs typeface="Calibri" panose="020F0502020204030204" pitchFamily="34" charset="0"/>
              </a:rPr>
              <a:t>Gaming</a:t>
            </a:r>
            <a:r>
              <a:rPr lang="en-US" dirty="0">
                <a:latin typeface="Calibri" panose="020F0502020204030204" pitchFamily="34" charset="0"/>
                <a:cs typeface="Calibri" panose="020F0502020204030204" pitchFamily="34" charset="0"/>
              </a:rPr>
              <a:t> - mobile games; with pencil; games you know from childhood (ships, five-in-a-row, territory…).</a:t>
            </a:r>
            <a:endParaRPr lang="cs-CZ" dirty="0">
              <a:latin typeface="Calibri" panose="020F0502020204030204" pitchFamily="34" charset="0"/>
              <a:cs typeface="Calibri" panose="020F0502020204030204" pitchFamily="34" charset="0"/>
            </a:endParaRPr>
          </a:p>
          <a:p>
            <a:pPr marL="0" indent="0">
              <a:buNone/>
            </a:pPr>
            <a:r>
              <a:rPr lang="cs-CZ" b="1" dirty="0" err="1">
                <a:latin typeface="Calibri" panose="020F0502020204030204" pitchFamily="34" charset="0"/>
                <a:cs typeface="Calibri" panose="020F0502020204030204" pitchFamily="34" charset="0"/>
              </a:rPr>
              <a:t>Talking</a:t>
            </a:r>
            <a:r>
              <a:rPr lang="en-US" dirty="0">
                <a:latin typeface="Calibri" panose="020F0502020204030204" pitchFamily="34" charset="0"/>
                <a:cs typeface="Calibri" panose="020F0502020204030204" pitchFamily="34" charset="0"/>
              </a:rPr>
              <a:t>. </a:t>
            </a:r>
            <a:endParaRPr lang="cs-CZ" dirty="0">
              <a:latin typeface="Calibri" panose="020F0502020204030204" pitchFamily="34" charset="0"/>
              <a:cs typeface="Calibri" panose="020F0502020204030204" pitchFamily="34" charset="0"/>
            </a:endParaRPr>
          </a:p>
          <a:p>
            <a:pPr marL="0" indent="0">
              <a:buNone/>
            </a:pPr>
            <a:r>
              <a:rPr lang="en-US" b="1" dirty="0">
                <a:latin typeface="Calibri" panose="020F0502020204030204" pitchFamily="34" charset="0"/>
                <a:cs typeface="Calibri" panose="020F0502020204030204" pitchFamily="34" charset="0"/>
              </a:rPr>
              <a:t>Looking out the window </a:t>
            </a:r>
            <a:r>
              <a:rPr lang="en-US" dirty="0">
                <a:latin typeface="Calibri" panose="020F0502020204030204" pitchFamily="34" charset="0"/>
                <a:cs typeface="Calibri" panose="020F0502020204030204" pitchFamily="34" charset="0"/>
              </a:rPr>
              <a:t>- "… looking out the window or </a:t>
            </a:r>
            <a:r>
              <a:rPr lang="cs-CZ" dirty="0" err="1">
                <a:latin typeface="Calibri" panose="020F0502020204030204" pitchFamily="34" charset="0"/>
                <a:cs typeface="Calibri" panose="020F0502020204030204" pitchFamily="34" charset="0"/>
              </a:rPr>
              <a:t>nowhere</a:t>
            </a:r>
            <a:r>
              <a:rPr lang="en-US" dirty="0">
                <a:latin typeface="Calibri" panose="020F0502020204030204" pitchFamily="34" charset="0"/>
                <a:cs typeface="Calibri" panose="020F0502020204030204" pitchFamily="34" charset="0"/>
              </a:rPr>
              <a:t>…" </a:t>
            </a:r>
            <a:endParaRPr lang="cs-CZ" dirty="0">
              <a:latin typeface="Calibri" panose="020F0502020204030204" pitchFamily="34" charset="0"/>
              <a:cs typeface="Calibri" panose="020F0502020204030204" pitchFamily="34" charset="0"/>
            </a:endParaRPr>
          </a:p>
          <a:p>
            <a:pPr marL="0" indent="0">
              <a:buNone/>
            </a:pPr>
            <a:r>
              <a:rPr lang="en-US" b="1" dirty="0">
                <a:latin typeface="Calibri" panose="020F0502020204030204" pitchFamily="34" charset="0"/>
                <a:cs typeface="Calibri" panose="020F0502020204030204" pitchFamily="34" charset="0"/>
              </a:rPr>
              <a:t>Correspondence</a:t>
            </a:r>
            <a:r>
              <a:rPr lang="en-US" dirty="0">
                <a:latin typeface="Calibri" panose="020F0502020204030204" pitchFamily="34" charset="0"/>
                <a:cs typeface="Calibri" panose="020F0502020204030204" pitchFamily="34" charset="0"/>
              </a:rPr>
              <a:t>.</a:t>
            </a:r>
            <a:endParaRPr lang="cs-CZ" dirty="0">
              <a:latin typeface="Calibri" panose="020F0502020204030204" pitchFamily="34" charset="0"/>
              <a:cs typeface="Calibri" panose="020F050202020403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en-US" b="1" dirty="0">
                <a:solidFill>
                  <a:schemeClr val="tx1"/>
                </a:solidFill>
                <a:latin typeface="Calibri" panose="020F0502020204030204" pitchFamily="34" charset="0"/>
                <a:cs typeface="Calibri" panose="020F0502020204030204" pitchFamily="34" charset="0"/>
              </a:rPr>
              <a:t/>
            </a:r>
            <a:br>
              <a:rPr lang="en-US" b="1" dirty="0">
                <a:solidFill>
                  <a:schemeClr val="tx1"/>
                </a:solidFill>
                <a:latin typeface="Calibri" panose="020F0502020204030204" pitchFamily="34" charset="0"/>
                <a:cs typeface="Calibri" panose="020F0502020204030204" pitchFamily="34" charset="0"/>
              </a:rPr>
            </a:br>
            <a:r>
              <a:rPr lang="en-US" b="1" dirty="0">
                <a:solidFill>
                  <a:schemeClr val="tx1"/>
                </a:solidFill>
                <a:latin typeface="Calibri" panose="020F0502020204030204" pitchFamily="34" charset="0"/>
                <a:cs typeface="Calibri" panose="020F0502020204030204" pitchFamily="34" charset="0"/>
              </a:rPr>
              <a:t>How does boredom manifest itself?</a:t>
            </a:r>
            <a:endParaRPr lang="cs-CZ" b="1" dirty="0">
              <a:solidFill>
                <a:schemeClr val="tx1"/>
              </a:solidFill>
            </a:endParaRPr>
          </a:p>
        </p:txBody>
      </p:sp>
      <p:sp>
        <p:nvSpPr>
          <p:cNvPr id="5" name="Zástupný symbol pro zápatí 4"/>
          <p:cNvSpPr>
            <a:spLocks noGrp="1"/>
          </p:cNvSpPr>
          <p:nvPr>
            <p:ph type="ftr" sz="quarter" idx="11"/>
          </p:nvPr>
        </p:nvSpPr>
        <p:spPr/>
        <p:txBody>
          <a:bodyPr/>
          <a:lstStyle/>
          <a:p>
            <a:endParaRPr lang="cs-CZ" dirty="0"/>
          </a:p>
        </p:txBody>
      </p:sp>
      <p:sp>
        <p:nvSpPr>
          <p:cNvPr id="3" name="Zástupný symbol pro obsah 2"/>
          <p:cNvSpPr>
            <a:spLocks noGrp="1"/>
          </p:cNvSpPr>
          <p:nvPr>
            <p:ph sz="quarter" idx="1"/>
          </p:nvPr>
        </p:nvSpPr>
        <p:spPr/>
        <p:txBody>
          <a:bodyPr/>
          <a:lstStyle/>
          <a:p>
            <a:pPr marL="0" indent="0">
              <a:buNone/>
            </a:pPr>
            <a:r>
              <a:rPr lang="cs-CZ" b="1" dirty="0">
                <a:latin typeface="Calibri" panose="020F0502020204030204" pitchFamily="34" charset="0"/>
                <a:cs typeface="Calibri" panose="020F0502020204030204" pitchFamily="34" charset="0"/>
              </a:rPr>
              <a:t>2. </a:t>
            </a:r>
            <a:r>
              <a:rPr lang="cs-CZ" b="1" dirty="0" err="1">
                <a:latin typeface="Calibri" panose="020F0502020204030204" pitchFamily="34" charset="0"/>
                <a:cs typeface="Calibri" panose="020F0502020204030204" pitchFamily="34" charset="0"/>
              </a:rPr>
              <a:t>Retire</a:t>
            </a:r>
            <a:r>
              <a:rPr lang="cs-CZ" b="1" dirty="0">
                <a:latin typeface="Calibri" panose="020F0502020204030204" pitchFamily="34" charset="0"/>
                <a:cs typeface="Calibri" panose="020F0502020204030204" pitchFamily="34" charset="0"/>
              </a:rPr>
              <a:t> to</a:t>
            </a:r>
            <a:r>
              <a:rPr lang="en-US" b="1" dirty="0">
                <a:latin typeface="Calibri" panose="020F0502020204030204" pitchFamily="34" charset="0"/>
                <a:cs typeface="Calibri" panose="020F0502020204030204" pitchFamily="34" charset="0"/>
              </a:rPr>
              <a:t> yourself </a:t>
            </a:r>
            <a:endParaRPr lang="cs-CZ" b="1" dirty="0">
              <a:latin typeface="Calibri" panose="020F0502020204030204" pitchFamily="34" charset="0"/>
              <a:cs typeface="Calibri" panose="020F0502020204030204" pitchFamily="34" charset="0"/>
            </a:endParaRPr>
          </a:p>
          <a:p>
            <a:pPr>
              <a:buNone/>
            </a:pPr>
            <a:r>
              <a:rPr lang="en-US" dirty="0">
                <a:latin typeface="Calibri" panose="020F0502020204030204" pitchFamily="34" charset="0"/>
                <a:cs typeface="Calibri" panose="020F0502020204030204" pitchFamily="34" charset="0"/>
              </a:rPr>
              <a:t>Not so common. </a:t>
            </a:r>
            <a:endParaRPr lang="cs-CZ"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The children resort to dreaming, planning what they will do in the afternoon, during the holidays, remembering their friend, pet or just thinking about bullshit.</a:t>
            </a:r>
            <a:endParaRPr lang="cs-CZ" i="1" dirty="0">
              <a:latin typeface="Calibri" panose="020F0502020204030204" pitchFamily="34" charset="0"/>
              <a:cs typeface="Calibri" panose="020F050202020403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en-US" b="1" dirty="0">
                <a:solidFill>
                  <a:schemeClr val="tx1"/>
                </a:solidFill>
                <a:latin typeface="Calibri" panose="020F0502020204030204" pitchFamily="34" charset="0"/>
                <a:cs typeface="Calibri" panose="020F0502020204030204" pitchFamily="34" charset="0"/>
              </a:rPr>
              <a:t/>
            </a:r>
            <a:br>
              <a:rPr lang="en-US" b="1" dirty="0">
                <a:solidFill>
                  <a:schemeClr val="tx1"/>
                </a:solidFill>
                <a:latin typeface="Calibri" panose="020F0502020204030204" pitchFamily="34" charset="0"/>
                <a:cs typeface="Calibri" panose="020F0502020204030204" pitchFamily="34" charset="0"/>
              </a:rPr>
            </a:br>
            <a:r>
              <a:rPr lang="en-US" b="1" dirty="0">
                <a:solidFill>
                  <a:schemeClr val="tx1"/>
                </a:solidFill>
                <a:latin typeface="Calibri" panose="020F0502020204030204" pitchFamily="34" charset="0"/>
                <a:cs typeface="Calibri" panose="020F0502020204030204" pitchFamily="34" charset="0"/>
              </a:rPr>
              <a:t>How does boredom manifest itself?</a:t>
            </a:r>
            <a:endParaRPr lang="cs-CZ" b="1" dirty="0">
              <a:solidFill>
                <a:schemeClr val="tx1"/>
              </a:solidFill>
            </a:endParaRPr>
          </a:p>
        </p:txBody>
      </p:sp>
      <p:sp>
        <p:nvSpPr>
          <p:cNvPr id="5" name="Zástupný symbol pro zápatí 4"/>
          <p:cNvSpPr>
            <a:spLocks noGrp="1"/>
          </p:cNvSpPr>
          <p:nvPr>
            <p:ph type="ftr" sz="quarter" idx="11"/>
          </p:nvPr>
        </p:nvSpPr>
        <p:spPr/>
        <p:txBody>
          <a:bodyPr/>
          <a:lstStyle/>
          <a:p>
            <a:endParaRPr lang="cs-CZ" dirty="0"/>
          </a:p>
        </p:txBody>
      </p:sp>
      <p:sp>
        <p:nvSpPr>
          <p:cNvPr id="3" name="Zástupný symbol pro obsah 2"/>
          <p:cNvSpPr>
            <a:spLocks noGrp="1"/>
          </p:cNvSpPr>
          <p:nvPr>
            <p:ph sz="quarter" idx="1"/>
          </p:nvPr>
        </p:nvSpPr>
        <p:spPr/>
        <p:txBody>
          <a:bodyPr>
            <a:normAutofit lnSpcReduction="10000"/>
          </a:bodyPr>
          <a:lstStyle/>
          <a:p>
            <a:pPr>
              <a:buNone/>
            </a:pPr>
            <a:r>
              <a:rPr lang="cs-CZ" b="1" dirty="0">
                <a:latin typeface="Calibri" panose="020F0502020204030204" pitchFamily="34" charset="0"/>
                <a:cs typeface="Calibri" panose="020F0502020204030204" pitchFamily="34" charset="0"/>
              </a:rPr>
              <a:t>3.  </a:t>
            </a:r>
            <a:r>
              <a:rPr lang="cs-CZ" b="1" dirty="0" err="1">
                <a:latin typeface="Calibri" panose="020F0502020204030204" pitchFamily="34" charset="0"/>
                <a:cs typeface="Calibri" panose="020F0502020204030204" pitchFamily="34" charset="0"/>
              </a:rPr>
              <a:t>Aggressive</a:t>
            </a:r>
            <a:r>
              <a:rPr lang="cs-CZ" b="1" dirty="0">
                <a:latin typeface="Calibri" panose="020F0502020204030204" pitchFamily="34" charset="0"/>
                <a:cs typeface="Calibri" panose="020F0502020204030204" pitchFamily="34" charset="0"/>
              </a:rPr>
              <a:t> </a:t>
            </a:r>
            <a:r>
              <a:rPr lang="cs-CZ" b="1" dirty="0" err="1">
                <a:latin typeface="Calibri" panose="020F0502020204030204" pitchFamily="34" charset="0"/>
                <a:cs typeface="Calibri" panose="020F0502020204030204" pitchFamily="34" charset="0"/>
              </a:rPr>
              <a:t>reactions</a:t>
            </a:r>
            <a:r>
              <a:rPr lang="cs-CZ" b="1" dirty="0">
                <a:latin typeface="Calibri" panose="020F0502020204030204" pitchFamily="34" charset="0"/>
                <a:cs typeface="Calibri" panose="020F0502020204030204" pitchFamily="34" charset="0"/>
              </a:rPr>
              <a:t>.</a:t>
            </a:r>
          </a:p>
          <a:p>
            <a:pPr marL="0" indent="0">
              <a:buNone/>
            </a:pPr>
            <a:r>
              <a:rPr lang="en-US" dirty="0">
                <a:latin typeface="Calibri" panose="020F0502020204030204" pitchFamily="34" charset="0"/>
                <a:cs typeface="Calibri" panose="020F0502020204030204" pitchFamily="34" charset="0"/>
              </a:rPr>
              <a:t>Always directed against the teacher, who is perceived as a source of boredom.</a:t>
            </a:r>
            <a:endParaRPr lang="cs-CZ"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 Direct manifestations of hostility - provocation, disturbance, elimination of various sounds. </a:t>
            </a:r>
            <a:endParaRPr lang="cs-CZ"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Hidden strategies - ignoring the teacher, pretending to sleep, bored expression, jumping into speech, going to the toilet…, etc. </a:t>
            </a:r>
            <a:endParaRPr lang="cs-CZ"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Effective weapon against the teacher - they deliberately interrupt and devastate the lesson to have some fun.</a:t>
            </a:r>
            <a:endParaRPr lang="cs-CZ" dirty="0">
              <a:latin typeface="Calibri" panose="020F0502020204030204" pitchFamily="34" charset="0"/>
              <a:cs typeface="Calibri" panose="020F050202020403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err="1">
                <a:solidFill>
                  <a:schemeClr val="tx1"/>
                </a:solidFill>
                <a:latin typeface="Calibri" panose="020F0502020204030204" pitchFamily="34" charset="0"/>
                <a:cs typeface="Calibri" panose="020F0502020204030204" pitchFamily="34" charset="0"/>
              </a:rPr>
              <a:t>Boredom</a:t>
            </a:r>
            <a:r>
              <a:rPr lang="cs-CZ" b="1" dirty="0">
                <a:solidFill>
                  <a:schemeClr val="tx1"/>
                </a:solidFill>
                <a:latin typeface="Calibri" panose="020F0502020204030204" pitchFamily="34" charset="0"/>
                <a:cs typeface="Calibri" panose="020F0502020204030204" pitchFamily="34" charset="0"/>
              </a:rPr>
              <a:t> as a virus.</a:t>
            </a:r>
          </a:p>
        </p:txBody>
      </p:sp>
      <p:sp>
        <p:nvSpPr>
          <p:cNvPr id="5" name="Zástupný symbol pro zápatí 4"/>
          <p:cNvSpPr>
            <a:spLocks noGrp="1"/>
          </p:cNvSpPr>
          <p:nvPr>
            <p:ph type="ftr" sz="quarter" idx="11"/>
          </p:nvPr>
        </p:nvSpPr>
        <p:spPr/>
        <p:txBody>
          <a:bodyPr/>
          <a:lstStyle/>
          <a:p>
            <a:endParaRPr lang="cs-CZ" dirty="0"/>
          </a:p>
        </p:txBody>
      </p:sp>
      <p:sp>
        <p:nvSpPr>
          <p:cNvPr id="3" name="Zástupný symbol pro obsah 2"/>
          <p:cNvSpPr>
            <a:spLocks noGrp="1"/>
          </p:cNvSpPr>
          <p:nvPr>
            <p:ph sz="quarter" idx="1"/>
          </p:nvPr>
        </p:nvSpPr>
        <p:spPr/>
        <p:txBody>
          <a:bodyPr/>
          <a:lstStyle/>
          <a:p>
            <a:pPr>
              <a:buNone/>
            </a:pPr>
            <a:r>
              <a:rPr lang="en-US" dirty="0"/>
              <a:t/>
            </a:r>
            <a:br>
              <a:rPr lang="en-US" dirty="0"/>
            </a:br>
            <a:r>
              <a:rPr lang="en-US" b="1" i="1" dirty="0">
                <a:solidFill>
                  <a:srgbClr val="FF0000"/>
                </a:solidFill>
                <a:latin typeface="Calibri" panose="020F0502020204030204" pitchFamily="34" charset="0"/>
                <a:cs typeface="Calibri" panose="020F0502020204030204" pitchFamily="34" charset="0"/>
              </a:rPr>
              <a:t>Boredom has an interactive dimension. </a:t>
            </a:r>
            <a:endParaRPr lang="cs-CZ" b="1" i="1" dirty="0">
              <a:solidFill>
                <a:srgbClr val="FF0000"/>
              </a:solidFill>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It is transferred from pupils to pupils. </a:t>
            </a:r>
            <a:endParaRPr lang="cs-CZ"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It is transferred from pupils to teachers. </a:t>
            </a:r>
            <a:endParaRPr lang="cs-CZ"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It is transferred from the teacher to the students. </a:t>
            </a:r>
            <a:endParaRPr lang="cs-CZ"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It is transmitted from hour to hour.</a:t>
            </a:r>
            <a:endParaRPr lang="cs-CZ" dirty="0">
              <a:latin typeface="Calibri" panose="020F0502020204030204" pitchFamily="34" charset="0"/>
              <a:cs typeface="Calibri" panose="020F050202020403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en-US" dirty="0">
                <a:latin typeface="Calibri" panose="020F0502020204030204" pitchFamily="34" charset="0"/>
                <a:cs typeface="Calibri" panose="020F0502020204030204" pitchFamily="34" charset="0"/>
              </a:rPr>
              <a:t/>
            </a:r>
            <a:br>
              <a:rPr lang="en-US" dirty="0">
                <a:latin typeface="Calibri" panose="020F0502020204030204" pitchFamily="34" charset="0"/>
                <a:cs typeface="Calibri" panose="020F0502020204030204" pitchFamily="34" charset="0"/>
              </a:rPr>
            </a:br>
            <a:r>
              <a:rPr lang="cs-CZ" sz="2700" b="1" dirty="0">
                <a:solidFill>
                  <a:schemeClr val="tx1"/>
                </a:solidFill>
                <a:latin typeface="Calibri" panose="020F0502020204030204" pitchFamily="34" charset="0"/>
                <a:cs typeface="Calibri" panose="020F0502020204030204" pitchFamily="34" charset="0"/>
              </a:rPr>
              <a:t>L</a:t>
            </a:r>
            <a:r>
              <a:rPr lang="en-US" sz="2700" b="1" dirty="0">
                <a:solidFill>
                  <a:schemeClr val="tx1"/>
                </a:solidFill>
                <a:latin typeface="Calibri" panose="020F0502020204030204" pitchFamily="34" charset="0"/>
                <a:cs typeface="Calibri" panose="020F0502020204030204" pitchFamily="34" charset="0"/>
              </a:rPr>
              <a:t>earning through play as a prevention of boredom?</a:t>
            </a:r>
            <a:endParaRPr lang="cs-CZ" sz="2700" b="1" dirty="0">
              <a:solidFill>
                <a:schemeClr val="tx1"/>
              </a:solidFill>
              <a:latin typeface="Calibri" panose="020F0502020204030204" pitchFamily="34" charset="0"/>
              <a:cs typeface="Calibri" panose="020F0502020204030204" pitchFamily="34" charset="0"/>
            </a:endParaRPr>
          </a:p>
        </p:txBody>
      </p:sp>
      <p:sp>
        <p:nvSpPr>
          <p:cNvPr id="5" name="Zástupný symbol pro zápatí 4"/>
          <p:cNvSpPr>
            <a:spLocks noGrp="1"/>
          </p:cNvSpPr>
          <p:nvPr>
            <p:ph type="ftr" sz="quarter" idx="11"/>
          </p:nvPr>
        </p:nvSpPr>
        <p:spPr/>
        <p:txBody>
          <a:bodyPr/>
          <a:lstStyle/>
          <a:p>
            <a:endParaRPr lang="cs-CZ" dirty="0"/>
          </a:p>
        </p:txBody>
      </p:sp>
      <p:sp>
        <p:nvSpPr>
          <p:cNvPr id="3" name="Zástupný symbol pro obsah 2"/>
          <p:cNvSpPr>
            <a:spLocks noGrp="1"/>
          </p:cNvSpPr>
          <p:nvPr>
            <p:ph sz="quarter" idx="1"/>
          </p:nvPr>
        </p:nvSpPr>
        <p:spPr/>
        <p:txBody>
          <a:bodyPr>
            <a:normAutofit/>
          </a:bodyPr>
          <a:lstStyle/>
          <a:p>
            <a:r>
              <a:rPr lang="en-US" dirty="0">
                <a:latin typeface="Calibri" panose="020F0502020204030204" pitchFamily="34" charset="0"/>
                <a:cs typeface="Calibri" panose="020F0502020204030204" pitchFamily="34" charset="0"/>
              </a:rPr>
              <a:t>Recently, an interesting paradox has appeared in the school - although the use of teaching methods and organizational forms is more varied, the experience of boredom is increasing. </a:t>
            </a:r>
            <a:endParaRPr lang="cs-CZ"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Children expect to be entertained by the teacher (teaching should be fun, teacher should make teaching fun, teacher must interest us) </a:t>
            </a:r>
            <a:endParaRPr lang="cs-CZ"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Unintentional learning as a dominant activity. Unintentional learning and expectations of being entertained make children passive extras.</a:t>
            </a:r>
            <a:endParaRPr lang="cs-CZ" i="1" dirty="0">
              <a:latin typeface="Calibri" panose="020F0502020204030204" pitchFamily="34" charset="0"/>
              <a:cs typeface="Calibri" panose="020F050202020403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en-US" dirty="0">
                <a:solidFill>
                  <a:schemeClr val="tx1"/>
                </a:solidFill>
                <a:latin typeface="Calibri" panose="020F0502020204030204" pitchFamily="34" charset="0"/>
                <a:cs typeface="Calibri" panose="020F0502020204030204" pitchFamily="34" charset="0"/>
              </a:rPr>
              <a:t/>
            </a:r>
            <a:br>
              <a:rPr lang="en-US" dirty="0">
                <a:solidFill>
                  <a:schemeClr val="tx1"/>
                </a:solidFill>
                <a:latin typeface="Calibri" panose="020F0502020204030204" pitchFamily="34" charset="0"/>
                <a:cs typeface="Calibri" panose="020F0502020204030204" pitchFamily="34" charset="0"/>
              </a:rPr>
            </a:br>
            <a:r>
              <a:rPr lang="en-US" sz="3600" b="1" dirty="0">
                <a:solidFill>
                  <a:schemeClr val="tx1"/>
                </a:solidFill>
                <a:latin typeface="Calibri" panose="020F0502020204030204" pitchFamily="34" charset="0"/>
                <a:cs typeface="Calibri" panose="020F0502020204030204" pitchFamily="34" charset="0"/>
              </a:rPr>
              <a:t>School work and practical usability in life</a:t>
            </a:r>
            <a:endParaRPr lang="cs-CZ" sz="3600" b="1" dirty="0">
              <a:solidFill>
                <a:schemeClr val="tx1"/>
              </a:solidFill>
              <a:latin typeface="Calibri" panose="020F0502020204030204" pitchFamily="34" charset="0"/>
              <a:cs typeface="Calibri" panose="020F0502020204030204" pitchFamily="34" charset="0"/>
            </a:endParaRPr>
          </a:p>
        </p:txBody>
      </p:sp>
      <p:sp>
        <p:nvSpPr>
          <p:cNvPr id="5" name="Zástupný symbol pro zápatí 4"/>
          <p:cNvSpPr>
            <a:spLocks noGrp="1"/>
          </p:cNvSpPr>
          <p:nvPr>
            <p:ph type="ftr" sz="quarter" idx="11"/>
          </p:nvPr>
        </p:nvSpPr>
        <p:spPr/>
        <p:txBody>
          <a:bodyPr/>
          <a:lstStyle/>
          <a:p>
            <a:endParaRPr lang="cs-CZ" dirty="0"/>
          </a:p>
        </p:txBody>
      </p:sp>
      <p:sp>
        <p:nvSpPr>
          <p:cNvPr id="3" name="Zástupný symbol pro obsah 2"/>
          <p:cNvSpPr>
            <a:spLocks noGrp="1"/>
          </p:cNvSpPr>
          <p:nvPr>
            <p:ph sz="quarter" idx="1"/>
          </p:nvPr>
        </p:nvSpPr>
        <p:spPr/>
        <p:txBody>
          <a:bodyPr>
            <a:normAutofit lnSpcReduction="10000"/>
          </a:bodyPr>
          <a:lstStyle/>
          <a:p>
            <a:r>
              <a:rPr lang="en-US" dirty="0"/>
              <a:t>The risk of a simplified concept of school work only for practical use in life. </a:t>
            </a:r>
            <a:endParaRPr lang="cs-CZ" dirty="0"/>
          </a:p>
          <a:p>
            <a:r>
              <a:rPr lang="en-US" dirty="0"/>
              <a:t>The school teaches the child to systematically develop the personality. The school teaches to formalize and classify knowledge. The school should teach the development of critical thinking and cultivate the will to achieve the set goals.</a:t>
            </a:r>
            <a:endParaRPr lang="cs-CZ" dirty="0"/>
          </a:p>
          <a:p>
            <a:r>
              <a:rPr lang="en-US" dirty="0"/>
              <a:t> Emphasizing the usefulness of life (for what it will be for me) reduces the radius of discovering a deeper meaning and expands the space for boredom. It distracts concentration and in turn reduces the possibility of finding meaning in learning.</a:t>
            </a:r>
            <a:endParaRPr lang="cs-CZ"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err="1">
                <a:solidFill>
                  <a:schemeClr val="tx1"/>
                </a:solidFill>
                <a:latin typeface="Calibri" panose="020F0502020204030204" pitchFamily="34" charset="0"/>
                <a:cs typeface="Calibri" panose="020F0502020204030204" pitchFamily="34" charset="0"/>
              </a:rPr>
              <a:t>How</a:t>
            </a:r>
            <a:r>
              <a:rPr lang="cs-CZ" b="1" dirty="0">
                <a:solidFill>
                  <a:schemeClr val="tx1"/>
                </a:solidFill>
                <a:latin typeface="Calibri" panose="020F0502020204030204" pitchFamily="34" charset="0"/>
                <a:cs typeface="Calibri" panose="020F0502020204030204" pitchFamily="34" charset="0"/>
              </a:rPr>
              <a:t> to </a:t>
            </a:r>
            <a:r>
              <a:rPr lang="cs-CZ" b="1" dirty="0" err="1">
                <a:solidFill>
                  <a:schemeClr val="tx1"/>
                </a:solidFill>
                <a:latin typeface="Calibri" panose="020F0502020204030204" pitchFamily="34" charset="0"/>
                <a:cs typeface="Calibri" panose="020F0502020204030204" pitchFamily="34" charset="0"/>
              </a:rPr>
              <a:t>prevent</a:t>
            </a:r>
            <a:r>
              <a:rPr lang="cs-CZ" b="1" dirty="0">
                <a:solidFill>
                  <a:schemeClr val="tx1"/>
                </a:solidFill>
                <a:latin typeface="Calibri" panose="020F0502020204030204" pitchFamily="34" charset="0"/>
                <a:cs typeface="Calibri" panose="020F0502020204030204" pitchFamily="34" charset="0"/>
              </a:rPr>
              <a:t> </a:t>
            </a:r>
            <a:r>
              <a:rPr lang="cs-CZ" b="1" dirty="0" err="1">
                <a:solidFill>
                  <a:schemeClr val="tx1"/>
                </a:solidFill>
                <a:latin typeface="Calibri" panose="020F0502020204030204" pitchFamily="34" charset="0"/>
                <a:cs typeface="Calibri" panose="020F0502020204030204" pitchFamily="34" charset="0"/>
              </a:rPr>
              <a:t>boredom</a:t>
            </a:r>
            <a:r>
              <a:rPr lang="cs-CZ" b="1" dirty="0">
                <a:solidFill>
                  <a:schemeClr val="tx1"/>
                </a:solidFill>
                <a:latin typeface="Calibri" panose="020F0502020204030204" pitchFamily="34" charset="0"/>
                <a:cs typeface="Calibri" panose="020F0502020204030204" pitchFamily="34" charset="0"/>
              </a:rPr>
              <a:t>?</a:t>
            </a:r>
          </a:p>
        </p:txBody>
      </p:sp>
      <p:sp>
        <p:nvSpPr>
          <p:cNvPr id="3" name="Zástupný symbol pro zápatí 2"/>
          <p:cNvSpPr>
            <a:spLocks noGrp="1"/>
          </p:cNvSpPr>
          <p:nvPr>
            <p:ph type="ftr" sz="quarter" idx="11"/>
          </p:nvPr>
        </p:nvSpPr>
        <p:spPr/>
        <p:txBody>
          <a:bodyPr/>
          <a:lstStyle/>
          <a:p>
            <a:endParaRPr lang="cs-CZ" dirty="0"/>
          </a:p>
        </p:txBody>
      </p:sp>
      <p:sp>
        <p:nvSpPr>
          <p:cNvPr id="4" name="Zástupný symbol pro obsah 3"/>
          <p:cNvSpPr>
            <a:spLocks noGrp="1"/>
          </p:cNvSpPr>
          <p:nvPr>
            <p:ph sz="quarter" idx="1"/>
          </p:nvPr>
        </p:nvSpPr>
        <p:spPr/>
        <p:txBody>
          <a:bodyPr>
            <a:normAutofit fontScale="92500"/>
          </a:bodyPr>
          <a:lstStyle/>
          <a:p>
            <a:pPr>
              <a:buNone/>
            </a:pPr>
            <a:r>
              <a:rPr lang="en-US" dirty="0">
                <a:solidFill>
                  <a:srgbClr val="C00000"/>
                </a:solidFill>
                <a:latin typeface="Calibri" panose="020F0502020204030204" pitchFamily="34" charset="0"/>
                <a:cs typeface="Calibri" panose="020F0502020204030204" pitchFamily="34" charset="0"/>
              </a:rPr>
              <a:t>There is no exact guide, but rather a recommendation:</a:t>
            </a:r>
          </a:p>
          <a:p>
            <a:r>
              <a:rPr lang="en-US" dirty="0">
                <a:latin typeface="Calibri" panose="020F0502020204030204" pitchFamily="34" charset="0"/>
                <a:cs typeface="Calibri" panose="020F0502020204030204" pitchFamily="34" charset="0"/>
              </a:rPr>
              <a:t>You can only motivate through your own motivation.</a:t>
            </a:r>
          </a:p>
          <a:p>
            <a:r>
              <a:rPr lang="en-US" dirty="0">
                <a:latin typeface="Calibri" panose="020F0502020204030204" pitchFamily="34" charset="0"/>
                <a:cs typeface="Calibri" panose="020F0502020204030204" pitchFamily="34" charset="0"/>
              </a:rPr>
              <a:t>Stimulate students' cognitive needs.</a:t>
            </a:r>
          </a:p>
          <a:p>
            <a:r>
              <a:rPr lang="en-US" dirty="0">
                <a:latin typeface="Calibri" panose="020F0502020204030204" pitchFamily="34" charset="0"/>
                <a:cs typeface="Calibri" panose="020F0502020204030204" pitchFamily="34" charset="0"/>
              </a:rPr>
              <a:t>Monitor the quality of your speech, especially pay attention to the paralinguistic characteristics of speech (parasitic words, pitch, monotony, etc.).</a:t>
            </a:r>
          </a:p>
          <a:p>
            <a:r>
              <a:rPr lang="en-US" dirty="0">
                <a:latin typeface="Calibri" panose="020F0502020204030204" pitchFamily="34" charset="0"/>
                <a:cs typeface="Calibri" panose="020F0502020204030204" pitchFamily="34" charset="0"/>
              </a:rPr>
              <a:t>Take advantage of problem-based learning opportunities.</a:t>
            </a:r>
          </a:p>
          <a:p>
            <a:r>
              <a:rPr lang="en-US" dirty="0">
                <a:latin typeface="Calibri" panose="020F0502020204030204" pitchFamily="34" charset="0"/>
                <a:cs typeface="Calibri" panose="020F0502020204030204" pitchFamily="34" charset="0"/>
              </a:rPr>
              <a:t>Make sure that you do not become the only actors in </a:t>
            </a:r>
            <a:r>
              <a:rPr lang="cs-CZ" dirty="0" err="1">
                <a:latin typeface="Calibri" panose="020F0502020204030204" pitchFamily="34" charset="0"/>
                <a:cs typeface="Calibri" panose="020F0502020204030204" pitchFamily="34" charset="0"/>
              </a:rPr>
              <a:t>your</a:t>
            </a:r>
            <a:r>
              <a:rPr lang="cs-CZ"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teaching - the teacher as an entertainer and the student as a spectator.</a:t>
            </a:r>
          </a:p>
          <a:p>
            <a:r>
              <a:rPr lang="en-US" dirty="0">
                <a:latin typeface="Calibri" panose="020F0502020204030204" pitchFamily="34" charset="0"/>
                <a:cs typeface="Calibri" panose="020F0502020204030204" pitchFamily="34" charset="0"/>
              </a:rPr>
              <a:t>Avoid a harmful mini-scenario: </a:t>
            </a:r>
            <a:r>
              <a:rPr lang="en-US" i="1" dirty="0">
                <a:latin typeface="Calibri" panose="020F0502020204030204" pitchFamily="34" charset="0"/>
                <a:cs typeface="Calibri" panose="020F0502020204030204" pitchFamily="34" charset="0"/>
              </a:rPr>
              <a:t>My teaching must be fun.</a:t>
            </a:r>
            <a:endParaRPr lang="cs-CZ" i="1" dirty="0">
              <a:latin typeface="Calibri" panose="020F0502020204030204" pitchFamily="34" charset="0"/>
              <a:cs typeface="Calibri" panose="020F050202020403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b="1" dirty="0" err="1">
                <a:solidFill>
                  <a:schemeClr val="tx1"/>
                </a:solidFill>
                <a:latin typeface="Calibri" panose="020F0502020204030204" pitchFamily="34" charset="0"/>
                <a:cs typeface="Calibri" panose="020F0502020204030204" pitchFamily="34" charset="0"/>
              </a:rPr>
              <a:t>Finally</a:t>
            </a:r>
            <a:endParaRPr lang="cs-CZ" b="1" dirty="0">
              <a:solidFill>
                <a:schemeClr val="tx1"/>
              </a:solidFill>
              <a:latin typeface="Calibri" panose="020F0502020204030204" pitchFamily="34" charset="0"/>
              <a:cs typeface="Calibri" panose="020F0502020204030204" pitchFamily="34" charset="0"/>
            </a:endParaRPr>
          </a:p>
        </p:txBody>
      </p:sp>
      <p:sp>
        <p:nvSpPr>
          <p:cNvPr id="3" name="Zástupný symbol pro zápatí 2"/>
          <p:cNvSpPr>
            <a:spLocks noGrp="1"/>
          </p:cNvSpPr>
          <p:nvPr>
            <p:ph type="ftr" sz="quarter" idx="11"/>
          </p:nvPr>
        </p:nvSpPr>
        <p:spPr>
          <a:xfrm>
            <a:off x="971600" y="6165304"/>
            <a:ext cx="3905200" cy="464096"/>
          </a:xfrm>
        </p:spPr>
        <p:txBody>
          <a:bodyPr/>
          <a:lstStyle/>
          <a:p>
            <a:endParaRPr lang="cs-CZ" dirty="0"/>
          </a:p>
        </p:txBody>
      </p:sp>
      <p:sp>
        <p:nvSpPr>
          <p:cNvPr id="4" name="Zástupný symbol pro obsah 3"/>
          <p:cNvSpPr>
            <a:spLocks noGrp="1"/>
          </p:cNvSpPr>
          <p:nvPr>
            <p:ph sz="quarter" idx="1"/>
          </p:nvPr>
        </p:nvSpPr>
        <p:spPr/>
        <p:txBody>
          <a:bodyPr/>
          <a:lstStyle/>
          <a:p>
            <a:r>
              <a:rPr lang="en-US" dirty="0">
                <a:latin typeface="Calibri" panose="020F0502020204030204" pitchFamily="34" charset="0"/>
                <a:cs typeface="Calibri" panose="020F0502020204030204" pitchFamily="34" charset="0"/>
              </a:rPr>
              <a:t>We cannot give students the discovery of the meaning of learning, everyone must find the joy and desire to discover. </a:t>
            </a:r>
            <a:endParaRPr lang="cs-CZ"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Teachers can only help with their work by lighting each flashlight for each of their students to help them find their own path to knowledge and thus a tool to cope with boredom so that it does not become a lifestyle</a:t>
            </a:r>
            <a:r>
              <a:rPr lang="en-US" dirty="0"/>
              <a:t>.</a:t>
            </a:r>
            <a:endParaRPr lang="cs-CZ" dirty="0"/>
          </a:p>
        </p:txBody>
      </p:sp>
    </p:spTree>
    <p:extLst>
      <p:ext uri="{BB962C8B-B14F-4D97-AF65-F5344CB8AC3E}">
        <p14:creationId xmlns:p14="http://schemas.microsoft.com/office/powerpoint/2010/main" val="7318220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Jmění">
  <a:themeElements>
    <a:clrScheme name="Jmění">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Jmění">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Jmění">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236</TotalTime>
  <Words>892</Words>
  <Application>Microsoft Office PowerPoint</Application>
  <PresentationFormat>Předvádění na obrazovce (4:3)</PresentationFormat>
  <Paragraphs>77</Paragraphs>
  <Slides>16</Slides>
  <Notes>0</Notes>
  <HiddenSlides>0</HiddenSlides>
  <MMClips>0</MMClips>
  <ScaleCrop>false</ScaleCrop>
  <HeadingPairs>
    <vt:vector size="6" baseType="variant">
      <vt:variant>
        <vt:lpstr>Použitá písma</vt:lpstr>
      </vt:variant>
      <vt:variant>
        <vt:i4>6</vt:i4>
      </vt:variant>
      <vt:variant>
        <vt:lpstr>Motiv</vt:lpstr>
      </vt:variant>
      <vt:variant>
        <vt:i4>1</vt:i4>
      </vt:variant>
      <vt:variant>
        <vt:lpstr>Nadpisy snímků</vt:lpstr>
      </vt:variant>
      <vt:variant>
        <vt:i4>16</vt:i4>
      </vt:variant>
    </vt:vector>
  </HeadingPairs>
  <TitlesOfParts>
    <vt:vector size="23" baseType="lpstr">
      <vt:lpstr>Arial</vt:lpstr>
      <vt:lpstr>Calibri</vt:lpstr>
      <vt:lpstr>Franklin Gothic Book</vt:lpstr>
      <vt:lpstr>Perpetua</vt:lpstr>
      <vt:lpstr>Wingdings</vt:lpstr>
      <vt:lpstr>Wingdings 2</vt:lpstr>
      <vt:lpstr>Jmění</vt:lpstr>
      <vt:lpstr>Prezentace aplikace PowerPoint</vt:lpstr>
      <vt:lpstr>Boredom at school</vt:lpstr>
      <vt:lpstr>Prezentace aplikace PowerPoint</vt:lpstr>
      <vt:lpstr>What is Boredome?</vt:lpstr>
      <vt:lpstr> Who is bored at school?</vt:lpstr>
      <vt:lpstr>How often do students get bored?</vt:lpstr>
      <vt:lpstr>   Who is to boredom?</vt:lpstr>
      <vt:lpstr>How do students evaluate the sources of boredom?</vt:lpstr>
      <vt:lpstr> How does boredom manifest itself?</vt:lpstr>
      <vt:lpstr> How does boredom manifest itself?</vt:lpstr>
      <vt:lpstr> How does boredom manifest itself?</vt:lpstr>
      <vt:lpstr>Boredom as a virus.</vt:lpstr>
      <vt:lpstr> Learning through play as a prevention of boredom?</vt:lpstr>
      <vt:lpstr> School work and practical usability in life</vt:lpstr>
      <vt:lpstr>How to prevent boredom?</vt:lpstr>
      <vt:lpstr>Finally</vt:lpstr>
    </vt:vector>
  </TitlesOfParts>
  <Company>ZCU</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Nuda ve škole</dc:title>
  <dc:creator>kubikovk</dc:creator>
  <cp:lastModifiedBy>martin.buk@tiscali.cz</cp:lastModifiedBy>
  <cp:revision>14</cp:revision>
  <dcterms:created xsi:type="dcterms:W3CDTF">2015-03-11T17:14:36Z</dcterms:created>
  <dcterms:modified xsi:type="dcterms:W3CDTF">2023-02-26T20:02:26Z</dcterms:modified>
</cp:coreProperties>
</file>