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6865F-E0FA-4521-8538-A6EE0E7ED510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7D71D-E036-43C3-A7E4-D972EC6810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03119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6865F-E0FA-4521-8538-A6EE0E7ED510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7D71D-E036-43C3-A7E4-D972EC6810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43247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6865F-E0FA-4521-8538-A6EE0E7ED510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7D71D-E036-43C3-A7E4-D972EC6810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66306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6865F-E0FA-4521-8538-A6EE0E7ED510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7D71D-E036-43C3-A7E4-D972EC6810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80343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6865F-E0FA-4521-8538-A6EE0E7ED510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7D71D-E036-43C3-A7E4-D972EC6810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23838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6865F-E0FA-4521-8538-A6EE0E7ED510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7D71D-E036-43C3-A7E4-D972EC6810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5203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6865F-E0FA-4521-8538-A6EE0E7ED510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7D71D-E036-43C3-A7E4-D972EC6810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69699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6865F-E0FA-4521-8538-A6EE0E7ED510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7D71D-E036-43C3-A7E4-D972EC6810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80521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6865F-E0FA-4521-8538-A6EE0E7ED510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7D71D-E036-43C3-A7E4-D972EC6810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30729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6865F-E0FA-4521-8538-A6EE0E7ED510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7D71D-E036-43C3-A7E4-D972EC6810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92334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6865F-E0FA-4521-8538-A6EE0E7ED510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7D71D-E036-43C3-A7E4-D972EC68106C}" type="slidenum">
              <a:rPr lang="cs-CZ" smtClean="0"/>
              <a:t>‹#›</a:t>
            </a:fld>
            <a:endParaRPr lang="cs-CZ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042559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6865F-E0FA-4521-8538-A6EE0E7ED510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7D71D-E036-43C3-A7E4-D972EC6810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77221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6865F-E0FA-4521-8538-A6EE0E7ED510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7D71D-E036-43C3-A7E4-D972EC68106C}" type="slidenum">
              <a:rPr lang="cs-CZ" smtClean="0"/>
              <a:t>‹#›</a:t>
            </a:fld>
            <a:endParaRPr lang="cs-CZ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385087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6865F-E0FA-4521-8538-A6EE0E7ED510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7D71D-E036-43C3-A7E4-D972EC6810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91158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6865F-E0FA-4521-8538-A6EE0E7ED510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7D71D-E036-43C3-A7E4-D972EC6810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81210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6865F-E0FA-4521-8538-A6EE0E7ED510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7D71D-E036-43C3-A7E4-D972EC6810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880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D6865F-E0FA-4521-8538-A6EE0E7ED510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CE7D71D-E036-43C3-A7E4-D972EC6810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4304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5F3E44A7-437A-4C20-8BD6-1B142741595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Anti-</a:t>
            </a:r>
            <a:r>
              <a:rPr lang="cs-CZ" dirty="0" err="1"/>
              <a:t>globalization</a:t>
            </a:r>
            <a:r>
              <a:rPr lang="cs-CZ" dirty="0"/>
              <a:t> </a:t>
            </a:r>
            <a:r>
              <a:rPr lang="cs-CZ" dirty="0" err="1"/>
              <a:t>movements</a:t>
            </a:r>
            <a:r>
              <a:rPr lang="cs-CZ" dirty="0"/>
              <a:t> and </a:t>
            </a:r>
            <a:r>
              <a:rPr lang="cs-CZ" dirty="0" err="1"/>
              <a:t>challenges</a:t>
            </a:r>
            <a:r>
              <a:rPr lang="cs-CZ" dirty="0"/>
              <a:t> to </a:t>
            </a:r>
            <a:r>
              <a:rPr lang="cs-CZ" dirty="0" err="1"/>
              <a:t>national</a:t>
            </a:r>
            <a:r>
              <a:rPr lang="cs-CZ" dirty="0"/>
              <a:t> </a:t>
            </a:r>
            <a:r>
              <a:rPr lang="cs-CZ" dirty="0" err="1"/>
              <a:t>sovereignty</a:t>
            </a:r>
            <a:r>
              <a:rPr lang="cs-CZ" dirty="0"/>
              <a:t> and identity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xmlns="" id="{F122B6C7-7715-4DFF-8190-DDB751C61F2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err="1"/>
              <a:t>Week</a:t>
            </a:r>
            <a:r>
              <a:rPr lang="cs-CZ" dirty="0"/>
              <a:t> 8</a:t>
            </a:r>
          </a:p>
        </p:txBody>
      </p:sp>
      <p:pic>
        <p:nvPicPr>
          <p:cNvPr id="6" name="Obrázek 5" descr="https://opvvv.msmt.cz/media/msmt/uploads/OP_VVV/Pravidla_pro_publicitu/logolinky/JVS2_opraveny_aj/logolink_OP_VVV_hor_barva_eng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45" y="5287055"/>
            <a:ext cx="5273675" cy="124777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Obdélník 3"/>
          <p:cNvSpPr/>
          <p:nvPr/>
        </p:nvSpPr>
        <p:spPr>
          <a:xfrm>
            <a:off x="1811382" y="4428547"/>
            <a:ext cx="6096000" cy="571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Bef>
                <a:spcPts val="1125"/>
              </a:spcBef>
              <a:spcAft>
                <a:spcPts val="1125"/>
              </a:spcAft>
            </a:pPr>
            <a:r>
              <a:rPr lang="cs-CZ" sz="1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ESF II </a:t>
            </a:r>
            <a:r>
              <a:rPr lang="cs-CZ" sz="14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project</a:t>
            </a:r>
            <a:r>
              <a:rPr lang="cs-CZ" sz="1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4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cs-CZ" sz="1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4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cs-CZ" sz="1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University </a:t>
            </a:r>
            <a:r>
              <a:rPr lang="cs-CZ" sz="14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cs-CZ" sz="1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4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West</a:t>
            </a:r>
            <a:r>
              <a:rPr lang="cs-CZ" sz="1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Bohemia in </a:t>
            </a:r>
            <a:r>
              <a:rPr lang="cs-CZ" sz="14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Pilsen</a:t>
            </a:r>
            <a:r>
              <a:rPr lang="cs-CZ" sz="1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cs-CZ" sz="14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reg</a:t>
            </a:r>
            <a:r>
              <a:rPr lang="cs-CZ" sz="1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cs-CZ" sz="14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number</a:t>
            </a:r>
            <a:r>
              <a:rPr lang="cs-CZ" sz="1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CZ.02.2.69/0.0/0.0/18_056/0013239</a:t>
            </a:r>
            <a:endParaRPr lang="cs-CZ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08311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4B87FF0E-E5F9-4A68-B7CF-4EB5811635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Anti-</a:t>
            </a:r>
            <a:r>
              <a:rPr lang="cs-CZ" dirty="0" err="1"/>
              <a:t>globalization</a:t>
            </a:r>
            <a:r>
              <a:rPr lang="cs-CZ" dirty="0"/>
              <a:t> </a:t>
            </a:r>
            <a:r>
              <a:rPr lang="cs-CZ" dirty="0" err="1"/>
              <a:t>movements</a:t>
            </a:r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2234715D-9E8C-4EFC-B240-75643D6D5A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Oponents</a:t>
            </a:r>
            <a:r>
              <a:rPr lang="cs-CZ" dirty="0"/>
              <a:t>: </a:t>
            </a:r>
            <a:r>
              <a:rPr lang="cs-CZ" dirty="0" err="1"/>
              <a:t>costs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globalization</a:t>
            </a:r>
            <a:r>
              <a:rPr lang="cs-CZ" dirty="0"/>
              <a:t> </a:t>
            </a:r>
            <a:r>
              <a:rPr lang="cs-CZ" dirty="0" err="1"/>
              <a:t>outweigh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benefits</a:t>
            </a:r>
            <a:endParaRPr lang="cs-CZ" dirty="0"/>
          </a:p>
          <a:p>
            <a:r>
              <a:rPr lang="cs-CZ" dirty="0" err="1"/>
              <a:t>Benefits</a:t>
            </a:r>
            <a:r>
              <a:rPr lang="cs-CZ" dirty="0"/>
              <a:t> </a:t>
            </a:r>
            <a:r>
              <a:rPr lang="cs-CZ" dirty="0" err="1"/>
              <a:t>only</a:t>
            </a:r>
            <a:r>
              <a:rPr lang="cs-CZ" dirty="0"/>
              <a:t> </a:t>
            </a:r>
            <a:r>
              <a:rPr lang="cs-CZ" dirty="0" err="1"/>
              <a:t>for</a:t>
            </a:r>
            <a:r>
              <a:rPr lang="cs-CZ" dirty="0"/>
              <a:t> </a:t>
            </a:r>
            <a:r>
              <a:rPr lang="cs-CZ" dirty="0" err="1"/>
              <a:t>elites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Differences</a:t>
            </a:r>
            <a:r>
              <a:rPr lang="cs-CZ" dirty="0"/>
              <a:t> </a:t>
            </a:r>
            <a:r>
              <a:rPr lang="cs-CZ" dirty="0" err="1"/>
              <a:t>between</a:t>
            </a:r>
            <a:r>
              <a:rPr lang="cs-CZ" dirty="0"/>
              <a:t> </a:t>
            </a:r>
            <a:r>
              <a:rPr lang="cs-CZ" dirty="0" err="1"/>
              <a:t>generations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Economic</a:t>
            </a:r>
            <a:r>
              <a:rPr lang="cs-CZ" dirty="0"/>
              <a:t>, </a:t>
            </a:r>
            <a:r>
              <a:rPr lang="cs-CZ" dirty="0" err="1"/>
              <a:t>cultural</a:t>
            </a:r>
            <a:r>
              <a:rPr lang="cs-CZ" dirty="0"/>
              <a:t>, and </a:t>
            </a:r>
            <a:r>
              <a:rPr lang="cs-CZ" dirty="0" err="1"/>
              <a:t>political</a:t>
            </a:r>
            <a:r>
              <a:rPr lang="cs-CZ" dirty="0"/>
              <a:t> </a:t>
            </a:r>
            <a:r>
              <a:rPr lang="cs-CZ" dirty="0" err="1"/>
              <a:t>concerns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388998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667396FE-5B3D-4DED-8A5A-1CB6F41A79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Anti-</a:t>
            </a:r>
            <a:r>
              <a:rPr lang="cs-CZ" dirty="0" err="1"/>
              <a:t>globalization</a:t>
            </a:r>
            <a:r>
              <a:rPr lang="cs-CZ" dirty="0"/>
              <a:t> </a:t>
            </a:r>
            <a:r>
              <a:rPr lang="cs-CZ" dirty="0" err="1"/>
              <a:t>movements</a:t>
            </a:r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5A58D506-78A3-4098-9F31-71B95E21F4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For</a:t>
            </a:r>
            <a:r>
              <a:rPr lang="cs-CZ" dirty="0"/>
              <a:t>:</a:t>
            </a:r>
          </a:p>
          <a:p>
            <a:pPr lvl="1"/>
            <a:r>
              <a:rPr lang="cs-CZ" dirty="0" err="1"/>
              <a:t>Globalization</a:t>
            </a:r>
            <a:r>
              <a:rPr lang="cs-CZ" dirty="0"/>
              <a:t> </a:t>
            </a:r>
            <a:r>
              <a:rPr lang="cs-CZ" dirty="0" err="1"/>
              <a:t>creates</a:t>
            </a:r>
            <a:r>
              <a:rPr lang="cs-CZ" dirty="0"/>
              <a:t> </a:t>
            </a:r>
            <a:r>
              <a:rPr lang="cs-CZ" dirty="0" err="1"/>
              <a:t>employemnt</a:t>
            </a:r>
            <a:r>
              <a:rPr lang="cs-CZ" dirty="0"/>
              <a:t> and </a:t>
            </a:r>
            <a:r>
              <a:rPr lang="cs-CZ" dirty="0" err="1"/>
              <a:t>income</a:t>
            </a:r>
            <a:endParaRPr lang="cs-CZ" dirty="0"/>
          </a:p>
          <a:p>
            <a:pPr lvl="1"/>
            <a:r>
              <a:rPr lang="cs-CZ" dirty="0" err="1"/>
              <a:t>Globalization</a:t>
            </a:r>
            <a:r>
              <a:rPr lang="cs-CZ" dirty="0"/>
              <a:t> </a:t>
            </a:r>
            <a:r>
              <a:rPr lang="cs-CZ" dirty="0" err="1"/>
              <a:t>advances</a:t>
            </a:r>
            <a:r>
              <a:rPr lang="cs-CZ" dirty="0"/>
              <a:t> </a:t>
            </a:r>
            <a:r>
              <a:rPr lang="cs-CZ" dirty="0" err="1"/>
              <a:t>living</a:t>
            </a:r>
            <a:r>
              <a:rPr lang="cs-CZ" dirty="0"/>
              <a:t> </a:t>
            </a:r>
            <a:r>
              <a:rPr lang="cs-CZ" dirty="0" err="1"/>
              <a:t>standards</a:t>
            </a:r>
            <a:endParaRPr lang="cs-CZ" dirty="0"/>
          </a:p>
          <a:p>
            <a:pPr lvl="1"/>
            <a:r>
              <a:rPr lang="cs-CZ" dirty="0" err="1"/>
              <a:t>Globalization</a:t>
            </a:r>
            <a:r>
              <a:rPr lang="cs-CZ" dirty="0"/>
              <a:t> </a:t>
            </a:r>
            <a:r>
              <a:rPr lang="cs-CZ" dirty="0" err="1"/>
              <a:t>creates</a:t>
            </a:r>
            <a:r>
              <a:rPr lang="cs-CZ" dirty="0"/>
              <a:t> </a:t>
            </a:r>
            <a:r>
              <a:rPr lang="cs-CZ" dirty="0" err="1"/>
              <a:t>jobs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r>
              <a:rPr lang="cs-CZ" dirty="0" err="1"/>
              <a:t>Against</a:t>
            </a:r>
            <a:r>
              <a:rPr lang="cs-CZ" dirty="0"/>
              <a:t>:</a:t>
            </a:r>
          </a:p>
          <a:p>
            <a:pPr lvl="1"/>
            <a:r>
              <a:rPr lang="cs-CZ" dirty="0" err="1"/>
              <a:t>Globalization</a:t>
            </a:r>
            <a:r>
              <a:rPr lang="cs-CZ" dirty="0"/>
              <a:t> </a:t>
            </a:r>
            <a:r>
              <a:rPr lang="cs-CZ" dirty="0" err="1"/>
              <a:t>leads</a:t>
            </a:r>
            <a:r>
              <a:rPr lang="cs-CZ" dirty="0"/>
              <a:t> to </a:t>
            </a:r>
            <a:r>
              <a:rPr lang="cs-CZ" dirty="0" err="1"/>
              <a:t>income</a:t>
            </a:r>
            <a:r>
              <a:rPr lang="cs-CZ" dirty="0"/>
              <a:t> </a:t>
            </a:r>
            <a:r>
              <a:rPr lang="cs-CZ" dirty="0" err="1"/>
              <a:t>inequality</a:t>
            </a:r>
            <a:r>
              <a:rPr lang="cs-CZ" dirty="0"/>
              <a:t> and </a:t>
            </a:r>
            <a:r>
              <a:rPr lang="cs-CZ" dirty="0" err="1"/>
              <a:t>poverty</a:t>
            </a:r>
            <a:endParaRPr lang="cs-CZ" dirty="0"/>
          </a:p>
          <a:p>
            <a:pPr lvl="1"/>
            <a:r>
              <a:rPr lang="cs-CZ" dirty="0" err="1"/>
              <a:t>Globalization</a:t>
            </a:r>
            <a:r>
              <a:rPr lang="cs-CZ" dirty="0"/>
              <a:t> </a:t>
            </a:r>
            <a:r>
              <a:rPr lang="cs-CZ" dirty="0" err="1"/>
              <a:t>causes</a:t>
            </a:r>
            <a:r>
              <a:rPr lang="cs-CZ" dirty="0"/>
              <a:t> </a:t>
            </a:r>
            <a:r>
              <a:rPr lang="cs-CZ" dirty="0" err="1"/>
              <a:t>financial</a:t>
            </a:r>
            <a:r>
              <a:rPr lang="cs-CZ" dirty="0"/>
              <a:t> instability</a:t>
            </a:r>
          </a:p>
          <a:p>
            <a:pPr lvl="1"/>
            <a:r>
              <a:rPr lang="cs-CZ" dirty="0" err="1"/>
              <a:t>Globalization</a:t>
            </a:r>
            <a:r>
              <a:rPr lang="cs-CZ" dirty="0"/>
              <a:t> </a:t>
            </a:r>
            <a:r>
              <a:rPr lang="cs-CZ" dirty="0" err="1"/>
              <a:t>exports</a:t>
            </a:r>
            <a:r>
              <a:rPr lang="cs-CZ" dirty="0"/>
              <a:t> </a:t>
            </a:r>
            <a:r>
              <a:rPr lang="cs-CZ" dirty="0" err="1"/>
              <a:t>jobs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73305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01DC0061-8F34-4027-8584-01274C4DE0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Equality</a:t>
            </a:r>
            <a:r>
              <a:rPr lang="cs-CZ" dirty="0"/>
              <a:t> and </a:t>
            </a:r>
            <a:r>
              <a:rPr lang="cs-CZ" dirty="0" err="1"/>
              <a:t>Inequality</a:t>
            </a:r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B6728A86-DA67-43ED-8BD7-E515F8667C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Assets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200 </a:t>
            </a:r>
            <a:r>
              <a:rPr lang="cs-CZ" dirty="0" err="1"/>
              <a:t>richest</a:t>
            </a:r>
            <a:r>
              <a:rPr lang="cs-CZ" dirty="0"/>
              <a:t> </a:t>
            </a:r>
            <a:r>
              <a:rPr lang="cs-CZ" dirty="0" err="1"/>
              <a:t>people</a:t>
            </a:r>
            <a:r>
              <a:rPr lang="cs-CZ" dirty="0"/>
              <a:t> </a:t>
            </a:r>
            <a:r>
              <a:rPr lang="cs-CZ" dirty="0" err="1"/>
              <a:t>greater</a:t>
            </a:r>
            <a:r>
              <a:rPr lang="cs-CZ" dirty="0"/>
              <a:t> </a:t>
            </a:r>
            <a:r>
              <a:rPr lang="cs-CZ" dirty="0" err="1"/>
              <a:t>then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income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2 </a:t>
            </a:r>
            <a:r>
              <a:rPr lang="cs-CZ" dirty="0" err="1"/>
              <a:t>billion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poorest</a:t>
            </a:r>
            <a:endParaRPr lang="cs-CZ" dirty="0"/>
          </a:p>
          <a:p>
            <a:endParaRPr lang="cs-CZ" dirty="0"/>
          </a:p>
          <a:p>
            <a:r>
              <a:rPr lang="cs-CZ" dirty="0"/>
              <a:t>Gap </a:t>
            </a:r>
            <a:r>
              <a:rPr lang="cs-CZ" dirty="0" err="1"/>
              <a:t>between</a:t>
            </a:r>
            <a:r>
              <a:rPr lang="cs-CZ" dirty="0"/>
              <a:t> </a:t>
            </a:r>
            <a:r>
              <a:rPr lang="cs-CZ" dirty="0" err="1"/>
              <a:t>rich</a:t>
            </a:r>
            <a:r>
              <a:rPr lang="cs-CZ" dirty="0"/>
              <a:t> and </a:t>
            </a:r>
            <a:r>
              <a:rPr lang="cs-CZ" dirty="0" err="1"/>
              <a:t>poor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increasing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Debatable</a:t>
            </a:r>
            <a:r>
              <a:rPr lang="cs-CZ" dirty="0"/>
              <a:t> </a:t>
            </a:r>
            <a:r>
              <a:rPr lang="cs-CZ" dirty="0" err="1"/>
              <a:t>whether</a:t>
            </a:r>
            <a:r>
              <a:rPr lang="cs-CZ" dirty="0"/>
              <a:t> </a:t>
            </a:r>
            <a:r>
              <a:rPr lang="cs-CZ" dirty="0" err="1"/>
              <a:t>globalization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sole cause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inequality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Leaders</a:t>
            </a:r>
            <a:r>
              <a:rPr lang="cs-CZ" dirty="0"/>
              <a:t>: </a:t>
            </a:r>
            <a:r>
              <a:rPr lang="cs-CZ" dirty="0" err="1"/>
              <a:t>something</a:t>
            </a:r>
            <a:r>
              <a:rPr lang="cs-CZ" dirty="0"/>
              <a:t> </a:t>
            </a:r>
            <a:r>
              <a:rPr lang="cs-CZ" dirty="0" err="1"/>
              <a:t>must</a:t>
            </a:r>
            <a:r>
              <a:rPr lang="cs-CZ" dirty="0"/>
              <a:t> </a:t>
            </a:r>
            <a:r>
              <a:rPr lang="cs-CZ" dirty="0" err="1"/>
              <a:t>be</a:t>
            </a:r>
            <a:r>
              <a:rPr lang="cs-CZ" dirty="0"/>
              <a:t> done</a:t>
            </a:r>
          </a:p>
          <a:p>
            <a:endParaRPr lang="cs-CZ" dirty="0"/>
          </a:p>
          <a:p>
            <a:r>
              <a:rPr lang="cs-CZ" dirty="0" err="1"/>
              <a:t>National</a:t>
            </a:r>
            <a:r>
              <a:rPr lang="cs-CZ" dirty="0"/>
              <a:t> </a:t>
            </a:r>
            <a:r>
              <a:rPr lang="cs-CZ" dirty="0" err="1"/>
              <a:t>governments</a:t>
            </a:r>
            <a:r>
              <a:rPr lang="cs-CZ" dirty="0"/>
              <a:t> are </a:t>
            </a:r>
            <a:r>
              <a:rPr lang="cs-CZ" dirty="0" err="1"/>
              <a:t>those</a:t>
            </a:r>
            <a:r>
              <a:rPr lang="cs-CZ" dirty="0"/>
              <a:t> most </a:t>
            </a:r>
            <a:r>
              <a:rPr lang="cs-CZ" dirty="0" err="1"/>
              <a:t>responsible</a:t>
            </a:r>
            <a:r>
              <a:rPr lang="cs-CZ" dirty="0"/>
              <a:t> </a:t>
            </a:r>
            <a:r>
              <a:rPr lang="cs-CZ" dirty="0" err="1"/>
              <a:t>for</a:t>
            </a:r>
            <a:r>
              <a:rPr lang="cs-CZ" dirty="0"/>
              <a:t> </a:t>
            </a:r>
            <a:r>
              <a:rPr lang="cs-CZ" dirty="0" err="1"/>
              <a:t>decreasing</a:t>
            </a:r>
            <a:r>
              <a:rPr lang="cs-CZ" dirty="0"/>
              <a:t> </a:t>
            </a:r>
            <a:r>
              <a:rPr lang="cs-CZ" dirty="0" err="1"/>
              <a:t>poverty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959287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1B0E4F33-A071-42A1-8100-07E393AFF7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Transfer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knowledge</a:t>
            </a:r>
            <a:r>
              <a:rPr lang="cs-CZ" dirty="0"/>
              <a:t> and technology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4A1103E8-7E95-47ED-B1AB-9854CB5386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Multinational</a:t>
            </a:r>
            <a:r>
              <a:rPr lang="cs-CZ" dirty="0"/>
              <a:t> </a:t>
            </a:r>
            <a:r>
              <a:rPr lang="cs-CZ" dirty="0" err="1"/>
              <a:t>companies</a:t>
            </a:r>
            <a:endParaRPr lang="cs-CZ" dirty="0"/>
          </a:p>
          <a:p>
            <a:r>
              <a:rPr lang="cs-CZ" dirty="0" err="1"/>
              <a:t>Creating</a:t>
            </a:r>
            <a:r>
              <a:rPr lang="cs-CZ" dirty="0"/>
              <a:t> </a:t>
            </a:r>
            <a:r>
              <a:rPr lang="cs-CZ" dirty="0" err="1"/>
              <a:t>jobs</a:t>
            </a:r>
            <a:endParaRPr lang="cs-CZ" dirty="0"/>
          </a:p>
          <a:p>
            <a:r>
              <a:rPr lang="cs-CZ" dirty="0"/>
              <a:t>19th </a:t>
            </a:r>
            <a:r>
              <a:rPr lang="cs-CZ" dirty="0" err="1"/>
              <a:t>century</a:t>
            </a:r>
            <a:r>
              <a:rPr lang="cs-CZ" dirty="0"/>
              <a:t>: </a:t>
            </a:r>
            <a:r>
              <a:rPr lang="cs-CZ" dirty="0" err="1"/>
              <a:t>preservation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technological</a:t>
            </a:r>
            <a:r>
              <a:rPr lang="cs-CZ" dirty="0"/>
              <a:t> </a:t>
            </a:r>
            <a:r>
              <a:rPr lang="cs-CZ" dirty="0" err="1"/>
              <a:t>advantage</a:t>
            </a:r>
            <a:endParaRPr lang="cs-CZ" dirty="0"/>
          </a:p>
          <a:p>
            <a:r>
              <a:rPr lang="cs-CZ" dirty="0" err="1"/>
              <a:t>Exploitation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workers</a:t>
            </a:r>
            <a:endParaRPr lang="cs-CZ" dirty="0"/>
          </a:p>
          <a:p>
            <a:r>
              <a:rPr lang="cs-CZ" dirty="0" err="1"/>
              <a:t>Codes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conduct</a:t>
            </a:r>
            <a:endParaRPr lang="cs-CZ" dirty="0"/>
          </a:p>
          <a:p>
            <a:r>
              <a:rPr lang="cs-CZ" dirty="0" err="1"/>
              <a:t>Safety</a:t>
            </a:r>
            <a:r>
              <a:rPr lang="cs-CZ" dirty="0"/>
              <a:t> and </a:t>
            </a:r>
            <a:r>
              <a:rPr lang="cs-CZ" dirty="0" err="1"/>
              <a:t>age</a:t>
            </a:r>
            <a:r>
              <a:rPr lang="cs-CZ" dirty="0"/>
              <a:t> </a:t>
            </a:r>
            <a:r>
              <a:rPr lang="cs-CZ" dirty="0" err="1"/>
              <a:t>limits</a:t>
            </a:r>
            <a:endParaRPr lang="cs-CZ" dirty="0"/>
          </a:p>
          <a:p>
            <a:r>
              <a:rPr lang="cs-CZ" dirty="0"/>
              <a:t>Export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jobs</a:t>
            </a:r>
            <a:r>
              <a:rPr lang="cs-CZ" dirty="0"/>
              <a:t>: very much </a:t>
            </a:r>
            <a:r>
              <a:rPr lang="cs-CZ" dirty="0" err="1"/>
              <a:t>criticized</a:t>
            </a:r>
            <a:r>
              <a:rPr lang="cs-CZ" dirty="0"/>
              <a:t> </a:t>
            </a:r>
            <a:r>
              <a:rPr lang="cs-CZ" dirty="0" err="1"/>
              <a:t>during</a:t>
            </a:r>
            <a:r>
              <a:rPr lang="cs-CZ" dirty="0"/>
              <a:t> </a:t>
            </a:r>
            <a:r>
              <a:rPr lang="cs-CZ" dirty="0" err="1"/>
              <a:t>Trump‘s</a:t>
            </a:r>
            <a:r>
              <a:rPr lang="cs-CZ" dirty="0"/>
              <a:t> </a:t>
            </a:r>
            <a:r>
              <a:rPr lang="cs-CZ" dirty="0" err="1"/>
              <a:t>campaign</a:t>
            </a:r>
            <a:r>
              <a:rPr lang="cs-CZ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71252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F09BDCFB-C120-4DCC-A7CF-88EEC12AFA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National</a:t>
            </a:r>
            <a:r>
              <a:rPr lang="cs-CZ" dirty="0"/>
              <a:t> </a:t>
            </a:r>
            <a:r>
              <a:rPr lang="cs-CZ" dirty="0" err="1"/>
              <a:t>sovereignty</a:t>
            </a:r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B3B5C17C-0674-4A7C-9D84-962755765C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Right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state</a:t>
            </a:r>
            <a:r>
              <a:rPr lang="cs-CZ" dirty="0"/>
              <a:t> to </a:t>
            </a:r>
            <a:r>
              <a:rPr lang="cs-CZ" dirty="0" err="1"/>
              <a:t>excercise</a:t>
            </a:r>
            <a:r>
              <a:rPr lang="cs-CZ" dirty="0"/>
              <a:t> </a:t>
            </a:r>
            <a:r>
              <a:rPr lang="cs-CZ" dirty="0" err="1"/>
              <a:t>power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Oponents</a:t>
            </a:r>
            <a:r>
              <a:rPr lang="cs-CZ" dirty="0"/>
              <a:t>: </a:t>
            </a:r>
            <a:r>
              <a:rPr lang="cs-CZ" dirty="0" err="1"/>
              <a:t>Globalization</a:t>
            </a:r>
            <a:r>
              <a:rPr lang="cs-CZ" dirty="0"/>
              <a:t> </a:t>
            </a:r>
            <a:r>
              <a:rPr lang="cs-CZ" dirty="0" err="1"/>
              <a:t>leads</a:t>
            </a:r>
            <a:r>
              <a:rPr lang="cs-CZ" dirty="0"/>
              <a:t> to a </a:t>
            </a:r>
            <a:r>
              <a:rPr lang="cs-CZ" dirty="0" err="1"/>
              <a:t>reduction</a:t>
            </a:r>
            <a:r>
              <a:rPr lang="cs-CZ" dirty="0"/>
              <a:t> in </a:t>
            </a:r>
            <a:r>
              <a:rPr lang="cs-CZ" dirty="0" err="1"/>
              <a:t>the</a:t>
            </a:r>
            <a:r>
              <a:rPr lang="cs-CZ" dirty="0"/>
              <a:t> role </a:t>
            </a:r>
            <a:r>
              <a:rPr lang="cs-CZ" dirty="0" err="1"/>
              <a:t>played</a:t>
            </a:r>
            <a:r>
              <a:rPr lang="cs-CZ" dirty="0"/>
              <a:t> by </a:t>
            </a:r>
            <a:r>
              <a:rPr lang="cs-CZ" dirty="0" err="1"/>
              <a:t>nations</a:t>
            </a:r>
            <a:r>
              <a:rPr lang="cs-CZ" dirty="0"/>
              <a:t> </a:t>
            </a:r>
          </a:p>
          <a:p>
            <a:endParaRPr lang="cs-CZ" dirty="0"/>
          </a:p>
          <a:p>
            <a:r>
              <a:rPr lang="cs-CZ" dirty="0" err="1"/>
              <a:t>The</a:t>
            </a:r>
            <a:r>
              <a:rPr lang="cs-CZ" dirty="0"/>
              <a:t> more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nation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integrated</a:t>
            </a:r>
            <a:r>
              <a:rPr lang="cs-CZ" dirty="0"/>
              <a:t> </a:t>
            </a:r>
            <a:r>
              <a:rPr lang="cs-CZ" dirty="0" err="1"/>
              <a:t>into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world</a:t>
            </a:r>
            <a:r>
              <a:rPr lang="cs-CZ" dirty="0"/>
              <a:t> </a:t>
            </a:r>
            <a:r>
              <a:rPr lang="cs-CZ" dirty="0" err="1"/>
              <a:t>economy</a:t>
            </a:r>
            <a:r>
              <a:rPr lang="cs-CZ" dirty="0"/>
              <a:t>, </a:t>
            </a:r>
            <a:r>
              <a:rPr lang="cs-CZ" dirty="0" err="1"/>
              <a:t>the</a:t>
            </a:r>
            <a:r>
              <a:rPr lang="cs-CZ" dirty="0"/>
              <a:t> more </a:t>
            </a:r>
            <a:r>
              <a:rPr lang="cs-CZ" dirty="0" err="1"/>
              <a:t>it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affected</a:t>
            </a:r>
            <a:r>
              <a:rPr lang="cs-CZ" dirty="0"/>
              <a:t> by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economic</a:t>
            </a:r>
            <a:r>
              <a:rPr lang="cs-CZ" dirty="0"/>
              <a:t> and </a:t>
            </a:r>
            <a:r>
              <a:rPr lang="cs-CZ" dirty="0" err="1"/>
              <a:t>political</a:t>
            </a:r>
            <a:r>
              <a:rPr lang="cs-CZ" dirty="0"/>
              <a:t> </a:t>
            </a:r>
            <a:r>
              <a:rPr lang="cs-CZ" dirty="0" err="1"/>
              <a:t>events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other</a:t>
            </a:r>
            <a:r>
              <a:rPr lang="cs-CZ" dirty="0"/>
              <a:t> </a:t>
            </a:r>
            <a:r>
              <a:rPr lang="cs-CZ" dirty="0" err="1"/>
              <a:t>countries</a:t>
            </a:r>
            <a:endParaRPr lang="cs-CZ" dirty="0"/>
          </a:p>
          <a:p>
            <a:endParaRPr lang="cs-CZ" dirty="0"/>
          </a:p>
          <a:p>
            <a:r>
              <a:rPr lang="cs-CZ" dirty="0"/>
              <a:t>Big </a:t>
            </a:r>
            <a:r>
              <a:rPr lang="cs-CZ" dirty="0" err="1"/>
              <a:t>countries</a:t>
            </a:r>
            <a:r>
              <a:rPr lang="cs-CZ" dirty="0"/>
              <a:t> (</a:t>
            </a:r>
            <a:r>
              <a:rPr lang="cs-CZ" dirty="0" err="1"/>
              <a:t>e.g</a:t>
            </a:r>
            <a:r>
              <a:rPr lang="cs-CZ" dirty="0"/>
              <a:t>. USA) </a:t>
            </a:r>
            <a:r>
              <a:rPr lang="cs-CZ" dirty="0" err="1"/>
              <a:t>may</a:t>
            </a:r>
            <a:r>
              <a:rPr lang="cs-CZ" dirty="0"/>
              <a:t> lose </a:t>
            </a:r>
            <a:r>
              <a:rPr lang="cs-CZ" dirty="0" err="1"/>
              <a:t>less</a:t>
            </a:r>
            <a:r>
              <a:rPr lang="cs-CZ" dirty="0"/>
              <a:t> </a:t>
            </a:r>
            <a:r>
              <a:rPr lang="cs-CZ" dirty="0" err="1"/>
              <a:t>sovereignty</a:t>
            </a:r>
            <a:r>
              <a:rPr lang="cs-CZ" dirty="0"/>
              <a:t> </a:t>
            </a:r>
            <a:r>
              <a:rPr lang="cs-CZ" dirty="0" err="1"/>
              <a:t>because</a:t>
            </a:r>
            <a:r>
              <a:rPr lang="cs-CZ" dirty="0"/>
              <a:t> </a:t>
            </a:r>
            <a:r>
              <a:rPr lang="cs-CZ" dirty="0" err="1"/>
              <a:t>their</a:t>
            </a:r>
            <a:r>
              <a:rPr lang="cs-CZ" dirty="0"/>
              <a:t> market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larger</a:t>
            </a:r>
            <a:r>
              <a:rPr lang="cs-CZ" dirty="0"/>
              <a:t> and </a:t>
            </a:r>
            <a:r>
              <a:rPr lang="cs-CZ" dirty="0" err="1"/>
              <a:t>their</a:t>
            </a:r>
            <a:r>
              <a:rPr lang="cs-CZ" dirty="0"/>
              <a:t> influence in </a:t>
            </a:r>
            <a:r>
              <a:rPr lang="cs-CZ" dirty="0" err="1"/>
              <a:t>international</a:t>
            </a:r>
            <a:r>
              <a:rPr lang="cs-CZ" dirty="0"/>
              <a:t> </a:t>
            </a:r>
            <a:r>
              <a:rPr lang="cs-CZ" dirty="0" err="1"/>
              <a:t>bodies</a:t>
            </a:r>
            <a:r>
              <a:rPr lang="cs-CZ" dirty="0"/>
              <a:t> </a:t>
            </a:r>
            <a:r>
              <a:rPr lang="cs-CZ" dirty="0" err="1"/>
              <a:t>greater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7981123"/>
      </p:ext>
    </p:extLst>
  </p:cSld>
  <p:clrMapOvr>
    <a:masterClrMapping/>
  </p:clrMapOvr>
</p:sld>
</file>

<file path=ppt/theme/theme1.xml><?xml version="1.0" encoding="utf-8"?>
<a:theme xmlns:a="http://schemas.openxmlformats.org/drawingml/2006/main" name="Fazeta">
  <a:themeElements>
    <a:clrScheme name="Fazet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ze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z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68</TotalTime>
  <Words>239</Words>
  <Application>Microsoft Office PowerPoint</Application>
  <PresentationFormat>Širokoúhlá obrazovka</PresentationFormat>
  <Paragraphs>46</Paragraphs>
  <Slides>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12" baseType="lpstr">
      <vt:lpstr>Arial</vt:lpstr>
      <vt:lpstr>Calibri</vt:lpstr>
      <vt:lpstr>Times New Roman</vt:lpstr>
      <vt:lpstr>Trebuchet MS</vt:lpstr>
      <vt:lpstr>Wingdings 3</vt:lpstr>
      <vt:lpstr>Fazeta</vt:lpstr>
      <vt:lpstr>Anti-globalization movements and challenges to national sovereignty and identity</vt:lpstr>
      <vt:lpstr>Anti-globalization movements</vt:lpstr>
      <vt:lpstr>Anti-globalization movements</vt:lpstr>
      <vt:lpstr>Equality and Inequality</vt:lpstr>
      <vt:lpstr>Transfer of knowledge and technology</vt:lpstr>
      <vt:lpstr>National sovereignty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Anti-globalization movements and challenges to national sovereignty and identity</dc:title>
  <dc:creator>Jan</dc:creator>
  <cp:lastModifiedBy>martin.buk@tiscali.cz</cp:lastModifiedBy>
  <cp:revision>10</cp:revision>
  <dcterms:created xsi:type="dcterms:W3CDTF">2017-11-05T14:18:54Z</dcterms:created>
  <dcterms:modified xsi:type="dcterms:W3CDTF">2023-02-26T18:38:19Z</dcterms:modified>
</cp:coreProperties>
</file>