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5" r:id="rId2"/>
    <p:sldId id="284" r:id="rId3"/>
    <p:sldId id="263" r:id="rId4"/>
    <p:sldId id="264" r:id="rId5"/>
    <p:sldId id="265" r:id="rId6"/>
    <p:sldId id="266" r:id="rId7"/>
    <p:sldId id="267" r:id="rId8"/>
    <p:sldId id="286" r:id="rId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496A1BF-002B-B4F0-2874-D911EA36BB46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2147483646 w 8042"/>
              <a:gd name="T1" fmla="*/ 2147483646 h 10000"/>
              <a:gd name="T2" fmla="*/ 2147483646 w 8042"/>
              <a:gd name="T3" fmla="*/ 2147483646 h 10000"/>
              <a:gd name="T4" fmla="*/ 2147483646 w 8042"/>
              <a:gd name="T5" fmla="*/ 2147483646 h 10000"/>
              <a:gd name="T6" fmla="*/ 2147483646 w 8042"/>
              <a:gd name="T7" fmla="*/ 2147483646 h 10000"/>
              <a:gd name="T8" fmla="*/ 2147483646 w 8042"/>
              <a:gd name="T9" fmla="*/ 2147483646 h 10000"/>
              <a:gd name="T10" fmla="*/ 2147483646 w 8042"/>
              <a:gd name="T11" fmla="*/ 2147483646 h 10000"/>
              <a:gd name="T12" fmla="*/ 2147483646 w 8042"/>
              <a:gd name="T13" fmla="*/ 2147483646 h 10000"/>
              <a:gd name="T14" fmla="*/ 2147483646 w 8042"/>
              <a:gd name="T15" fmla="*/ 1525659019 h 10000"/>
              <a:gd name="T16" fmla="*/ 2147483646 w 8042"/>
              <a:gd name="T17" fmla="*/ 0 h 10000"/>
              <a:gd name="T18" fmla="*/ 0 w 8042"/>
              <a:gd name="T19" fmla="*/ 2147483646 h 10000"/>
              <a:gd name="T20" fmla="*/ 2147483646 w 8042"/>
              <a:gd name="T21" fmla="*/ 2147483646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C78B6C6-3320-E3CF-D400-81AB85B45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1F7EE3-D4DB-9959-EA72-879D4B8DB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15EBAF-0DD0-73F3-356A-F1EDA15C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52EC1-9541-407F-BB31-B153387C4F4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0094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49F9DEA-CC55-0C70-3792-8E8B422552B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F6BB4B-A481-D8BE-1A09-E877A367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0B08BB-9871-D7D6-A88B-108FBC968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96CF63-ECEA-406B-5480-D79FDDBF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4A337-CB8E-48D6-BE3E-C4D8099BEEE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536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85B106D-D867-BF18-D202-FD5902574839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D77B6F-D0AB-C2B9-B90E-7766240A8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09C835-510D-35BC-07BF-4D6F93FAD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C634432-84CF-22A6-D4C6-01DAD52E6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29B0B-B70A-4FDF-A369-1C4D8ED82FE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922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C25D623-6FA2-B8E2-F8CD-B576D325D01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04746-EF8B-D651-D98E-5EEAC0DD8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B7F4C-45F9-27C5-6895-BDBA7B710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5115F5-40CB-425F-6799-A93DE951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37905-B0F9-44F9-8BCB-AE04D3E0C78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4424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53B50EAA-2DC4-8EFF-001C-132A131B429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FC8A72-AE88-5511-553F-11BF43B9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63078-E0B9-45F2-E3A8-6B12401FB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41E9F40-B584-AF82-9F63-279F366E9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86A9-0C6F-4081-B3AB-641B82322A5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19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C4594912-5BD8-EFF5-53B9-3043D36AD06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2D101550-EAD6-1786-26C4-28D3DE432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927D6B9-56CF-15EA-D267-31B601DF1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5A87FFB-3832-C650-8AF5-2911E7E4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4EF9A-EBAD-46B1-ABE7-BF0A1DD02E2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71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42EB8EAF-78FE-0B75-669D-9F50B9AEE19D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64A4DBF-A1BD-4D31-A77B-1D24C31D0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E825EDE-FB9E-9DFC-4EF0-E6B0044C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3093B00-053E-53B7-7F8F-953BAA46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27866-91C3-45C8-81C5-8E34DBDAF51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0280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4444FAD-7C7B-3D54-89FC-9FFB1BE0760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7D2DB79-A1C5-9A3A-26E8-8E19588F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13C8EF5-4851-D0E9-424E-7F0CBD122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4362382-F5C9-D1EB-295A-64F967F2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2A652-528A-4E04-846D-D262636A190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7031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2E37F03-57E1-3883-889A-701A54B35589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793BD3E-FE12-100D-02D7-7B9C7E455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9309F1A-9A3F-BB8A-124F-C8FCAD4C4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C61B851-F569-AC06-2290-38C2047A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5A29A-D837-40C2-881D-460C7A01B9D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5752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C313DC4A-6E7A-70DC-383D-A1A039A8CD80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E91622-6A90-DAAF-1BB9-CC82B092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379D86-EF06-41FB-DB04-84093096F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E8151D-1E35-46ED-07AA-E31FB933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2A3EA-899A-477A-A0A0-BC2D1771F46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922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F7E1028D-08B6-3F52-C366-F42C18F5CC76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4B107A3E-ADC2-8EFE-2D5A-5ECBE511C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D0300844-53FC-60DE-2D24-791B765AB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042469-1E29-9849-B5D4-507537D9285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BB9434D-09BD-2609-22AB-81846B884B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AF7FD4-F538-33CA-CF23-0FB1D1364B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E08F0-7606-4CA8-B15B-2ADBCC0D671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38714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577259D4-646A-7FFD-F0A7-4CAB9F3BE744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0F695-46DD-3F98-8ED4-DEDF078E1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49578-0348-709A-0701-8B1084A3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12FFD-970C-A568-3801-AE08DCCE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45A562-3C71-47A3-85EC-C6EE5150303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29591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90AFF3B1-A26A-977C-88E9-8E4E04C2F78F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72FF04D3-A87C-D31E-AEC5-1658ECF78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8D4F105-A2E3-2026-0A70-7A37A4A78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63337B7-EA04-EAF2-C2CC-05FF0DF58F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B4AA8CC-5908-855B-8168-4FD8368BF6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06741F3-E6EC-B6BD-9A04-769B417EB5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0FEB0-D6DE-4E24-911B-116C9F618E3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2550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8B0A82B1-B22B-AF7F-C0CD-4972FBCB74D4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820C9-599D-96F3-BC1B-53FA4A4497C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50C2B-8698-93C5-72E0-986259217E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C0C4E-E5F9-97CA-430F-FC83FE774D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90B3B-2FDA-4BD0-958D-75D98FFAA2E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8158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E6AFCDDE-3141-0995-E90B-981DF54ACA9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C88C4F-E089-5175-2C2B-762B670F6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F814C87-27EF-CB36-5C40-0ECF6CBA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B1BEB7-C112-DE8D-9F01-4EEEF87B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65083-E1BC-42FC-BE24-F19E5166A90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39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E5CD791A-92AF-DCD4-5C19-6613072BA6BE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147483646 w 7908"/>
              <a:gd name="T1" fmla="*/ 2147483646 h 10000"/>
              <a:gd name="T2" fmla="*/ 2147483646 w 7908"/>
              <a:gd name="T3" fmla="*/ 1251971690 h 10000"/>
              <a:gd name="T4" fmla="*/ 2147483646 w 7908"/>
              <a:gd name="T5" fmla="*/ 625985845 h 10000"/>
              <a:gd name="T6" fmla="*/ 2147483646 w 7908"/>
              <a:gd name="T7" fmla="*/ 0 h 10000"/>
              <a:gd name="T8" fmla="*/ 2147483646 w 7908"/>
              <a:gd name="T9" fmla="*/ 0 h 10000"/>
              <a:gd name="T10" fmla="*/ 0 w 7908"/>
              <a:gd name="T11" fmla="*/ 412954013 h 10000"/>
              <a:gd name="T12" fmla="*/ 0 w 7908"/>
              <a:gd name="T13" fmla="*/ 2147483646 h 10000"/>
              <a:gd name="T14" fmla="*/ 2147483646 w 7908"/>
              <a:gd name="T15" fmla="*/ 2147483646 h 10000"/>
              <a:gd name="T16" fmla="*/ 2147483646 w 7908"/>
              <a:gd name="T17" fmla="*/ 2147483646 h 10000"/>
              <a:gd name="T18" fmla="*/ 2147483646 w 7908"/>
              <a:gd name="T19" fmla="*/ 2147483646 h 10000"/>
              <a:gd name="T20" fmla="*/ 2147483646 w 7908"/>
              <a:gd name="T21" fmla="*/ 2147483646 h 10000"/>
              <a:gd name="T22" fmla="*/ 2147483646 w 7908"/>
              <a:gd name="T23" fmla="*/ 2147483646 h 10000"/>
              <a:gd name="T24" fmla="*/ 2147483646 w 7908"/>
              <a:gd name="T25" fmla="*/ 2147483646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36D366-1059-6CD8-A2EF-31A2F7698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DBA8C11-3228-37B8-0965-0C6F1EF63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3DA0758-24ED-F55E-FA32-808625A09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AEF2C-F1BE-40EE-BFB5-A312076BBB0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752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2A10A03B-9092-F423-974A-355012074333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858DA765-DECA-BB7F-2678-060188778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147483646 w 22"/>
                <a:gd name="T1" fmla="*/ 2147483646 h 136"/>
                <a:gd name="T2" fmla="*/ 2147483646 w 22"/>
                <a:gd name="T3" fmla="*/ 2147483646 h 136"/>
                <a:gd name="T4" fmla="*/ 0 w 22"/>
                <a:gd name="T5" fmla="*/ 0 h 136"/>
                <a:gd name="T6" fmla="*/ 0 w 22"/>
                <a:gd name="T7" fmla="*/ 2147483646 h 136"/>
                <a:gd name="T8" fmla="*/ 2147483646 w 22"/>
                <a:gd name="T9" fmla="*/ 2147483646 h 136"/>
                <a:gd name="T10" fmla="*/ 2147483646 w 22"/>
                <a:gd name="T11" fmla="*/ 214748364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6AD697AB-2F5E-ECA5-D85F-51D036213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2147483646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2147483646 w 140"/>
                <a:gd name="T7" fmla="*/ 2147483646 h 504"/>
                <a:gd name="T8" fmla="*/ 0 w 140"/>
                <a:gd name="T9" fmla="*/ 0 h 504"/>
                <a:gd name="T10" fmla="*/ 2147483646 w 140"/>
                <a:gd name="T11" fmla="*/ 2147483646 h 504"/>
                <a:gd name="T12" fmla="*/ 2147483646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6B3C8B68-FC5B-6AD5-0C7F-5AE8EF837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2147483646 w 132"/>
                <a:gd name="T1" fmla="*/ 2147483646 h 308"/>
                <a:gd name="T2" fmla="*/ 0 w 132"/>
                <a:gd name="T3" fmla="*/ 0 h 308"/>
                <a:gd name="T4" fmla="*/ 0 w 132"/>
                <a:gd name="T5" fmla="*/ 2147483646 h 308"/>
                <a:gd name="T6" fmla="*/ 2147483646 w 132"/>
                <a:gd name="T7" fmla="*/ 2147483646 h 308"/>
                <a:gd name="T8" fmla="*/ 2147483646 w 132"/>
                <a:gd name="T9" fmla="*/ 2147483646 h 308"/>
                <a:gd name="T10" fmla="*/ 2147483646 w 132"/>
                <a:gd name="T11" fmla="*/ 2147483646 h 308"/>
                <a:gd name="T12" fmla="*/ 2147483646 w 132"/>
                <a:gd name="T13" fmla="*/ 2147483646 h 308"/>
                <a:gd name="T14" fmla="*/ 2147483646 w 132"/>
                <a:gd name="T15" fmla="*/ 2147483646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8ACE9823-3155-1480-4297-6533367E8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147483646 w 37"/>
                <a:gd name="T1" fmla="*/ 2147483646 h 79"/>
                <a:gd name="T2" fmla="*/ 2147483646 w 37"/>
                <a:gd name="T3" fmla="*/ 2147483646 h 79"/>
                <a:gd name="T4" fmla="*/ 0 w 37"/>
                <a:gd name="T5" fmla="*/ 0 h 79"/>
                <a:gd name="T6" fmla="*/ 2147483646 w 37"/>
                <a:gd name="T7" fmla="*/ 2147483646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6A598230-B335-4E9E-C0DD-CCB619852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2147483646 w 178"/>
                <a:gd name="T3" fmla="*/ 2147483646 h 722"/>
                <a:gd name="T4" fmla="*/ 2147483646 w 178"/>
                <a:gd name="T5" fmla="*/ 2147483646 h 722"/>
                <a:gd name="T6" fmla="*/ 2147483646 w 178"/>
                <a:gd name="T7" fmla="*/ 2147483646 h 722"/>
                <a:gd name="T8" fmla="*/ 0 w 178"/>
                <a:gd name="T9" fmla="*/ 0 h 722"/>
                <a:gd name="T10" fmla="*/ 2147483646 w 178"/>
                <a:gd name="T11" fmla="*/ 2147483646 h 722"/>
                <a:gd name="T12" fmla="*/ 2147483646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EE24656B-6446-2F42-5E74-9288711C4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2147483646 w 23"/>
                <a:gd name="T1" fmla="*/ 2147483646 h 635"/>
                <a:gd name="T2" fmla="*/ 2147483646 w 23"/>
                <a:gd name="T3" fmla="*/ 2147483646 h 635"/>
                <a:gd name="T4" fmla="*/ 2147483646 w 23"/>
                <a:gd name="T5" fmla="*/ 2147483646 h 635"/>
                <a:gd name="T6" fmla="*/ 2147483646 w 23"/>
                <a:gd name="T7" fmla="*/ 2147483646 h 635"/>
                <a:gd name="T8" fmla="*/ 2147483646 w 23"/>
                <a:gd name="T9" fmla="*/ 2147483646 h 635"/>
                <a:gd name="T10" fmla="*/ 2147483646 w 23"/>
                <a:gd name="T11" fmla="*/ 2147483646 h 635"/>
                <a:gd name="T12" fmla="*/ 2147483646 w 23"/>
                <a:gd name="T13" fmla="*/ 0 h 635"/>
                <a:gd name="T14" fmla="*/ 2147483646 w 23"/>
                <a:gd name="T15" fmla="*/ 0 h 635"/>
                <a:gd name="T16" fmla="*/ 2147483646 w 23"/>
                <a:gd name="T17" fmla="*/ 2147483646 h 635"/>
                <a:gd name="T18" fmla="*/ 2147483646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4E5D41A8-0CB0-48BC-88AA-E652C2398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2147483646 w 17"/>
                <a:gd name="T9" fmla="*/ 2147483646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1EB76496-A75D-BEF5-7462-4DD7FE6FA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2147483646 w 41"/>
                <a:gd name="T3" fmla="*/ 2147483646 h 222"/>
                <a:gd name="T4" fmla="*/ 2147483646 w 41"/>
                <a:gd name="T5" fmla="*/ 2147483646 h 222"/>
                <a:gd name="T6" fmla="*/ 2147483646 w 41"/>
                <a:gd name="T7" fmla="*/ 2147483646 h 222"/>
                <a:gd name="T8" fmla="*/ 2147483646 w 41"/>
                <a:gd name="T9" fmla="*/ 2147483646 h 222"/>
                <a:gd name="T10" fmla="*/ 2147483646 w 41"/>
                <a:gd name="T11" fmla="*/ 2147483646 h 222"/>
                <a:gd name="T12" fmla="*/ 2147483646 w 41"/>
                <a:gd name="T13" fmla="*/ 2147483646 h 222"/>
                <a:gd name="T14" fmla="*/ 2147483646 w 41"/>
                <a:gd name="T15" fmla="*/ 2147483646 h 222"/>
                <a:gd name="T16" fmla="*/ 2147483646 w 41"/>
                <a:gd name="T17" fmla="*/ 2147483646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68AB40B2-4C6E-6DF2-AA48-92339E362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147483646 w 450"/>
                <a:gd name="T1" fmla="*/ 2147483646 h 878"/>
                <a:gd name="T2" fmla="*/ 2147483646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2147483646 h 878"/>
                <a:gd name="T10" fmla="*/ 2147483646 w 450"/>
                <a:gd name="T11" fmla="*/ 2147483646 h 878"/>
                <a:gd name="T12" fmla="*/ 2147483646 w 450"/>
                <a:gd name="T13" fmla="*/ 2147483646 h 878"/>
                <a:gd name="T14" fmla="*/ 2147483646 w 450"/>
                <a:gd name="T15" fmla="*/ 0 h 878"/>
                <a:gd name="T16" fmla="*/ 2147483646 w 450"/>
                <a:gd name="T17" fmla="*/ 2147483646 h 878"/>
                <a:gd name="T18" fmla="*/ 2147483646 w 450"/>
                <a:gd name="T19" fmla="*/ 2147483646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2147483646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2147483646 w 450"/>
                <a:gd name="T31" fmla="*/ 2147483646 h 878"/>
                <a:gd name="T32" fmla="*/ 2147483646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CB6EF1A7-DA97-F0CF-9070-B328DFE3C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147483646 w 35"/>
                <a:gd name="T3" fmla="*/ 2147483646 h 73"/>
                <a:gd name="T4" fmla="*/ 2147483646 w 35"/>
                <a:gd name="T5" fmla="*/ 2147483646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8F3D9BAA-D85F-F638-D5BE-8BF45E2BF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147483646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0 h 48"/>
                <a:gd name="T8" fmla="*/ 0 w 8"/>
                <a:gd name="T9" fmla="*/ 2147483646 h 48"/>
                <a:gd name="T10" fmla="*/ 2147483646 w 8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128F42D9-CFD6-0517-4360-6C4260179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147483646 w 52"/>
                <a:gd name="T1" fmla="*/ 2147483646 h 135"/>
                <a:gd name="T2" fmla="*/ 0 w 52"/>
                <a:gd name="T3" fmla="*/ 0 h 135"/>
                <a:gd name="T4" fmla="*/ 2147483646 w 52"/>
                <a:gd name="T5" fmla="*/ 2147483646 h 135"/>
                <a:gd name="T6" fmla="*/ 2147483646 w 52"/>
                <a:gd name="T7" fmla="*/ 2147483646 h 135"/>
                <a:gd name="T8" fmla="*/ 2147483646 w 52"/>
                <a:gd name="T9" fmla="*/ 2147483646 h 135"/>
                <a:gd name="T10" fmla="*/ 2147483646 w 52"/>
                <a:gd name="T11" fmla="*/ 2147483646 h 135"/>
                <a:gd name="T12" fmla="*/ 2147483646 w 52"/>
                <a:gd name="T13" fmla="*/ 2147483646 h 135"/>
                <a:gd name="T14" fmla="*/ 2147483646 w 52"/>
                <a:gd name="T15" fmla="*/ 2147483646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FC6082A0-E472-969D-862C-6D2603B348BF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9C7A7AA8-5E76-3A06-E01A-183554B02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147483646 w 103"/>
                <a:gd name="T1" fmla="*/ 2147483646 h 920"/>
                <a:gd name="T2" fmla="*/ 2147483646 w 103"/>
                <a:gd name="T3" fmla="*/ 2147483646 h 920"/>
                <a:gd name="T4" fmla="*/ 2147483646 w 103"/>
                <a:gd name="T5" fmla="*/ 2147483646 h 920"/>
                <a:gd name="T6" fmla="*/ 2147483646 w 103"/>
                <a:gd name="T7" fmla="*/ 2147483646 h 920"/>
                <a:gd name="T8" fmla="*/ 2147483646 w 103"/>
                <a:gd name="T9" fmla="*/ 2147483646 h 920"/>
                <a:gd name="T10" fmla="*/ 2147483646 w 103"/>
                <a:gd name="T11" fmla="*/ 2147483646 h 920"/>
                <a:gd name="T12" fmla="*/ 2147483646 w 103"/>
                <a:gd name="T13" fmla="*/ 2147483646 h 920"/>
                <a:gd name="T14" fmla="*/ 2147483646 w 103"/>
                <a:gd name="T15" fmla="*/ 2147483646 h 920"/>
                <a:gd name="T16" fmla="*/ 2147483646 w 103"/>
                <a:gd name="T17" fmla="*/ 2147483646 h 920"/>
                <a:gd name="T18" fmla="*/ 2147483646 w 103"/>
                <a:gd name="T19" fmla="*/ 2147483646 h 920"/>
                <a:gd name="T20" fmla="*/ 2147483646 w 103"/>
                <a:gd name="T21" fmla="*/ 2147483646 h 920"/>
                <a:gd name="T22" fmla="*/ 2147483646 w 103"/>
                <a:gd name="T23" fmla="*/ 0 h 920"/>
                <a:gd name="T24" fmla="*/ 0 w 103"/>
                <a:gd name="T25" fmla="*/ 0 h 920"/>
                <a:gd name="T26" fmla="*/ 2147483646 w 103"/>
                <a:gd name="T27" fmla="*/ 2147483646 h 920"/>
                <a:gd name="T28" fmla="*/ 2147483646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011F9F63-371E-971C-8D25-2B3F92022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47483646 w 88"/>
                <a:gd name="T1" fmla="*/ 2147483646 h 330"/>
                <a:gd name="T2" fmla="*/ 2147483646 w 88"/>
                <a:gd name="T3" fmla="*/ 2147483646 h 330"/>
                <a:gd name="T4" fmla="*/ 2147483646 w 88"/>
                <a:gd name="T5" fmla="*/ 2147483646 h 330"/>
                <a:gd name="T6" fmla="*/ 2147483646 w 88"/>
                <a:gd name="T7" fmla="*/ 2147483646 h 330"/>
                <a:gd name="T8" fmla="*/ 2147483646 w 88"/>
                <a:gd name="T9" fmla="*/ 2147483646 h 330"/>
                <a:gd name="T10" fmla="*/ 0 w 88"/>
                <a:gd name="T11" fmla="*/ 0 h 330"/>
                <a:gd name="T12" fmla="*/ 2147483646 w 88"/>
                <a:gd name="T13" fmla="*/ 2147483646 h 330"/>
                <a:gd name="T14" fmla="*/ 2147483646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BC721E3A-3ABA-AF62-67B1-FB1735EFF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147483646 w 90"/>
                <a:gd name="T1" fmla="*/ 2147483646 h 207"/>
                <a:gd name="T2" fmla="*/ 0 w 90"/>
                <a:gd name="T3" fmla="*/ 0 h 207"/>
                <a:gd name="T4" fmla="*/ 2147483646 w 90"/>
                <a:gd name="T5" fmla="*/ 2147483646 h 207"/>
                <a:gd name="T6" fmla="*/ 2147483646 w 90"/>
                <a:gd name="T7" fmla="*/ 2147483646 h 207"/>
                <a:gd name="T8" fmla="*/ 2147483646 w 90"/>
                <a:gd name="T9" fmla="*/ 2147483646 h 207"/>
                <a:gd name="T10" fmla="*/ 2147483646 w 90"/>
                <a:gd name="T11" fmla="*/ 2147483646 h 207"/>
                <a:gd name="T12" fmla="*/ 2147483646 w 90"/>
                <a:gd name="T13" fmla="*/ 2147483646 h 207"/>
                <a:gd name="T14" fmla="*/ 2147483646 w 90"/>
                <a:gd name="T15" fmla="*/ 214748364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505A93CE-D53A-71B0-E60D-F24480E39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2147483646 w 115"/>
                <a:gd name="T1" fmla="*/ 2147483646 h 467"/>
                <a:gd name="T2" fmla="*/ 2147483646 w 115"/>
                <a:gd name="T3" fmla="*/ 2147483646 h 467"/>
                <a:gd name="T4" fmla="*/ 2147483646 w 115"/>
                <a:gd name="T5" fmla="*/ 2147483646 h 467"/>
                <a:gd name="T6" fmla="*/ 2147483646 w 115"/>
                <a:gd name="T7" fmla="*/ 2147483646 h 467"/>
                <a:gd name="T8" fmla="*/ 0 w 115"/>
                <a:gd name="T9" fmla="*/ 0 h 467"/>
                <a:gd name="T10" fmla="*/ 2147483646 w 115"/>
                <a:gd name="T11" fmla="*/ 2147483646 h 467"/>
                <a:gd name="T12" fmla="*/ 2147483646 w 115"/>
                <a:gd name="T13" fmla="*/ 2147483646 h 467"/>
                <a:gd name="T14" fmla="*/ 2147483646 w 115"/>
                <a:gd name="T15" fmla="*/ 2147483646 h 467"/>
                <a:gd name="T16" fmla="*/ 2147483646 w 115"/>
                <a:gd name="T17" fmla="*/ 2147483646 h 467"/>
                <a:gd name="T18" fmla="*/ 2147483646 w 115"/>
                <a:gd name="T19" fmla="*/ 2147483646 h 467"/>
                <a:gd name="T20" fmla="*/ 2147483646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5D5CACE7-E873-227A-50A9-5B0F60747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147483646 w 36"/>
                <a:gd name="T1" fmla="*/ 2147483646 h 633"/>
                <a:gd name="T2" fmla="*/ 2147483646 w 36"/>
                <a:gd name="T3" fmla="*/ 2147483646 h 633"/>
                <a:gd name="T4" fmla="*/ 2147483646 w 36"/>
                <a:gd name="T5" fmla="*/ 2147483646 h 633"/>
                <a:gd name="T6" fmla="*/ 2147483646 w 36"/>
                <a:gd name="T7" fmla="*/ 2147483646 h 633"/>
                <a:gd name="T8" fmla="*/ 2147483646 w 36"/>
                <a:gd name="T9" fmla="*/ 2147483646 h 633"/>
                <a:gd name="T10" fmla="*/ 2147483646 w 36"/>
                <a:gd name="T11" fmla="*/ 0 h 633"/>
                <a:gd name="T12" fmla="*/ 2147483646 w 36"/>
                <a:gd name="T13" fmla="*/ 0 h 633"/>
                <a:gd name="T14" fmla="*/ 2147483646 w 36"/>
                <a:gd name="T15" fmla="*/ 2147483646 h 633"/>
                <a:gd name="T16" fmla="*/ 2147483646 w 36"/>
                <a:gd name="T17" fmla="*/ 2147483646 h 633"/>
                <a:gd name="T18" fmla="*/ 2147483646 w 36"/>
                <a:gd name="T19" fmla="*/ 2147483646 h 633"/>
                <a:gd name="T20" fmla="*/ 2147483646 w 36"/>
                <a:gd name="T21" fmla="*/ 2147483646 h 633"/>
                <a:gd name="T22" fmla="*/ 2147483646 w 36"/>
                <a:gd name="T23" fmla="*/ 2147483646 h 633"/>
                <a:gd name="T24" fmla="*/ 2147483646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5B244E74-FB96-AB08-1022-8EBFCCD2E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147483646 w 28"/>
                <a:gd name="T1" fmla="*/ 2147483646 h 59"/>
                <a:gd name="T2" fmla="*/ 2147483646 w 28"/>
                <a:gd name="T3" fmla="*/ 2147483646 h 59"/>
                <a:gd name="T4" fmla="*/ 0 w 28"/>
                <a:gd name="T5" fmla="*/ 0 h 59"/>
                <a:gd name="T6" fmla="*/ 2147483646 w 28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26B081A0-8203-96C0-9A74-E4AC7A5AF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2147483646 w 17"/>
                <a:gd name="T1" fmla="*/ 2147483646 h 107"/>
                <a:gd name="T2" fmla="*/ 2147483646 w 17"/>
                <a:gd name="T3" fmla="*/ 2147483646 h 107"/>
                <a:gd name="T4" fmla="*/ 2147483646 w 17"/>
                <a:gd name="T5" fmla="*/ 2147483646 h 107"/>
                <a:gd name="T6" fmla="*/ 2147483646 w 17"/>
                <a:gd name="T7" fmla="*/ 2147483646 h 107"/>
                <a:gd name="T8" fmla="*/ 0 w 17"/>
                <a:gd name="T9" fmla="*/ 0 h 107"/>
                <a:gd name="T10" fmla="*/ 0 w 17"/>
                <a:gd name="T11" fmla="*/ 2147483646 h 107"/>
                <a:gd name="T12" fmla="*/ 2147483646 w 17"/>
                <a:gd name="T13" fmla="*/ 2147483646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D05B4AB7-4058-51C2-D712-4EC921B07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2147483646 w 294"/>
                <a:gd name="T1" fmla="*/ 2147483646 h 568"/>
                <a:gd name="T2" fmla="*/ 2147483646 w 294"/>
                <a:gd name="T3" fmla="*/ 2147483646 h 568"/>
                <a:gd name="T4" fmla="*/ 2147483646 w 294"/>
                <a:gd name="T5" fmla="*/ 2147483646 h 568"/>
                <a:gd name="T6" fmla="*/ 2147483646 w 294"/>
                <a:gd name="T7" fmla="*/ 2147483646 h 568"/>
                <a:gd name="T8" fmla="*/ 2147483646 w 294"/>
                <a:gd name="T9" fmla="*/ 2147483646 h 568"/>
                <a:gd name="T10" fmla="*/ 2147483646 w 294"/>
                <a:gd name="T11" fmla="*/ 2147483646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2147483646 h 568"/>
                <a:gd name="T18" fmla="*/ 2147483646 w 294"/>
                <a:gd name="T19" fmla="*/ 2147483646 h 568"/>
                <a:gd name="T20" fmla="*/ 2147483646 w 294"/>
                <a:gd name="T21" fmla="*/ 2147483646 h 568"/>
                <a:gd name="T22" fmla="*/ 2147483646 w 294"/>
                <a:gd name="T23" fmla="*/ 2147483646 h 568"/>
                <a:gd name="T24" fmla="*/ 2147483646 w 294"/>
                <a:gd name="T25" fmla="*/ 2147483646 h 568"/>
                <a:gd name="T26" fmla="*/ 0 w 294"/>
                <a:gd name="T27" fmla="*/ 2147483646 h 568"/>
                <a:gd name="T28" fmla="*/ 2147483646 w 294"/>
                <a:gd name="T29" fmla="*/ 2147483646 h 568"/>
                <a:gd name="T30" fmla="*/ 2147483646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79A2995F-91C5-69FC-53B3-3539817DA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147483646 w 25"/>
                <a:gd name="T3" fmla="*/ 2147483646 h 53"/>
                <a:gd name="T4" fmla="*/ 2147483646 w 25"/>
                <a:gd name="T5" fmla="*/ 2147483646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6701757F-1386-8753-5D53-E36BBFDC0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147483646 w 29"/>
                <a:gd name="T3" fmla="*/ 2147483646 h 141"/>
                <a:gd name="T4" fmla="*/ 2147483646 w 29"/>
                <a:gd name="T5" fmla="*/ 2147483646 h 141"/>
                <a:gd name="T6" fmla="*/ 2147483646 w 29"/>
                <a:gd name="T7" fmla="*/ 2147483646 h 141"/>
                <a:gd name="T8" fmla="*/ 2147483646 w 29"/>
                <a:gd name="T9" fmla="*/ 2147483646 h 141"/>
                <a:gd name="T10" fmla="*/ 2147483646 w 29"/>
                <a:gd name="T11" fmla="*/ 2147483646 h 141"/>
                <a:gd name="T12" fmla="*/ 2147483646 w 29"/>
                <a:gd name="T13" fmla="*/ 2147483646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005FE505-F359-0682-37B4-3C108A032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147483646 h 48"/>
                <a:gd name="T2" fmla="*/ 2147483646 w 8"/>
                <a:gd name="T3" fmla="*/ 2147483646 h 48"/>
                <a:gd name="T4" fmla="*/ 2147483646 w 8"/>
                <a:gd name="T5" fmla="*/ 2147483646 h 48"/>
                <a:gd name="T6" fmla="*/ 2147483646 w 8"/>
                <a:gd name="T7" fmla="*/ 2147483646 h 48"/>
                <a:gd name="T8" fmla="*/ 0 w 8"/>
                <a:gd name="T9" fmla="*/ 0 h 48"/>
                <a:gd name="T10" fmla="*/ 0 w 8"/>
                <a:gd name="T11" fmla="*/ 2147483646 h 48"/>
                <a:gd name="T12" fmla="*/ 0 w 8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08A544A4-59D8-123F-9380-AFAC2E7B6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2147483646 w 44"/>
                <a:gd name="T1" fmla="*/ 2147483646 h 111"/>
                <a:gd name="T2" fmla="*/ 0 w 44"/>
                <a:gd name="T3" fmla="*/ 0 h 111"/>
                <a:gd name="T4" fmla="*/ 2147483646 w 44"/>
                <a:gd name="T5" fmla="*/ 2147483646 h 111"/>
                <a:gd name="T6" fmla="*/ 2147483646 w 44"/>
                <a:gd name="T7" fmla="*/ 2147483646 h 111"/>
                <a:gd name="T8" fmla="*/ 2147483646 w 44"/>
                <a:gd name="T9" fmla="*/ 2147483646 h 111"/>
                <a:gd name="T10" fmla="*/ 2147483646 w 44"/>
                <a:gd name="T11" fmla="*/ 2147483646 h 111"/>
                <a:gd name="T12" fmla="*/ 2147483646 w 44"/>
                <a:gd name="T13" fmla="*/ 2147483646 h 111"/>
                <a:gd name="T14" fmla="*/ 2147483646 w 44"/>
                <a:gd name="T15" fmla="*/ 2147483646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131CC26D-0F02-BA55-DD3D-EF73266D5F0D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3C3AFF40-B420-96B2-B6D6-901A9F019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A7145ABF-C9FB-DA0C-44C7-4714215E59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94309-E968-882B-B54D-0F7327C46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8830D-F5D7-FD84-E85B-1E94DF6E5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95AFA-7BF6-FA5E-1B94-DC7F41713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F560BE06-C67F-4EA9-8EE6-FE8074EB25E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8DF5B7A-7785-49C6-B4EB-252FF28C2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8BD0529-90E2-47B4-8D13-CEE11A154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AE127430-162B-43FD-A02F-6E8AD8FD9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7A6023CB-BCF4-4A3C-B04B-EFF677921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98B0FCF0-0865-45E1-977A-5BFDD0EFC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C1FF2792-ADB4-44D2-B7EF-6E3503725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B7B0F0A2-D4CD-4EA5-96E9-9E282F25C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BBC4912-27C6-4C5E-9C40-AE9B6644E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127E474D-BE64-49E8-8C82-691642D0B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A385E451-43CB-441B-83EE-28ACB6BCB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5BF91B89-051C-49D8-9029-83A1F52B0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42329880-D64F-4074-ABE4-348FDC7FB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2FAD4595-5B16-442B-A756-924FB136A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9B151E-1B34-4FA6-A53D-B92F787D9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617ED8F6-0AA2-4080-ADCB-6C7CE1759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76F017FD-AF02-4E22-A564-5DCC93F53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61F8A187-FAA8-4625-AC70-EE2C7499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6D431C21-669A-42BC-A2DF-9092CA729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D143DDDF-3A80-4C43-BBCF-8EC1280102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313BFF88-4BDD-4CC4-A514-C7D655779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BA235B4A-F8AD-4C1E-9074-356253813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281D9204-5CB0-44D1-B01F-5FFF6B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4DD213C5-5C2A-403A-AAEF-E495E64AE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3D07FF46-5E32-4BEE-B85D-107AD341D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4E5AE900-6815-4A65-9A96-CA280B3A8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45EA57FC-ADA4-45DD-98E7-B0615C530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FFA7C60-EEB5-45DC-B964-20A76F776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7D84F46B-82DB-461C-88AC-F6C66B593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7E1C44A2-4B37-4B14-B90B-368A88D05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pic>
        <p:nvPicPr>
          <p:cNvPr id="6" name="Obrázek 5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C55C00C0-1D9A-E69C-16E4-12E15F1B5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376" y="801105"/>
            <a:ext cx="7558153" cy="55214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12536979-DAE9-8FB7-8B1E-B7531E497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511800"/>
          </a:xfrm>
        </p:spPr>
        <p:txBody>
          <a:bodyPr/>
          <a:lstStyle/>
          <a:p>
            <a:pPr algn="ctr"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Autodiagnostické</a:t>
            </a: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 postupy </a:t>
            </a:r>
            <a:b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v práci učitele</a:t>
            </a:r>
            <a:b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Shrnutí </a:t>
            </a:r>
            <a:br>
              <a:rPr lang="cs-CZ" altLang="cs-CZ" dirty="0"/>
            </a:br>
            <a:endParaRPr lang="cs-CZ" alt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>
            <a:extLst>
              <a:ext uri="{FF2B5EF4-FFF2-40B4-BE49-F238E27FC236}">
                <a16:creationId xmlns:a16="http://schemas.microsoft.com/office/drawing/2014/main" id="{04577D06-CDB1-B980-9680-897B9E598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476250"/>
            <a:ext cx="7859712" cy="187325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Autodiagnostické</a:t>
            </a: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postupy </a:t>
            </a:r>
            <a:b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 zjišťování zvláštností vlastního pojetí úspěšného žáka</a:t>
            </a:r>
            <a:br>
              <a:rPr lang="cs-CZ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5" name="Zástupný symbol pro obsah 2">
            <a:extLst>
              <a:ext uri="{FF2B5EF4-FFF2-40B4-BE49-F238E27FC236}">
                <a16:creationId xmlns:a16="http://schemas.microsoft.com/office/drawing/2014/main" id="{FB659E65-DEF5-9BC8-1300-E3E6811895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2792413"/>
            <a:ext cx="7570787" cy="35893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Preferenční postoje učitelů k žákům.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Osobnost učitele, výběrová zaměřenost k žákům.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Tendence učitelů přisuzovat pilným žákům vyšší úroveň schopností, než odpovídá realitě.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Tendence přisuzovat žákům s nižšími schopnostmi menší píli.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Porovnávání  píle, nadání, klasifikace.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736DFBEB-4B3A-0E64-DB03-F8C9697007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476250"/>
            <a:ext cx="7343775" cy="187325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Analýza průběhu vyučovací hodiny jako zdroj </a:t>
            </a:r>
            <a:b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4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autodiagnostických</a:t>
            </a: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informací</a:t>
            </a:r>
            <a:br>
              <a:rPr lang="cs-CZ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99" name="Zástupný symbol pro obsah 2">
            <a:extLst>
              <a:ext uri="{FF2B5EF4-FFF2-40B4-BE49-F238E27FC236}">
                <a16:creationId xmlns:a16="http://schemas.microsoft.com/office/drawing/2014/main" id="{058F1B24-C097-B66D-813F-A4BDD73827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9038" y="2997200"/>
            <a:ext cx="7345362" cy="3527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Zpětná vazba o své interakci se žáky, o tom, co je v učitelově komunikaci dominantní – akceptuje city, chválí nebo povzbuzuje, přijímá žákovy výroky, dává příkazy.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Dává otázky – věcně správné, přesné a jednoznačné, přiměřené, konstruktivní, tvořivé.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B3344799-FE7A-9E5C-2217-0282EF326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Zákonitosti vzniku a utváření učitelova obrazu žáka</a:t>
            </a:r>
            <a:br>
              <a:rPr lang="cs-CZ" altLang="cs-CZ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cs-CZ" altLang="cs-CZ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23" name="Zástupný symbol pro obsah 2">
            <a:extLst>
              <a:ext uri="{FF2B5EF4-FFF2-40B4-BE49-F238E27FC236}">
                <a16:creationId xmlns:a16="http://schemas.microsoft.com/office/drawing/2014/main" id="{0B11766D-618C-B3F8-72EC-8030ACF033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565400"/>
            <a:ext cx="7346950" cy="38877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percepce a souběžné procesy.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Vnímané interpretuje a přisuzuje vnímaným jevům příčiny.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Vnímanou skutečnost automaticky zobecňuje.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Podvědomá tendence vnímané zjednodušovat natolik, aby si potvrdil svou zkušenost.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71947132-D5BE-7356-61AC-BFB80D84F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587375"/>
            <a:ext cx="7275513" cy="7191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Fáze utváření si obrazu o žákovi</a:t>
            </a:r>
            <a:br>
              <a:rPr lang="cs-CZ" altLang="cs-CZ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555" name="Zástupný symbol pro obsah 2">
            <a:extLst>
              <a:ext uri="{FF2B5EF4-FFF2-40B4-BE49-F238E27FC236}">
                <a16:creationId xmlns:a16="http://schemas.microsoft.com/office/drawing/2014/main" id="{E4693529-D229-7E99-EBF6-C5C6633254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916113"/>
            <a:ext cx="7275513" cy="3778250"/>
          </a:xfrm>
        </p:spPr>
        <p:txBody>
          <a:bodyPr/>
          <a:lstStyle/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Sbírání poznatků a hodnocení jejich závažnosti na základě předchozí zkušenosti z obdobné situace.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Když je obraz o žákovi utvořen, učitel se podvědomě brání změně, nastupují mechanismy, které dovolují bagatelizovat nebo přehlížet informace rušící vytvořený obraz.</a:t>
            </a:r>
          </a:p>
          <a:p>
            <a:pPr eaLnBrk="1" hangingPunct="1"/>
            <a:endParaRPr lang="cs-CZ" altLang="cs-CZ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E1F03CE6-D270-629A-F4E9-A6188F7F1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589713" cy="2300288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Vzájemné ovlivňování obrazu učitele o žákovi, vliv na utváření sebeobrazu dítěte jako žáka,</a:t>
            </a:r>
            <a:br>
              <a:rPr lang="cs-CZ" altLang="cs-CZ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vliv na školní výkon</a:t>
            </a:r>
            <a:br>
              <a:rPr lang="cs-CZ" altLang="cs-CZ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F46D905-5CE2-7A4E-0E43-2F0E7BB29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2633663"/>
            <a:ext cx="7346950" cy="38909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Úroveň interpretace chování, činnosti a výkonu na základě představy o žákovi (ukázněnost, zdatnost žáka..).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Interpretace chování, výkonu, činnosti z hlediska předpokládaných příčin (vnější, vnitřní, žákem ovlivnitelná..).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Emotivní reakce v chování vůči žákovi (žák přijímá, identifikuje se způsobem chování, nebo negativní postoj k učiteli).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Obraz o žákovi se utvrzuje, nebo mění.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sz="3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9D0C88-342C-56F2-2B44-230DAE66D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A553BA-EB0F-E03F-6274-EFB8602E3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844824"/>
            <a:ext cx="7346776" cy="3777622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HRABAL, Vladimír. </a:t>
            </a:r>
            <a:r>
              <a:rPr lang="cs-CZ" sz="20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Jaký jsem učitel?: metody získávání poznatků o vlastní vzdělávací činnosti</a:t>
            </a: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Státní pedagogické nakladatelství, 1988. Knihovnička učitele.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Švec, Vlastimil. </a:t>
            </a:r>
            <a:r>
              <a:rPr lang="cs-CZ" sz="20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Autodiagnostika pedagogické činnosti učitele – módnost, nebo potřeba?</a:t>
            </a: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Čas. Pedagogika, roč. XLIV, 1994, s. 105-112.</a:t>
            </a:r>
          </a:p>
          <a:p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VAŠUTOVÁ, Jaroslava. 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Být učitelem: co by měl učitel vědět o své profesi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2., </a:t>
            </a:r>
            <a:r>
              <a:rPr lang="cs-CZ" sz="20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přeprac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vyd. Praha: Univerzita Karlova v Praze, Pedagogická fakulta, 2007. ISBN 978-80-7290-325-2.</a:t>
            </a:r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20268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2174</TotalTime>
  <Words>392</Words>
  <Application>Microsoft Office PowerPoint</Application>
  <PresentationFormat>Předvádění na obrazovce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Stébla</vt:lpstr>
      <vt:lpstr>Prezentace aplikace PowerPoint</vt:lpstr>
      <vt:lpstr>   Autodiagnostické postupy  v práci učitele  Shrnutí  </vt:lpstr>
      <vt:lpstr>Autodiagnostické postupy  pro zjišťování zvláštností vlastního pojetí úspěšného žáka </vt:lpstr>
      <vt:lpstr>Analýza průběhu vyučovací hodiny jako zdroj  autodiagnostických informací </vt:lpstr>
      <vt:lpstr>Zákonitosti vzniku a utváření učitelova obrazu žáka  </vt:lpstr>
      <vt:lpstr>Fáze utváření si obrazu o žákovi </vt:lpstr>
      <vt:lpstr>Vzájemné ovlivňování obrazu učitele o žákovi, vliv na utváření sebeobrazu dítěte jako žáka, vliv na školní výkon 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164</cp:revision>
  <dcterms:created xsi:type="dcterms:W3CDTF">2010-06-05T07:29:32Z</dcterms:created>
  <dcterms:modified xsi:type="dcterms:W3CDTF">2023-08-29T08:40:29Z</dcterms:modified>
</cp:coreProperties>
</file>