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6" r:id="rId4"/>
    <p:sldId id="277" r:id="rId5"/>
    <p:sldId id="279" r:id="rId6"/>
    <p:sldId id="269" r:id="rId7"/>
    <p:sldId id="270" r:id="rId8"/>
    <p:sldId id="282" r:id="rId9"/>
    <p:sldId id="271" r:id="rId10"/>
    <p:sldId id="272" r:id="rId11"/>
    <p:sldId id="278" r:id="rId12"/>
    <p:sldId id="263" r:id="rId13"/>
    <p:sldId id="262" r:id="rId14"/>
    <p:sldId id="283" r:id="rId15"/>
    <p:sldId id="285" r:id="rId16"/>
    <p:sldId id="274" r:id="rId17"/>
    <p:sldId id="28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913"/>
    <p:restoredTop sz="94624"/>
  </p:normalViewPr>
  <p:slideViewPr>
    <p:cSldViewPr>
      <p:cViewPr varScale="1">
        <p:scale>
          <a:sx n="83" d="100"/>
          <a:sy n="83" d="100"/>
        </p:scale>
        <p:origin x="10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FED37-5BE9-41FF-9CE9-16BEC9BBCCEF}" type="datetimeFigureOut">
              <a:rPr lang="cs-CZ" smtClean="0"/>
              <a:pPr/>
              <a:t>26.02.2023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2A533-B9E5-4D42-8875-BBF72311CAB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571480"/>
            <a:ext cx="7772400" cy="1470025"/>
          </a:xfrm>
        </p:spPr>
        <p:txBody>
          <a:bodyPr/>
          <a:lstStyle/>
          <a:p>
            <a:r>
              <a:rPr lang="cs-CZ" dirty="0" err="1"/>
              <a:t>Classical</a:t>
            </a:r>
            <a:r>
              <a:rPr lang="cs-CZ" dirty="0"/>
              <a:t> </a:t>
            </a:r>
            <a:r>
              <a:rPr lang="cs-CZ" dirty="0" err="1"/>
              <a:t>Massage</a:t>
            </a:r>
            <a:r>
              <a:rPr lang="cs-CZ" dirty="0"/>
              <a:t>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85984" y="4929198"/>
            <a:ext cx="6400800" cy="1752600"/>
          </a:xfrm>
        </p:spPr>
        <p:txBody>
          <a:bodyPr>
            <a:normAutofit fontScale="85000" lnSpcReduction="20000"/>
          </a:bodyPr>
          <a:lstStyle/>
          <a:p>
            <a:endParaRPr lang="cs-CZ" smtClean="0"/>
          </a:p>
          <a:p>
            <a:endParaRPr lang="cs-CZ" smtClean="0"/>
          </a:p>
          <a:p>
            <a:r>
              <a:rPr lang="cs-CZ" smtClean="0"/>
              <a:t>                        Mgr. Iva Hereitová</a:t>
            </a:r>
          </a:p>
          <a:p>
            <a:r>
              <a:rPr lang="cs-CZ" smtClean="0"/>
              <a:t>                                          KFE FZS </a:t>
            </a:r>
            <a:endParaRPr lang="cs-CZ" dirty="0"/>
          </a:p>
        </p:txBody>
      </p:sp>
      <p:pic>
        <p:nvPicPr>
          <p:cNvPr id="1026" name="Picture 2" descr="C:\Users\Ivouš\Desktop\mass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62682" y="1841642"/>
            <a:ext cx="2661446" cy="1815152"/>
          </a:xfrm>
          <a:prstGeom prst="rect">
            <a:avLst/>
          </a:prstGeom>
          <a:noFill/>
        </p:spPr>
      </p:pic>
      <p:pic>
        <p:nvPicPr>
          <p:cNvPr id="6" name="Obrázek 5" descr="https://opvvv.msmt.cz/media/msmt/uploads/OP_VVV/Pravidla_pro_publicitu/logolinky/JVS2_opraveny_aj/logolink_OP_VVV_hor_barva_en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795456"/>
            <a:ext cx="3840480" cy="85344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bdélník 3"/>
          <p:cNvSpPr/>
          <p:nvPr/>
        </p:nvSpPr>
        <p:spPr>
          <a:xfrm>
            <a:off x="2483768" y="4461433"/>
            <a:ext cx="4572000" cy="4348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 II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project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University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Bohemia in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Pilsen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cs-CZ" sz="1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</a:t>
            </a:r>
            <a:r>
              <a:rPr lang="cs-CZ" sz="1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CZ.02.2.69/0.0/0.0/18_056/0013239</a:t>
            </a:r>
            <a:endParaRPr lang="cs-CZ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History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err="1"/>
              <a:t>Ebers</a:t>
            </a:r>
            <a:r>
              <a:rPr lang="cs-CZ" b="1" dirty="0"/>
              <a:t> papyrus </a:t>
            </a:r>
          </a:p>
          <a:p>
            <a:pPr lvl="1"/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ancient</a:t>
            </a:r>
            <a:r>
              <a:rPr lang="cs-CZ" dirty="0"/>
              <a:t> Egypt (5000 BC) 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 descr="C:\Users\Ivouš\Desktop\Edwin_Smith_Papyrus_v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928934"/>
            <a:ext cx="4332286" cy="33200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History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err="1"/>
              <a:t>Cladius</a:t>
            </a:r>
            <a:r>
              <a:rPr lang="cs-CZ" sz="2400" b="1" dirty="0"/>
              <a:t> </a:t>
            </a:r>
            <a:r>
              <a:rPr lang="cs-CZ" sz="2400" b="1" dirty="0" err="1"/>
              <a:t>Galenus</a:t>
            </a:r>
            <a:r>
              <a:rPr lang="cs-CZ" sz="2400" b="1" dirty="0"/>
              <a:t> </a:t>
            </a:r>
          </a:p>
          <a:p>
            <a:pPr lvl="1"/>
            <a:r>
              <a:rPr lang="cs-CZ" sz="2000" dirty="0" err="1"/>
              <a:t>purposefully</a:t>
            </a:r>
            <a:r>
              <a:rPr lang="cs-CZ" sz="2000" dirty="0"/>
              <a:t> </a:t>
            </a:r>
            <a:r>
              <a:rPr lang="cs-CZ" sz="2000" dirty="0" err="1"/>
              <a:t>used</a:t>
            </a:r>
            <a:r>
              <a:rPr lang="cs-CZ" sz="2000" dirty="0"/>
              <a:t> </a:t>
            </a:r>
            <a:r>
              <a:rPr lang="cs-CZ" sz="2000" dirty="0" err="1"/>
              <a:t>massage</a:t>
            </a:r>
            <a:r>
              <a:rPr lang="cs-CZ" sz="2000" dirty="0"/>
              <a:t> in </a:t>
            </a:r>
            <a:r>
              <a:rPr lang="cs-CZ" sz="2000" dirty="0" err="1"/>
              <a:t>training</a:t>
            </a:r>
            <a:r>
              <a:rPr lang="cs-CZ" sz="2000" dirty="0"/>
              <a:t> </a:t>
            </a:r>
            <a:r>
              <a:rPr lang="cs-CZ" sz="2000" dirty="0" err="1"/>
              <a:t>gladiators</a:t>
            </a:r>
            <a:r>
              <a:rPr lang="cs-CZ" sz="2000"/>
              <a:t>; </a:t>
            </a:r>
            <a:r>
              <a:rPr lang="cs-CZ" sz="2000" dirty="0" err="1"/>
              <a:t>distinguished</a:t>
            </a:r>
            <a:r>
              <a:rPr lang="cs-CZ" sz="2000" dirty="0"/>
              <a:t> </a:t>
            </a:r>
            <a:r>
              <a:rPr lang="cs-CZ" sz="2000" dirty="0" err="1"/>
              <a:t>between</a:t>
            </a:r>
            <a:r>
              <a:rPr lang="cs-CZ" sz="2000" dirty="0"/>
              <a:t> </a:t>
            </a:r>
            <a:r>
              <a:rPr lang="cs-CZ" sz="2000" dirty="0" err="1"/>
              <a:t>preparatory</a:t>
            </a:r>
            <a:r>
              <a:rPr lang="cs-CZ" sz="2000" dirty="0"/>
              <a:t> </a:t>
            </a:r>
            <a:r>
              <a:rPr lang="cs-CZ" sz="2000" dirty="0" err="1"/>
              <a:t>massage</a:t>
            </a:r>
            <a:r>
              <a:rPr lang="cs-CZ" sz="2000" dirty="0"/>
              <a:t> (</a:t>
            </a:r>
            <a:r>
              <a:rPr lang="cs-CZ" sz="2000" dirty="0" err="1"/>
              <a:t>frictio</a:t>
            </a:r>
            <a:r>
              <a:rPr lang="cs-CZ" sz="2000" dirty="0"/>
              <a:t>) and </a:t>
            </a:r>
            <a:r>
              <a:rPr lang="cs-CZ" sz="2000" dirty="0" err="1"/>
              <a:t>regenerative</a:t>
            </a:r>
            <a:r>
              <a:rPr lang="cs-CZ" sz="2000" dirty="0"/>
              <a:t> </a:t>
            </a:r>
            <a:r>
              <a:rPr lang="cs-CZ" sz="2000" dirty="0" err="1"/>
              <a:t>massage</a:t>
            </a:r>
            <a:r>
              <a:rPr lang="cs-CZ" sz="2000" dirty="0"/>
              <a:t> (</a:t>
            </a:r>
            <a:r>
              <a:rPr lang="cs-CZ" sz="2000" dirty="0" err="1"/>
              <a:t>apoterapeutic</a:t>
            </a:r>
            <a:r>
              <a:rPr lang="cs-CZ" sz="2000" dirty="0"/>
              <a:t>)</a:t>
            </a:r>
            <a:endParaRPr lang="cs-CZ" sz="2400" dirty="0"/>
          </a:p>
          <a:p>
            <a:r>
              <a:rPr lang="cs-CZ" sz="2400" b="1" dirty="0" err="1"/>
              <a:t>Pehr</a:t>
            </a:r>
            <a:r>
              <a:rPr lang="cs-CZ" sz="2400" b="1" dirty="0"/>
              <a:t> Henrik </a:t>
            </a:r>
            <a:r>
              <a:rPr lang="cs-CZ" sz="2400" b="1" dirty="0" err="1"/>
              <a:t>Ling</a:t>
            </a:r>
            <a:endParaRPr lang="cs-CZ" sz="2400" b="1" dirty="0"/>
          </a:p>
          <a:p>
            <a:pPr lvl="1"/>
            <a:r>
              <a:rPr lang="cs-CZ" sz="2000" dirty="0" err="1"/>
              <a:t>Missionary</a:t>
            </a:r>
            <a:r>
              <a:rPr lang="cs-CZ" sz="2000" dirty="0"/>
              <a:t>; </a:t>
            </a:r>
            <a:r>
              <a:rPr lang="cs-CZ" sz="2000" dirty="0" err="1"/>
              <a:t>upon</a:t>
            </a:r>
            <a:r>
              <a:rPr lang="cs-CZ" sz="2000" dirty="0"/>
              <a:t> return </a:t>
            </a:r>
            <a:r>
              <a:rPr lang="cs-CZ" sz="2000" dirty="0" err="1"/>
              <a:t>from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Orient to </a:t>
            </a:r>
            <a:r>
              <a:rPr lang="cs-CZ" sz="2000" dirty="0" err="1"/>
              <a:t>Sweden</a:t>
            </a:r>
            <a:r>
              <a:rPr lang="cs-CZ" sz="2000" dirty="0"/>
              <a:t>, he </a:t>
            </a:r>
            <a:r>
              <a:rPr lang="cs-CZ" sz="2000" dirty="0" err="1"/>
              <a:t>founded</a:t>
            </a:r>
            <a:r>
              <a:rPr lang="cs-CZ" sz="2000" dirty="0"/>
              <a:t> a </a:t>
            </a:r>
            <a:r>
              <a:rPr lang="cs-CZ" sz="2000" dirty="0" err="1"/>
              <a:t>massage</a:t>
            </a:r>
            <a:r>
              <a:rPr lang="cs-CZ" sz="2000" dirty="0"/>
              <a:t> </a:t>
            </a:r>
            <a:r>
              <a:rPr lang="cs-CZ" sz="2000" dirty="0" err="1"/>
              <a:t>school</a:t>
            </a:r>
            <a:r>
              <a:rPr lang="cs-CZ" sz="2000" dirty="0"/>
              <a:t>; in 1813, he </a:t>
            </a:r>
            <a:r>
              <a:rPr lang="cs-CZ" sz="2000" dirty="0" err="1"/>
              <a:t>founded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Central</a:t>
            </a:r>
            <a:r>
              <a:rPr lang="cs-CZ" sz="2000" dirty="0"/>
              <a:t> </a:t>
            </a:r>
            <a:r>
              <a:rPr lang="cs-CZ" sz="2000" dirty="0" err="1"/>
              <a:t>Gymnastics</a:t>
            </a:r>
            <a:r>
              <a:rPr lang="cs-CZ" sz="2000" dirty="0"/>
              <a:t> Institute in Stockholm, </a:t>
            </a:r>
            <a:r>
              <a:rPr lang="cs-CZ" sz="2000" dirty="0" err="1"/>
              <a:t>where</a:t>
            </a:r>
            <a:r>
              <a:rPr lang="cs-CZ" sz="2000" dirty="0"/>
              <a:t> he </a:t>
            </a:r>
            <a:r>
              <a:rPr lang="cs-CZ" sz="2000" dirty="0" err="1"/>
              <a:t>also</a:t>
            </a:r>
            <a:r>
              <a:rPr lang="cs-CZ" sz="2000" dirty="0"/>
              <a:t> </a:t>
            </a:r>
            <a:r>
              <a:rPr lang="cs-CZ" sz="2000" dirty="0" err="1"/>
              <a:t>taught</a:t>
            </a:r>
            <a:r>
              <a:rPr lang="cs-CZ" sz="2000" dirty="0"/>
              <a:t>  </a:t>
            </a:r>
            <a:r>
              <a:rPr lang="cs-CZ" sz="2000" dirty="0" err="1"/>
              <a:t>therapeutic</a:t>
            </a:r>
            <a:r>
              <a:rPr lang="cs-CZ" sz="2000" dirty="0"/>
              <a:t> </a:t>
            </a:r>
            <a:r>
              <a:rPr lang="cs-CZ" sz="2000" dirty="0" err="1"/>
              <a:t>physical</a:t>
            </a:r>
            <a:r>
              <a:rPr lang="cs-CZ" sz="2000" dirty="0"/>
              <a:t> </a:t>
            </a:r>
            <a:r>
              <a:rPr lang="cs-CZ" sz="2000" dirty="0" err="1"/>
              <a:t>exercises</a:t>
            </a:r>
            <a:endParaRPr lang="cs-CZ" sz="2000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6" name="Picture 2" descr="C:\Users\Ivouš\Desktop\24106YT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4565042"/>
            <a:ext cx="1857388" cy="2292958"/>
          </a:xfrm>
          <a:prstGeom prst="rect">
            <a:avLst/>
          </a:prstGeom>
          <a:noFill/>
        </p:spPr>
      </p:pic>
      <p:pic>
        <p:nvPicPr>
          <p:cNvPr id="1027" name="Picture 3" descr="C:\Users\Ivouš\Desktop\Pehr_Henrik_L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4429132"/>
            <a:ext cx="2063764" cy="21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Massage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word</a:t>
            </a:r>
            <a:r>
              <a:rPr lang="cs-CZ" dirty="0"/>
              <a:t> "</a:t>
            </a:r>
            <a:r>
              <a:rPr lang="cs-CZ" b="1" dirty="0" err="1"/>
              <a:t>massage</a:t>
            </a:r>
            <a:r>
              <a:rPr lang="cs-CZ" dirty="0"/>
              <a:t>" </a:t>
            </a:r>
            <a:r>
              <a:rPr lang="cs-CZ" dirty="0" err="1"/>
              <a:t>comes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French</a:t>
            </a:r>
            <a:r>
              <a:rPr lang="cs-CZ" dirty="0"/>
              <a:t> </a:t>
            </a:r>
            <a:r>
              <a:rPr lang="cs-CZ" dirty="0" err="1"/>
              <a:t>word</a:t>
            </a:r>
            <a:r>
              <a:rPr lang="cs-CZ" dirty="0"/>
              <a:t> </a:t>
            </a:r>
            <a:r>
              <a:rPr lang="cs-CZ" b="1" dirty="0" err="1"/>
              <a:t>message</a:t>
            </a:r>
            <a:r>
              <a:rPr lang="cs-CZ" b="1" dirty="0"/>
              <a:t>, </a:t>
            </a:r>
            <a:r>
              <a:rPr lang="cs-CZ" dirty="0" err="1"/>
              <a:t>which</a:t>
            </a:r>
            <a:r>
              <a:rPr lang="cs-CZ" dirty="0"/>
              <a:t> </a:t>
            </a:r>
            <a:r>
              <a:rPr lang="cs-CZ" dirty="0" err="1"/>
              <a:t>comes</a:t>
            </a:r>
            <a:r>
              <a:rPr lang="cs-CZ" dirty="0"/>
              <a:t>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Greek</a:t>
            </a:r>
            <a:r>
              <a:rPr lang="cs-CZ" dirty="0"/>
              <a:t> </a:t>
            </a:r>
            <a:r>
              <a:rPr lang="cs-CZ" dirty="0" err="1"/>
              <a:t>word</a:t>
            </a:r>
            <a:r>
              <a:rPr lang="cs-CZ" dirty="0"/>
              <a:t> </a:t>
            </a:r>
            <a:r>
              <a:rPr lang="cs-CZ" b="1" dirty="0" err="1"/>
              <a:t>massein</a:t>
            </a:r>
            <a:endParaRPr lang="cs-CZ" b="1" dirty="0"/>
          </a:p>
          <a:p>
            <a:endParaRPr lang="cs-CZ" b="1" dirty="0"/>
          </a:p>
          <a:p>
            <a:pPr>
              <a:buNone/>
            </a:pPr>
            <a:r>
              <a:rPr lang="cs-CZ" dirty="0">
                <a:solidFill>
                  <a:schemeClr val="tx2"/>
                </a:solidFill>
              </a:rPr>
              <a:t>                              </a:t>
            </a:r>
          </a:p>
          <a:p>
            <a:pPr>
              <a:buNone/>
            </a:pPr>
            <a:r>
              <a:rPr lang="cs-CZ" dirty="0">
                <a:solidFill>
                  <a:schemeClr val="tx2"/>
                </a:solidFill>
              </a:rPr>
              <a:t>                                        </a:t>
            </a:r>
            <a:r>
              <a:rPr lang="cs-CZ" sz="4000" dirty="0">
                <a:solidFill>
                  <a:schemeClr val="tx2"/>
                </a:solidFill>
              </a:rPr>
              <a:t> </a:t>
            </a:r>
            <a:r>
              <a:rPr lang="cs-CZ" sz="4800" dirty="0" err="1">
                <a:solidFill>
                  <a:schemeClr val="tx2"/>
                </a:solidFill>
              </a:rPr>
              <a:t>Kneading</a:t>
            </a:r>
            <a:r>
              <a:rPr lang="cs-CZ" sz="4000" dirty="0">
                <a:solidFill>
                  <a:schemeClr val="tx2"/>
                </a:solidFill>
              </a:rPr>
              <a:t>   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2357422" y="3944500"/>
            <a:ext cx="1500198" cy="7703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Massage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/>
              <a:t>= </a:t>
            </a:r>
            <a:r>
              <a:rPr lang="cs-CZ" sz="2800" dirty="0" err="1"/>
              <a:t>mechanical</a:t>
            </a:r>
            <a:r>
              <a:rPr lang="cs-CZ" sz="2800" dirty="0"/>
              <a:t> </a:t>
            </a:r>
            <a:r>
              <a:rPr lang="cs-CZ" sz="2800" dirty="0" err="1"/>
              <a:t>effect</a:t>
            </a:r>
            <a:r>
              <a:rPr lang="cs-CZ" sz="2800" dirty="0"/>
              <a:t> on </a:t>
            </a:r>
            <a:r>
              <a:rPr lang="cs-CZ" sz="2800" dirty="0" err="1"/>
              <a:t>the</a:t>
            </a:r>
            <a:r>
              <a:rPr lang="cs-CZ" sz="2800" dirty="0"/>
              <a:t> body in </a:t>
            </a:r>
            <a:r>
              <a:rPr lang="cs-CZ" sz="2800" dirty="0" err="1"/>
              <a:t>the</a:t>
            </a:r>
            <a:r>
              <a:rPr lang="cs-CZ" sz="2800" dirty="0"/>
              <a:t> </a:t>
            </a:r>
            <a:r>
              <a:rPr lang="cs-CZ" sz="2800" dirty="0" err="1"/>
              <a:t>muscle</a:t>
            </a:r>
            <a:r>
              <a:rPr lang="cs-CZ" sz="2800" dirty="0"/>
              <a:t> and </a:t>
            </a:r>
            <a:r>
              <a:rPr lang="cs-CZ" sz="2800" dirty="0" err="1"/>
              <a:t>fascia</a:t>
            </a:r>
            <a:r>
              <a:rPr lang="cs-CZ" sz="2800" dirty="0"/>
              <a:t> </a:t>
            </a:r>
            <a:r>
              <a:rPr lang="cs-CZ" sz="2800" dirty="0" err="1"/>
              <a:t>layer</a:t>
            </a:r>
            <a:r>
              <a:rPr lang="cs-CZ" sz="2800" dirty="0"/>
              <a:t>; </a:t>
            </a:r>
            <a:r>
              <a:rPr lang="cs-CZ" sz="2800" dirty="0" err="1"/>
              <a:t>impact</a:t>
            </a:r>
            <a:r>
              <a:rPr lang="cs-CZ" sz="2800" dirty="0"/>
              <a:t> on </a:t>
            </a:r>
            <a:r>
              <a:rPr lang="cs-CZ" sz="2800" dirty="0" err="1"/>
              <a:t>deep</a:t>
            </a:r>
            <a:r>
              <a:rPr lang="cs-CZ" sz="2800" dirty="0"/>
              <a:t> </a:t>
            </a:r>
            <a:r>
              <a:rPr lang="cs-CZ" sz="2800" dirty="0" err="1"/>
              <a:t>vessel</a:t>
            </a:r>
            <a:r>
              <a:rPr lang="cs-CZ" sz="2800" dirty="0"/>
              <a:t> </a:t>
            </a:r>
            <a:r>
              <a:rPr lang="cs-CZ" sz="2800" dirty="0" err="1"/>
              <a:t>system</a:t>
            </a:r>
            <a:endParaRPr lang="cs-CZ" dirty="0"/>
          </a:p>
          <a:p>
            <a:pPr lvl="1"/>
            <a:r>
              <a:rPr lang="cs-CZ" sz="2400" dirty="0" err="1"/>
              <a:t>Effects</a:t>
            </a:r>
            <a:r>
              <a:rPr lang="cs-CZ" sz="2400" dirty="0"/>
              <a:t>: </a:t>
            </a:r>
            <a:r>
              <a:rPr lang="cs-CZ" sz="2400" dirty="0" err="1"/>
              <a:t>reflexive</a:t>
            </a:r>
            <a:r>
              <a:rPr lang="cs-CZ" sz="2400" dirty="0"/>
              <a:t>, </a:t>
            </a:r>
            <a:r>
              <a:rPr lang="cs-CZ" sz="2400" dirty="0" err="1"/>
              <a:t>biochemical</a:t>
            </a:r>
            <a:r>
              <a:rPr lang="cs-CZ" sz="2400" dirty="0"/>
              <a:t> and </a:t>
            </a:r>
            <a:r>
              <a:rPr lang="cs-CZ" sz="2400" dirty="0" err="1"/>
              <a:t>mechanical</a:t>
            </a:r>
            <a:endParaRPr lang="cs-CZ" sz="2400" dirty="0"/>
          </a:p>
        </p:txBody>
      </p:sp>
      <p:pic>
        <p:nvPicPr>
          <p:cNvPr id="2050" name="Picture 2" descr="C:\Users\Ivouš\Desktop\1821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3429000"/>
            <a:ext cx="6977078" cy="29443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Massage</a:t>
            </a:r>
            <a:r>
              <a:rPr lang="cs-CZ" dirty="0"/>
              <a:t> </a:t>
            </a:r>
            <a:r>
              <a:rPr lang="cs-CZ" dirty="0" err="1"/>
              <a:t>Duration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/>
              <a:t>              </a:t>
            </a:r>
            <a:r>
              <a:rPr lang="cs-CZ" dirty="0" err="1"/>
              <a:t>According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scope</a:t>
            </a:r>
            <a:r>
              <a:rPr lang="cs-CZ" dirty="0"/>
              <a:t> and </a:t>
            </a:r>
            <a:r>
              <a:rPr lang="cs-CZ" dirty="0" err="1"/>
              <a:t>goal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massage</a:t>
            </a:r>
            <a:endParaRPr lang="cs-CZ" dirty="0"/>
          </a:p>
          <a:p>
            <a:pPr>
              <a:buNone/>
            </a:pPr>
            <a:endParaRPr lang="cs-CZ" dirty="0"/>
          </a:p>
          <a:p>
            <a:r>
              <a:rPr lang="cs-CZ" sz="3900" dirty="0" err="1">
                <a:solidFill>
                  <a:srgbClr val="FF0000"/>
                </a:solidFill>
              </a:rPr>
              <a:t>Total</a:t>
            </a:r>
            <a:r>
              <a:rPr lang="cs-CZ" sz="3900" dirty="0">
                <a:solidFill>
                  <a:srgbClr val="FF0000"/>
                </a:solidFill>
              </a:rPr>
              <a:t> </a:t>
            </a:r>
            <a:r>
              <a:rPr lang="cs-CZ" sz="3900" dirty="0" err="1">
                <a:solidFill>
                  <a:srgbClr val="FF0000"/>
                </a:solidFill>
              </a:rPr>
              <a:t>massage</a:t>
            </a:r>
            <a:r>
              <a:rPr lang="cs-CZ" sz="3900" dirty="0">
                <a:solidFill>
                  <a:srgbClr val="FF0000"/>
                </a:solidFill>
              </a:rPr>
              <a:t> 50-60 min</a:t>
            </a:r>
          </a:p>
          <a:p>
            <a:r>
              <a:rPr lang="cs-CZ" dirty="0" err="1"/>
              <a:t>Lower</a:t>
            </a:r>
            <a:r>
              <a:rPr lang="cs-CZ" dirty="0"/>
              <a:t> </a:t>
            </a:r>
            <a:r>
              <a:rPr lang="cs-CZ" dirty="0" err="1"/>
              <a:t>limbs</a:t>
            </a:r>
            <a:r>
              <a:rPr lang="cs-CZ" dirty="0"/>
              <a:t> 10 min</a:t>
            </a:r>
          </a:p>
          <a:p>
            <a:r>
              <a:rPr lang="cs-CZ" dirty="0" err="1"/>
              <a:t>Back</a:t>
            </a:r>
            <a:r>
              <a:rPr lang="cs-CZ" dirty="0"/>
              <a:t> and </a:t>
            </a:r>
            <a:r>
              <a:rPr lang="cs-CZ" dirty="0" err="1"/>
              <a:t>shoulders</a:t>
            </a:r>
            <a:r>
              <a:rPr lang="cs-CZ" dirty="0"/>
              <a:t> 7-10 min</a:t>
            </a:r>
          </a:p>
          <a:p>
            <a:r>
              <a:rPr lang="cs-CZ" dirty="0"/>
              <a:t>Abdomen 5 min</a:t>
            </a:r>
          </a:p>
          <a:p>
            <a:r>
              <a:rPr lang="cs-CZ" dirty="0" err="1"/>
              <a:t>Chest</a:t>
            </a:r>
            <a:r>
              <a:rPr lang="cs-CZ" dirty="0"/>
              <a:t> 3-5 min </a:t>
            </a:r>
          </a:p>
          <a:p>
            <a:r>
              <a:rPr lang="cs-CZ" dirty="0" err="1"/>
              <a:t>Back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neck</a:t>
            </a:r>
            <a:r>
              <a:rPr lang="cs-CZ" dirty="0"/>
              <a:t> 3-5 min</a:t>
            </a:r>
          </a:p>
          <a:p>
            <a:r>
              <a:rPr lang="cs-CZ" dirty="0" err="1"/>
              <a:t>Head</a:t>
            </a:r>
            <a:r>
              <a:rPr lang="cs-CZ" dirty="0"/>
              <a:t> and face 5-10 min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357158" y="164305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Massage</a:t>
            </a:r>
            <a:r>
              <a:rPr lang="cs-CZ" dirty="0"/>
              <a:t> </a:t>
            </a:r>
            <a:r>
              <a:rPr lang="cs-CZ" dirty="0" err="1"/>
              <a:t>Direction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err="1">
                <a:solidFill>
                  <a:srgbClr val="FF0000"/>
                </a:solidFill>
              </a:rPr>
              <a:t>Centripetal</a:t>
            </a:r>
            <a:r>
              <a:rPr lang="cs-CZ" sz="3600" b="1" dirty="0">
                <a:solidFill>
                  <a:srgbClr val="FF0000"/>
                </a:solidFill>
              </a:rPr>
              <a:t> (</a:t>
            </a:r>
            <a:r>
              <a:rPr lang="cs-CZ" sz="3600" b="1" dirty="0" err="1">
                <a:solidFill>
                  <a:srgbClr val="FF0000"/>
                </a:solidFill>
              </a:rPr>
              <a:t>towards</a:t>
            </a:r>
            <a:r>
              <a:rPr lang="cs-CZ" sz="3600" b="1" dirty="0">
                <a:solidFill>
                  <a:srgbClr val="FF0000"/>
                </a:solidFill>
              </a:rPr>
              <a:t> </a:t>
            </a:r>
            <a:r>
              <a:rPr lang="cs-CZ" sz="3600" b="1" dirty="0" err="1">
                <a:solidFill>
                  <a:srgbClr val="FF0000"/>
                </a:solidFill>
              </a:rPr>
              <a:t>the</a:t>
            </a:r>
            <a:r>
              <a:rPr lang="cs-CZ" sz="3600" b="1" dirty="0">
                <a:solidFill>
                  <a:srgbClr val="FF0000"/>
                </a:solidFill>
              </a:rPr>
              <a:t> </a:t>
            </a:r>
            <a:r>
              <a:rPr lang="cs-CZ" sz="3600" b="1" dirty="0" err="1">
                <a:solidFill>
                  <a:srgbClr val="FF0000"/>
                </a:solidFill>
              </a:rPr>
              <a:t>heart</a:t>
            </a:r>
            <a:r>
              <a:rPr lang="cs-CZ" sz="3600" b="1" dirty="0">
                <a:solidFill>
                  <a:srgbClr val="FF0000"/>
                </a:solidFill>
              </a:rPr>
              <a:t>)</a:t>
            </a:r>
          </a:p>
          <a:p>
            <a:pPr lvl="1"/>
            <a:endParaRPr lang="cs-CZ" b="1" dirty="0"/>
          </a:p>
          <a:p>
            <a:pPr lvl="1"/>
            <a:r>
              <a:rPr lang="cs-CZ" b="1" dirty="0"/>
              <a:t>Torso</a:t>
            </a:r>
            <a:r>
              <a:rPr lang="cs-CZ" dirty="0"/>
              <a:t> – </a:t>
            </a:r>
            <a:r>
              <a:rPr lang="cs-CZ" dirty="0" err="1"/>
              <a:t>longitudinal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transverse</a:t>
            </a:r>
            <a:r>
              <a:rPr lang="cs-CZ" dirty="0"/>
              <a:t>, </a:t>
            </a:r>
            <a:r>
              <a:rPr lang="cs-CZ" dirty="0" err="1"/>
              <a:t>parallel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spine</a:t>
            </a:r>
          </a:p>
          <a:p>
            <a:pPr lvl="1"/>
            <a:r>
              <a:rPr lang="cs-CZ" b="1" dirty="0"/>
              <a:t>Abdomen</a:t>
            </a:r>
            <a:r>
              <a:rPr lang="cs-CZ" dirty="0"/>
              <a:t> – </a:t>
            </a:r>
            <a:r>
              <a:rPr lang="cs-CZ" dirty="0" err="1"/>
              <a:t>along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large</a:t>
            </a:r>
            <a:r>
              <a:rPr lang="cs-CZ" dirty="0"/>
              <a:t> </a:t>
            </a:r>
            <a:r>
              <a:rPr lang="cs-CZ" dirty="0" err="1"/>
              <a:t>intestine</a:t>
            </a:r>
            <a:endParaRPr lang="cs-CZ" dirty="0"/>
          </a:p>
          <a:p>
            <a:pPr lvl="1"/>
            <a:r>
              <a:rPr lang="cs-CZ" b="1" dirty="0" err="1"/>
              <a:t>Back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Neck</a:t>
            </a:r>
            <a:r>
              <a:rPr lang="cs-CZ" b="1" dirty="0"/>
              <a:t> </a:t>
            </a:r>
            <a:r>
              <a:rPr lang="cs-CZ" dirty="0"/>
              <a:t>– </a:t>
            </a:r>
            <a:r>
              <a:rPr lang="cs-CZ" dirty="0" err="1"/>
              <a:t>from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back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head</a:t>
            </a:r>
            <a:r>
              <a:rPr lang="cs-CZ" dirty="0"/>
              <a:t> to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shoulders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along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spine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Ivouš\Desktop\21268419_10209282036431268_1517709810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358246" cy="62514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Massage</a:t>
            </a:r>
            <a:r>
              <a:rPr lang="cs-CZ" dirty="0"/>
              <a:t> </a:t>
            </a:r>
            <a:r>
              <a:rPr lang="cs-CZ" dirty="0" err="1"/>
              <a:t>Dosing</a:t>
            </a:r>
            <a:r>
              <a:rPr lang="cs-CZ" dirty="0"/>
              <a:t>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525963"/>
          </a:xfrm>
        </p:spPr>
        <p:txBody>
          <a:bodyPr>
            <a:normAutofit/>
          </a:bodyPr>
          <a:lstStyle/>
          <a:p>
            <a:r>
              <a:rPr lang="cs-CZ" sz="2800" dirty="0" err="1"/>
              <a:t>depends</a:t>
            </a:r>
            <a:r>
              <a:rPr lang="cs-CZ" sz="2800" dirty="0"/>
              <a:t> on </a:t>
            </a:r>
            <a:r>
              <a:rPr lang="cs-CZ" sz="2800" dirty="0" err="1"/>
              <a:t>the</a:t>
            </a:r>
            <a:r>
              <a:rPr lang="cs-CZ" sz="2800" dirty="0"/>
              <a:t> </a:t>
            </a:r>
            <a:r>
              <a:rPr lang="cs-CZ" sz="2800" dirty="0" err="1"/>
              <a:t>choice</a:t>
            </a:r>
            <a:r>
              <a:rPr lang="cs-CZ" sz="2800" dirty="0"/>
              <a:t> </a:t>
            </a:r>
            <a:r>
              <a:rPr lang="cs-CZ" sz="2800" dirty="0" err="1"/>
              <a:t>of</a:t>
            </a:r>
            <a:r>
              <a:rPr lang="cs-CZ" sz="2800" dirty="0"/>
              <a:t> </a:t>
            </a:r>
            <a:r>
              <a:rPr lang="cs-CZ" sz="2800" dirty="0" err="1"/>
              <a:t>individual</a:t>
            </a:r>
            <a:r>
              <a:rPr lang="cs-CZ" sz="2800" dirty="0"/>
              <a:t> </a:t>
            </a:r>
            <a:r>
              <a:rPr lang="cs-CZ" sz="2800" dirty="0" err="1"/>
              <a:t>strokes</a:t>
            </a:r>
            <a:r>
              <a:rPr lang="cs-CZ" sz="2800" dirty="0"/>
              <a:t> and </a:t>
            </a:r>
            <a:r>
              <a:rPr lang="cs-CZ" sz="2800" dirty="0" err="1"/>
              <a:t>their</a:t>
            </a:r>
            <a:r>
              <a:rPr lang="cs-CZ" sz="2800" dirty="0"/>
              <a:t> </a:t>
            </a:r>
            <a:r>
              <a:rPr lang="cs-CZ" sz="2800" dirty="0" err="1"/>
              <a:t>order</a:t>
            </a:r>
            <a:endParaRPr lang="cs-CZ" sz="2800" dirty="0"/>
          </a:p>
          <a:p>
            <a:r>
              <a:rPr lang="cs-CZ" sz="2800" dirty="0" err="1"/>
              <a:t>their</a:t>
            </a:r>
            <a:r>
              <a:rPr lang="cs-CZ" sz="2800" dirty="0"/>
              <a:t> intensity</a:t>
            </a:r>
          </a:p>
          <a:p>
            <a:r>
              <a:rPr lang="cs-CZ" sz="2800" dirty="0" err="1"/>
              <a:t>the</a:t>
            </a:r>
            <a:r>
              <a:rPr lang="cs-CZ" sz="2800" dirty="0"/>
              <a:t> speed </a:t>
            </a:r>
            <a:r>
              <a:rPr lang="cs-CZ" sz="2800" dirty="0" err="1"/>
              <a:t>of</a:t>
            </a:r>
            <a:r>
              <a:rPr lang="cs-CZ" sz="2800" dirty="0"/>
              <a:t> </a:t>
            </a:r>
            <a:r>
              <a:rPr lang="cs-CZ" sz="2800" dirty="0" err="1"/>
              <a:t>stroke</a:t>
            </a:r>
            <a:r>
              <a:rPr lang="cs-CZ" sz="2800" dirty="0"/>
              <a:t> </a:t>
            </a:r>
            <a:r>
              <a:rPr lang="cs-CZ" sz="2800" dirty="0" err="1"/>
              <a:t>repetitions</a:t>
            </a:r>
            <a:endParaRPr lang="cs-CZ" sz="2800" dirty="0"/>
          </a:p>
          <a:p>
            <a:r>
              <a:rPr lang="cs-CZ" sz="2800" dirty="0" err="1"/>
              <a:t>the</a:t>
            </a:r>
            <a:r>
              <a:rPr lang="cs-CZ" sz="2800" dirty="0"/>
              <a:t> </a:t>
            </a:r>
            <a:r>
              <a:rPr lang="cs-CZ" sz="2800" dirty="0" err="1"/>
              <a:t>number</a:t>
            </a:r>
            <a:r>
              <a:rPr lang="cs-CZ" sz="2800" dirty="0"/>
              <a:t> </a:t>
            </a:r>
            <a:r>
              <a:rPr lang="cs-CZ" sz="2800" dirty="0" err="1"/>
              <a:t>of</a:t>
            </a:r>
            <a:r>
              <a:rPr lang="cs-CZ" sz="2800" dirty="0"/>
              <a:t> </a:t>
            </a:r>
            <a:r>
              <a:rPr lang="cs-CZ" sz="2800" dirty="0" err="1"/>
              <a:t>stroke</a:t>
            </a:r>
            <a:r>
              <a:rPr lang="cs-CZ" sz="2800" dirty="0"/>
              <a:t> </a:t>
            </a:r>
            <a:r>
              <a:rPr lang="cs-CZ" sz="2800" dirty="0" err="1"/>
              <a:t>repetitions</a:t>
            </a:r>
            <a:r>
              <a:rPr lang="cs-CZ" sz="2800" dirty="0"/>
              <a:t> and </a:t>
            </a:r>
            <a:r>
              <a:rPr lang="cs-CZ" sz="2800" dirty="0" err="1"/>
              <a:t>their</a:t>
            </a:r>
            <a:r>
              <a:rPr lang="cs-CZ" sz="2800" dirty="0"/>
              <a:t> regularity</a:t>
            </a:r>
          </a:p>
          <a:p>
            <a:r>
              <a:rPr lang="cs-CZ" sz="2800" dirty="0" err="1"/>
              <a:t>the</a:t>
            </a:r>
            <a:r>
              <a:rPr lang="cs-CZ" sz="2800" dirty="0"/>
              <a:t> </a:t>
            </a:r>
            <a:r>
              <a:rPr lang="cs-CZ" sz="2800" dirty="0" err="1"/>
              <a:t>duration</a:t>
            </a:r>
            <a:endParaRPr lang="cs-CZ" sz="2800" dirty="0"/>
          </a:p>
          <a:p>
            <a:pPr>
              <a:buNone/>
            </a:pPr>
            <a:endParaRPr lang="cs-CZ" sz="2800" dirty="0"/>
          </a:p>
          <a:p>
            <a:pPr>
              <a:buFont typeface="Wingdings" pitchFamily="2" charset="2"/>
              <a:buChar char="v"/>
            </a:pPr>
            <a:r>
              <a:rPr lang="cs-CZ" sz="2800" dirty="0"/>
              <a:t>  </a:t>
            </a:r>
            <a:r>
              <a:rPr lang="cs-CZ" sz="2400" b="1" dirty="0" err="1">
                <a:solidFill>
                  <a:srgbClr val="FF0000"/>
                </a:solidFill>
              </a:rPr>
              <a:t>What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matters</a:t>
            </a:r>
            <a:r>
              <a:rPr lang="cs-CZ" sz="2400" b="1" dirty="0">
                <a:solidFill>
                  <a:srgbClr val="FF0000"/>
                </a:solidFill>
              </a:rPr>
              <a:t> are </a:t>
            </a:r>
            <a:r>
              <a:rPr lang="cs-CZ" sz="2400" b="1" dirty="0" err="1">
                <a:solidFill>
                  <a:srgbClr val="FF0000"/>
                </a:solidFill>
              </a:rPr>
              <a:t>the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acuteness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or</a:t>
            </a:r>
            <a:r>
              <a:rPr lang="cs-CZ" sz="2400" b="1" dirty="0">
                <a:solidFill>
                  <a:srgbClr val="FF0000"/>
                </a:solidFill>
              </a:rPr>
              <a:t> chronicity </a:t>
            </a:r>
            <a:r>
              <a:rPr lang="cs-CZ" sz="2400" b="1" dirty="0" err="1">
                <a:solidFill>
                  <a:srgbClr val="FF0000"/>
                </a:solidFill>
              </a:rPr>
              <a:t>of</a:t>
            </a:r>
            <a:r>
              <a:rPr lang="cs-CZ" sz="2400" b="1" dirty="0">
                <a:solidFill>
                  <a:srgbClr val="FF0000"/>
                </a:solidFill>
              </a:rPr>
              <a:t> a </a:t>
            </a:r>
            <a:r>
              <a:rPr lang="cs-CZ" sz="2400" b="1" dirty="0" err="1">
                <a:solidFill>
                  <a:srgbClr val="FF0000"/>
                </a:solidFill>
              </a:rPr>
              <a:t>disease</a:t>
            </a:r>
            <a:r>
              <a:rPr lang="cs-CZ" sz="2400" b="1" dirty="0">
                <a:solidFill>
                  <a:srgbClr val="FF0000"/>
                </a:solidFill>
              </a:rPr>
              <a:t> and </a:t>
            </a:r>
            <a:r>
              <a:rPr lang="cs-CZ" sz="2400" b="1" dirty="0" err="1">
                <a:solidFill>
                  <a:srgbClr val="FF0000"/>
                </a:solidFill>
              </a:rPr>
              <a:t>the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aim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of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the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massage</a:t>
            </a:r>
            <a:r>
              <a:rPr lang="cs-CZ" sz="2400" b="1" dirty="0">
                <a:solidFill>
                  <a:srgbClr val="FF0000"/>
                </a:solidFill>
              </a:rPr>
              <a:t>.</a:t>
            </a:r>
            <a:endParaRPr lang="cs-CZ" sz="2800" b="1" dirty="0">
              <a:solidFill>
                <a:srgbClr val="FF0000"/>
              </a:solidFill>
            </a:endParaRPr>
          </a:p>
          <a:p>
            <a:endParaRPr lang="cs-CZ" sz="3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Massage</a:t>
            </a:r>
            <a:r>
              <a:rPr lang="cs-CZ" dirty="0"/>
              <a:t> </a:t>
            </a:r>
            <a:r>
              <a:rPr lang="cs-CZ" dirty="0" err="1"/>
              <a:t>Means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357298"/>
            <a:ext cx="8329642" cy="52149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800" b="1" u="sng" dirty="0" err="1">
                <a:solidFill>
                  <a:srgbClr val="00B050"/>
                </a:solidFill>
              </a:rPr>
              <a:t>Good</a:t>
            </a:r>
            <a:r>
              <a:rPr lang="cs-CZ" sz="2800" b="1" u="sng" dirty="0">
                <a:solidFill>
                  <a:srgbClr val="00B050"/>
                </a:solidFill>
              </a:rPr>
              <a:t> </a:t>
            </a:r>
            <a:r>
              <a:rPr lang="cs-CZ" sz="2800" b="1" u="sng" dirty="0" err="1">
                <a:solidFill>
                  <a:srgbClr val="00B050"/>
                </a:solidFill>
              </a:rPr>
              <a:t>Glide</a:t>
            </a:r>
            <a:r>
              <a:rPr lang="cs-CZ" sz="2800" b="1" u="sng" dirty="0">
                <a:solidFill>
                  <a:srgbClr val="00B050"/>
                </a:solidFill>
              </a:rPr>
              <a:t> and </a:t>
            </a:r>
            <a:r>
              <a:rPr lang="cs-CZ" sz="2800" b="1" u="sng" dirty="0" err="1">
                <a:solidFill>
                  <a:srgbClr val="00B050"/>
                </a:solidFill>
              </a:rPr>
              <a:t>Adhesion</a:t>
            </a:r>
            <a:r>
              <a:rPr lang="cs-CZ" sz="2800" b="1" u="sng" dirty="0">
                <a:solidFill>
                  <a:srgbClr val="00B050"/>
                </a:solidFill>
              </a:rPr>
              <a:t>; </a:t>
            </a:r>
          </a:p>
          <a:p>
            <a:pPr>
              <a:buNone/>
            </a:pPr>
            <a:r>
              <a:rPr lang="cs-CZ" sz="2800" b="1" u="sng" dirty="0" err="1">
                <a:solidFill>
                  <a:srgbClr val="00B050"/>
                </a:solidFill>
              </a:rPr>
              <a:t>Massage</a:t>
            </a:r>
            <a:r>
              <a:rPr lang="cs-CZ" sz="2800" b="1" u="sng" dirty="0">
                <a:solidFill>
                  <a:srgbClr val="00B050"/>
                </a:solidFill>
              </a:rPr>
              <a:t> </a:t>
            </a:r>
            <a:r>
              <a:rPr lang="cs-CZ" sz="2800" b="1" u="sng" dirty="0" err="1">
                <a:solidFill>
                  <a:srgbClr val="00B050"/>
                </a:solidFill>
              </a:rPr>
              <a:t>Effect</a:t>
            </a:r>
            <a:r>
              <a:rPr lang="cs-CZ" sz="2800" b="1" u="sng" dirty="0">
                <a:solidFill>
                  <a:srgbClr val="00B050"/>
                </a:solidFill>
              </a:rPr>
              <a:t> </a:t>
            </a:r>
            <a:r>
              <a:rPr lang="cs-CZ" sz="2800" b="1" u="sng" dirty="0" err="1">
                <a:solidFill>
                  <a:srgbClr val="00B050"/>
                </a:solidFill>
              </a:rPr>
              <a:t>Enhancement</a:t>
            </a:r>
            <a:endParaRPr lang="cs-CZ" sz="2800" b="1" u="sng" dirty="0">
              <a:solidFill>
                <a:srgbClr val="00B050"/>
              </a:solidFill>
            </a:endParaRPr>
          </a:p>
          <a:p>
            <a:pPr>
              <a:buNone/>
            </a:pPr>
            <a:endParaRPr lang="cs-CZ" sz="2000" u="sng" dirty="0"/>
          </a:p>
          <a:p>
            <a:r>
              <a:rPr lang="cs-CZ" sz="2000" b="1" dirty="0" err="1"/>
              <a:t>Soaps</a:t>
            </a:r>
            <a:r>
              <a:rPr lang="cs-CZ" sz="2000" b="1" dirty="0"/>
              <a:t> </a:t>
            </a:r>
          </a:p>
          <a:p>
            <a:r>
              <a:rPr lang="cs-CZ" sz="2000" b="1" dirty="0" err="1"/>
              <a:t>Powders</a:t>
            </a:r>
            <a:endParaRPr lang="cs-CZ" sz="2000" b="1" dirty="0"/>
          </a:p>
          <a:p>
            <a:pPr lvl="1"/>
            <a:r>
              <a:rPr lang="cs-CZ" sz="2000" dirty="0"/>
              <a:t>These, as </a:t>
            </a:r>
            <a:r>
              <a:rPr lang="cs-CZ" sz="2000" dirty="0" err="1"/>
              <a:t>well</a:t>
            </a:r>
            <a:r>
              <a:rPr lang="cs-CZ" sz="2000" dirty="0"/>
              <a:t> as </a:t>
            </a:r>
            <a:r>
              <a:rPr lang="cs-CZ" sz="2000" dirty="0" err="1"/>
              <a:t>soaps</a:t>
            </a:r>
            <a:r>
              <a:rPr lang="cs-CZ" sz="2000" dirty="0"/>
              <a:t>, </a:t>
            </a:r>
            <a:r>
              <a:rPr lang="cs-CZ" sz="2000" dirty="0" err="1"/>
              <a:t>were</a:t>
            </a:r>
            <a:r>
              <a:rPr lang="cs-CZ" sz="2000" dirty="0"/>
              <a:t> </a:t>
            </a:r>
            <a:r>
              <a:rPr lang="cs-CZ" sz="2000" dirty="0" err="1"/>
              <a:t>used</a:t>
            </a:r>
            <a:r>
              <a:rPr lang="cs-CZ" sz="2000" dirty="0"/>
              <a:t> in </a:t>
            </a:r>
            <a:r>
              <a:rPr lang="cs-CZ" sz="2000" dirty="0" err="1"/>
              <a:t>the</a:t>
            </a:r>
            <a:r>
              <a:rPr lang="cs-CZ" sz="2000" dirty="0"/>
              <a:t> 1980s and 1990s </a:t>
            </a:r>
            <a:r>
              <a:rPr lang="cs-CZ" sz="2000" dirty="0" err="1"/>
              <a:t>due</a:t>
            </a:r>
            <a:r>
              <a:rPr lang="cs-CZ" sz="2000" dirty="0"/>
              <a:t> to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shortage</a:t>
            </a:r>
            <a:r>
              <a:rPr lang="cs-CZ" sz="2000" dirty="0"/>
              <a:t> </a:t>
            </a:r>
            <a:r>
              <a:rPr lang="cs-CZ" sz="2000" dirty="0" err="1"/>
              <a:t>or</a:t>
            </a:r>
            <a:r>
              <a:rPr lang="cs-CZ" sz="2000" dirty="0"/>
              <a:t> </a:t>
            </a:r>
            <a:r>
              <a:rPr lang="cs-CZ" sz="2000" dirty="0" err="1"/>
              <a:t>lack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other</a:t>
            </a:r>
            <a:r>
              <a:rPr lang="cs-CZ" sz="2000" dirty="0"/>
              <a:t> </a:t>
            </a:r>
            <a:r>
              <a:rPr lang="cs-CZ" sz="2000" dirty="0" err="1"/>
              <a:t>massage</a:t>
            </a:r>
            <a:r>
              <a:rPr lang="cs-CZ" sz="2000" dirty="0"/>
              <a:t> </a:t>
            </a:r>
            <a:r>
              <a:rPr lang="cs-CZ" sz="2000" dirty="0" err="1"/>
              <a:t>products</a:t>
            </a:r>
            <a:endParaRPr lang="cs-CZ" sz="2000" dirty="0"/>
          </a:p>
          <a:p>
            <a:r>
              <a:rPr lang="cs-CZ" sz="2000" b="1" dirty="0"/>
              <a:t> </a:t>
            </a:r>
            <a:r>
              <a:rPr lang="cs-CZ" sz="2000" b="1" dirty="0" err="1"/>
              <a:t>Alcohol</a:t>
            </a:r>
            <a:r>
              <a:rPr lang="cs-CZ" sz="2000" b="1" dirty="0"/>
              <a:t> </a:t>
            </a:r>
            <a:r>
              <a:rPr lang="cs-CZ" sz="2000" b="1" dirty="0" err="1"/>
              <a:t>solutions</a:t>
            </a:r>
            <a:endParaRPr lang="cs-CZ" sz="2000" b="1" dirty="0"/>
          </a:p>
          <a:p>
            <a:pPr lvl="1"/>
            <a:r>
              <a:rPr lang="cs-CZ" sz="2000" dirty="0" err="1"/>
              <a:t>Used</a:t>
            </a:r>
            <a:r>
              <a:rPr lang="cs-CZ" sz="2000" dirty="0"/>
              <a:t> </a:t>
            </a:r>
            <a:r>
              <a:rPr lang="cs-CZ" sz="2000" dirty="0" err="1"/>
              <a:t>locally</a:t>
            </a:r>
            <a:r>
              <a:rPr lang="cs-CZ" sz="2000" dirty="0"/>
              <a:t> on </a:t>
            </a:r>
            <a:r>
              <a:rPr lang="cs-CZ" sz="2000" dirty="0" err="1"/>
              <a:t>certain</a:t>
            </a:r>
            <a:r>
              <a:rPr lang="cs-CZ" sz="2000" dirty="0"/>
              <a:t> </a:t>
            </a:r>
            <a:r>
              <a:rPr lang="cs-CZ" sz="2000" dirty="0" err="1"/>
              <a:t>regions</a:t>
            </a:r>
            <a:r>
              <a:rPr lang="cs-CZ" sz="2000" dirty="0"/>
              <a:t> </a:t>
            </a:r>
            <a:r>
              <a:rPr lang="cs-CZ" sz="2000" dirty="0" err="1"/>
              <a:t>or</a:t>
            </a:r>
            <a:r>
              <a:rPr lang="cs-CZ" sz="2000" dirty="0"/>
              <a:t> </a:t>
            </a:r>
            <a:r>
              <a:rPr lang="cs-CZ" sz="2000" dirty="0" err="1"/>
              <a:t>at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end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massage</a:t>
            </a:r>
            <a:endParaRPr lang="cs-CZ" sz="2000" dirty="0"/>
          </a:p>
          <a:p>
            <a:r>
              <a:rPr lang="cs-CZ" sz="2000" dirty="0"/>
              <a:t> </a:t>
            </a:r>
            <a:r>
              <a:rPr lang="cs-CZ" sz="2000" b="1" dirty="0" err="1"/>
              <a:t>Special</a:t>
            </a:r>
            <a:r>
              <a:rPr lang="cs-CZ" sz="2000" b="1" dirty="0"/>
              <a:t> </a:t>
            </a:r>
            <a:r>
              <a:rPr lang="cs-CZ" sz="2000" b="1" dirty="0" err="1"/>
              <a:t>alcohol</a:t>
            </a:r>
            <a:r>
              <a:rPr lang="cs-CZ" sz="2000" b="1" dirty="0"/>
              <a:t> </a:t>
            </a:r>
            <a:r>
              <a:rPr lang="cs-CZ" sz="2000" b="1" dirty="0" err="1"/>
              <a:t>lubrication</a:t>
            </a:r>
            <a:r>
              <a:rPr lang="cs-CZ" sz="2000" b="1" dirty="0"/>
              <a:t> </a:t>
            </a:r>
            <a:r>
              <a:rPr lang="cs-CZ" sz="2000" b="1" dirty="0" err="1"/>
              <a:t>solutions</a:t>
            </a:r>
            <a:r>
              <a:rPr lang="cs-CZ" sz="2000" b="1" dirty="0"/>
              <a:t> </a:t>
            </a:r>
            <a:r>
              <a:rPr lang="cs-CZ" sz="2000" b="1" dirty="0" err="1"/>
              <a:t>for</a:t>
            </a:r>
            <a:r>
              <a:rPr lang="cs-CZ" sz="2000" b="1" dirty="0"/>
              <a:t> </a:t>
            </a:r>
            <a:r>
              <a:rPr lang="cs-CZ" sz="2000" b="1" dirty="0" err="1"/>
              <a:t>sports</a:t>
            </a:r>
            <a:r>
              <a:rPr lang="cs-CZ" sz="2000" b="1" dirty="0"/>
              <a:t> </a:t>
            </a:r>
            <a:r>
              <a:rPr lang="cs-CZ" sz="2000" b="1" dirty="0" err="1"/>
              <a:t>clients</a:t>
            </a:r>
            <a:endParaRPr lang="cs-CZ" sz="2000" b="1" dirty="0"/>
          </a:p>
          <a:p>
            <a:pPr lvl="1"/>
            <a:r>
              <a:rPr lang="cs-CZ" sz="2000" dirty="0" err="1"/>
              <a:t>Improved</a:t>
            </a:r>
            <a:r>
              <a:rPr lang="cs-CZ" sz="2000" dirty="0"/>
              <a:t> </a:t>
            </a:r>
            <a:r>
              <a:rPr lang="cs-CZ" sz="2000" dirty="0" err="1"/>
              <a:t>alcohol</a:t>
            </a:r>
            <a:r>
              <a:rPr lang="cs-CZ" sz="2000" dirty="0"/>
              <a:t> </a:t>
            </a:r>
            <a:r>
              <a:rPr lang="cs-CZ" sz="2000" dirty="0" err="1"/>
              <a:t>solution</a:t>
            </a:r>
            <a:r>
              <a:rPr lang="cs-CZ" sz="2000" dirty="0"/>
              <a:t>; not </a:t>
            </a:r>
            <a:r>
              <a:rPr lang="cs-CZ" sz="2000" dirty="0" err="1"/>
              <a:t>suitable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long </a:t>
            </a:r>
            <a:r>
              <a:rPr lang="cs-CZ" sz="2000" dirty="0" err="1"/>
              <a:t>massage</a:t>
            </a:r>
            <a:endParaRPr lang="cs-CZ" sz="2000" dirty="0"/>
          </a:p>
          <a:p>
            <a:r>
              <a:rPr lang="cs-CZ" sz="2000" b="1" dirty="0"/>
              <a:t> </a:t>
            </a:r>
            <a:r>
              <a:rPr lang="cs-CZ" sz="2000" b="1" dirty="0" err="1"/>
              <a:t>Creams</a:t>
            </a:r>
            <a:r>
              <a:rPr lang="cs-CZ" sz="2000" b="1" dirty="0"/>
              <a:t>, </a:t>
            </a:r>
            <a:r>
              <a:rPr lang="cs-CZ" sz="2000" b="1" dirty="0" err="1"/>
              <a:t>ointments</a:t>
            </a:r>
            <a:r>
              <a:rPr lang="cs-CZ" sz="2000" b="1" dirty="0"/>
              <a:t>, </a:t>
            </a:r>
            <a:r>
              <a:rPr lang="cs-CZ" sz="2000" b="1" dirty="0" err="1"/>
              <a:t>gels</a:t>
            </a:r>
            <a:endParaRPr lang="cs-CZ" sz="2000" b="1" dirty="0"/>
          </a:p>
          <a:p>
            <a:pPr lvl="1"/>
            <a:r>
              <a:rPr lang="cs-CZ" sz="2000" dirty="0" err="1"/>
              <a:t>Used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</a:t>
            </a:r>
            <a:r>
              <a:rPr lang="cs-CZ" sz="2000" dirty="0" err="1"/>
              <a:t>local</a:t>
            </a:r>
            <a:r>
              <a:rPr lang="cs-CZ" sz="2000" dirty="0"/>
              <a:t> </a:t>
            </a:r>
            <a:r>
              <a:rPr lang="cs-CZ" sz="2000" dirty="0" err="1"/>
              <a:t>massage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certain</a:t>
            </a:r>
            <a:r>
              <a:rPr lang="cs-CZ" sz="2000" dirty="0"/>
              <a:t> </a:t>
            </a:r>
            <a:r>
              <a:rPr lang="cs-CZ" sz="2000" dirty="0" err="1"/>
              <a:t>parts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body </a:t>
            </a:r>
            <a:r>
              <a:rPr lang="cs-CZ" sz="2000" dirty="0" err="1"/>
              <a:t>affected</a:t>
            </a:r>
            <a:r>
              <a:rPr lang="cs-CZ" sz="2000" dirty="0"/>
              <a:t> by a </a:t>
            </a:r>
            <a:r>
              <a:rPr lang="cs-CZ" sz="2000" dirty="0" err="1"/>
              <a:t>problem</a:t>
            </a:r>
            <a:r>
              <a:rPr lang="cs-CZ" sz="2000" dirty="0"/>
              <a:t> (</a:t>
            </a:r>
            <a:r>
              <a:rPr lang="cs-CZ" sz="2000" dirty="0" err="1"/>
              <a:t>e.g</a:t>
            </a:r>
            <a:r>
              <a:rPr lang="cs-CZ" sz="2000" dirty="0"/>
              <a:t>. joint, </a:t>
            </a:r>
            <a:r>
              <a:rPr lang="cs-CZ" sz="2000" dirty="0" err="1"/>
              <a:t>muscle</a:t>
            </a:r>
            <a:r>
              <a:rPr lang="cs-CZ" sz="2000" dirty="0"/>
              <a:t> </a:t>
            </a:r>
            <a:r>
              <a:rPr lang="cs-CZ" sz="2000" dirty="0" err="1"/>
              <a:t>or</a:t>
            </a:r>
            <a:r>
              <a:rPr lang="cs-CZ" sz="2000" dirty="0"/>
              <a:t> </a:t>
            </a:r>
            <a:r>
              <a:rPr lang="cs-CZ" sz="2000" dirty="0" err="1"/>
              <a:t>tendon</a:t>
            </a:r>
            <a:r>
              <a:rPr lang="cs-CZ" sz="2000" dirty="0"/>
              <a:t> </a:t>
            </a:r>
            <a:r>
              <a:rPr lang="cs-CZ" sz="2000" dirty="0" err="1"/>
              <a:t>damage</a:t>
            </a:r>
            <a:r>
              <a:rPr lang="cs-CZ" sz="2000" dirty="0"/>
              <a:t>)</a:t>
            </a:r>
          </a:p>
          <a:p>
            <a:endParaRPr lang="cs-CZ" sz="2400" b="1" dirty="0"/>
          </a:p>
          <a:p>
            <a:endParaRPr lang="cs-CZ" sz="2400" dirty="0"/>
          </a:p>
          <a:p>
            <a:endParaRPr lang="cs-CZ" sz="2400" dirty="0"/>
          </a:p>
          <a:p>
            <a:pPr>
              <a:buNone/>
            </a:pPr>
            <a:endParaRPr lang="cs-CZ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Massage</a:t>
            </a:r>
            <a:r>
              <a:rPr lang="cs-CZ" dirty="0"/>
              <a:t> </a:t>
            </a:r>
            <a:r>
              <a:rPr lang="cs-CZ" dirty="0" err="1"/>
              <a:t>Means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000" b="1" dirty="0" err="1"/>
              <a:t>Oils</a:t>
            </a:r>
            <a:endParaRPr lang="cs-CZ" sz="2000" b="1" dirty="0"/>
          </a:p>
          <a:p>
            <a:pPr lvl="1"/>
            <a:r>
              <a:rPr lang="cs-CZ" sz="2000" dirty="0" err="1"/>
              <a:t>Today</a:t>
            </a:r>
            <a:r>
              <a:rPr lang="cs-CZ" sz="2000" dirty="0"/>
              <a:t>, these are </a:t>
            </a:r>
            <a:r>
              <a:rPr lang="cs-CZ" sz="2000" dirty="0" err="1"/>
              <a:t>the</a:t>
            </a:r>
            <a:r>
              <a:rPr lang="cs-CZ" sz="2000" dirty="0"/>
              <a:t> most </a:t>
            </a:r>
            <a:r>
              <a:rPr lang="cs-CZ" sz="2000" dirty="0" err="1"/>
              <a:t>popular</a:t>
            </a:r>
            <a:r>
              <a:rPr lang="cs-CZ" sz="2000" dirty="0"/>
              <a:t> and </a:t>
            </a:r>
            <a:r>
              <a:rPr lang="cs-CZ" sz="2000" dirty="0" err="1"/>
              <a:t>versatile</a:t>
            </a:r>
            <a:r>
              <a:rPr lang="cs-CZ" sz="2000" dirty="0"/>
              <a:t> </a:t>
            </a:r>
            <a:r>
              <a:rPr lang="cs-CZ" sz="2000" dirty="0" err="1"/>
              <a:t>massage</a:t>
            </a:r>
            <a:r>
              <a:rPr lang="cs-CZ" sz="2000" dirty="0"/>
              <a:t> </a:t>
            </a:r>
            <a:r>
              <a:rPr lang="cs-CZ" sz="2000" dirty="0" err="1"/>
              <a:t>means</a:t>
            </a:r>
            <a:r>
              <a:rPr lang="cs-CZ" sz="2000" dirty="0"/>
              <a:t>.</a:t>
            </a:r>
          </a:p>
          <a:p>
            <a:pPr lvl="1"/>
            <a:r>
              <a:rPr lang="cs-CZ" sz="2000" dirty="0" err="1"/>
              <a:t>They</a:t>
            </a:r>
            <a:r>
              <a:rPr lang="cs-CZ" sz="2000" dirty="0"/>
              <a:t> </a:t>
            </a:r>
            <a:r>
              <a:rPr lang="cs-CZ" sz="2000" dirty="0" err="1"/>
              <a:t>have</a:t>
            </a:r>
            <a:r>
              <a:rPr lang="cs-CZ" sz="2000" dirty="0"/>
              <a:t> </a:t>
            </a:r>
            <a:r>
              <a:rPr lang="cs-CZ" sz="2000" dirty="0" err="1"/>
              <a:t>good</a:t>
            </a:r>
            <a:r>
              <a:rPr lang="cs-CZ" sz="2000" dirty="0"/>
              <a:t> </a:t>
            </a:r>
            <a:r>
              <a:rPr lang="cs-CZ" sz="2000" dirty="0" err="1"/>
              <a:t>glide</a:t>
            </a:r>
            <a:r>
              <a:rPr lang="cs-CZ" sz="2000" dirty="0"/>
              <a:t> and are </a:t>
            </a:r>
            <a:r>
              <a:rPr lang="cs-CZ" sz="2000" dirty="0" err="1"/>
              <a:t>suitable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long </a:t>
            </a:r>
            <a:r>
              <a:rPr lang="cs-CZ" sz="2000" dirty="0" err="1"/>
              <a:t>massages</a:t>
            </a:r>
            <a:r>
              <a:rPr lang="cs-CZ" sz="2000" dirty="0"/>
              <a:t>.</a:t>
            </a:r>
          </a:p>
          <a:p>
            <a:pPr lvl="1">
              <a:buNone/>
            </a:pPr>
            <a:endParaRPr lang="cs-CZ" sz="2000" dirty="0"/>
          </a:p>
          <a:p>
            <a:r>
              <a:rPr lang="cs-CZ" sz="2000" b="1" dirty="0" err="1"/>
              <a:t>Emulsions</a:t>
            </a:r>
            <a:endParaRPr lang="cs-CZ" sz="2000" b="1" dirty="0"/>
          </a:p>
          <a:p>
            <a:pPr lvl="1"/>
            <a:r>
              <a:rPr lang="cs-CZ" sz="2000" dirty="0" err="1"/>
              <a:t>Consisiting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three</a:t>
            </a:r>
            <a:r>
              <a:rPr lang="cs-CZ" sz="2000" dirty="0"/>
              <a:t> </a:t>
            </a:r>
            <a:r>
              <a:rPr lang="cs-CZ" sz="2000" dirty="0" err="1"/>
              <a:t>components</a:t>
            </a:r>
            <a:r>
              <a:rPr lang="cs-CZ" sz="2000" dirty="0"/>
              <a:t>: </a:t>
            </a:r>
            <a:r>
              <a:rPr lang="cs-CZ" sz="2000" dirty="0" err="1"/>
              <a:t>water</a:t>
            </a:r>
            <a:r>
              <a:rPr lang="cs-CZ" sz="2000" dirty="0"/>
              <a:t>, </a:t>
            </a:r>
            <a:r>
              <a:rPr lang="cs-CZ" sz="2000" dirty="0" err="1"/>
              <a:t>oil</a:t>
            </a:r>
            <a:r>
              <a:rPr lang="cs-CZ" sz="2000" dirty="0"/>
              <a:t> and </a:t>
            </a:r>
            <a:r>
              <a:rPr lang="cs-CZ" sz="2000" dirty="0" err="1"/>
              <a:t>emulsifier</a:t>
            </a:r>
            <a:r>
              <a:rPr lang="cs-CZ" sz="2000" dirty="0"/>
              <a:t>, </a:t>
            </a:r>
            <a:r>
              <a:rPr lang="cs-CZ" sz="2000" dirty="0" err="1"/>
              <a:t>used</a:t>
            </a:r>
            <a:r>
              <a:rPr lang="cs-CZ" sz="2000" dirty="0"/>
              <a:t> to </a:t>
            </a:r>
            <a:r>
              <a:rPr lang="cs-CZ" sz="2000" dirty="0" err="1"/>
              <a:t>emulsify</a:t>
            </a:r>
            <a:r>
              <a:rPr lang="cs-CZ" sz="2000" dirty="0"/>
              <a:t> </a:t>
            </a:r>
            <a:r>
              <a:rPr lang="cs-CZ" sz="2000" dirty="0" err="1"/>
              <a:t>water</a:t>
            </a:r>
            <a:r>
              <a:rPr lang="cs-CZ" sz="2000" dirty="0"/>
              <a:t> and </a:t>
            </a:r>
            <a:r>
              <a:rPr lang="cs-CZ" sz="2000" dirty="0" err="1"/>
              <a:t>oil</a:t>
            </a:r>
            <a:endParaRPr lang="cs-CZ" sz="2000" dirty="0"/>
          </a:p>
          <a:p>
            <a:pPr lvl="1"/>
            <a:r>
              <a:rPr lang="cs-CZ" sz="2000" dirty="0" err="1"/>
              <a:t>Two</a:t>
            </a:r>
            <a:r>
              <a:rPr lang="cs-CZ" sz="2000" dirty="0"/>
              <a:t> </a:t>
            </a:r>
            <a:r>
              <a:rPr lang="cs-CZ" sz="2000" dirty="0" err="1"/>
              <a:t>emulsion</a:t>
            </a:r>
            <a:r>
              <a:rPr lang="cs-CZ" sz="2000" dirty="0"/>
              <a:t> </a:t>
            </a:r>
            <a:r>
              <a:rPr lang="cs-CZ" sz="2000" dirty="0" err="1"/>
              <a:t>types</a:t>
            </a:r>
            <a:r>
              <a:rPr lang="cs-CZ" sz="2000" dirty="0"/>
              <a:t>: </a:t>
            </a:r>
            <a:r>
              <a:rPr lang="cs-CZ" sz="2000" dirty="0" err="1"/>
              <a:t>oil</a:t>
            </a:r>
            <a:r>
              <a:rPr lang="cs-CZ" sz="2000" dirty="0"/>
              <a:t> in </a:t>
            </a:r>
            <a:r>
              <a:rPr lang="cs-CZ" sz="2000" dirty="0" err="1"/>
              <a:t>water</a:t>
            </a:r>
            <a:r>
              <a:rPr lang="cs-CZ" sz="2000" dirty="0"/>
              <a:t> </a:t>
            </a:r>
            <a:r>
              <a:rPr lang="cs-CZ" sz="2000" dirty="0" err="1"/>
              <a:t>or</a:t>
            </a:r>
            <a:r>
              <a:rPr lang="cs-CZ" sz="2000" dirty="0"/>
              <a:t> </a:t>
            </a:r>
            <a:r>
              <a:rPr lang="cs-CZ" sz="2000" dirty="0" err="1"/>
              <a:t>water</a:t>
            </a:r>
            <a:r>
              <a:rPr lang="cs-CZ" sz="2000" dirty="0"/>
              <a:t> in </a:t>
            </a:r>
            <a:r>
              <a:rPr lang="cs-CZ" sz="2000" dirty="0" err="1"/>
              <a:t>oil</a:t>
            </a:r>
            <a:endParaRPr lang="cs-CZ" sz="2000" dirty="0"/>
          </a:p>
          <a:p>
            <a:pPr lvl="1"/>
            <a:r>
              <a:rPr lang="cs-CZ" sz="2000" dirty="0"/>
              <a:t>May </a:t>
            </a:r>
            <a:r>
              <a:rPr lang="cs-CZ" sz="2000" dirty="0" err="1"/>
              <a:t>contain</a:t>
            </a:r>
            <a:r>
              <a:rPr lang="cs-CZ" sz="2000" dirty="0"/>
              <a:t> more </a:t>
            </a:r>
            <a:r>
              <a:rPr lang="cs-CZ" sz="2000" dirty="0" err="1"/>
              <a:t>active</a:t>
            </a:r>
            <a:r>
              <a:rPr lang="cs-CZ" sz="2000" dirty="0"/>
              <a:t> </a:t>
            </a:r>
            <a:r>
              <a:rPr lang="cs-CZ" sz="2000" dirty="0" err="1"/>
              <a:t>substances</a:t>
            </a:r>
            <a:r>
              <a:rPr lang="cs-CZ" sz="2000" dirty="0"/>
              <a:t> (</a:t>
            </a:r>
            <a:r>
              <a:rPr lang="cs-CZ" sz="2000" dirty="0" err="1"/>
              <a:t>essential</a:t>
            </a:r>
            <a:r>
              <a:rPr lang="cs-CZ" sz="2000" dirty="0"/>
              <a:t> </a:t>
            </a:r>
            <a:r>
              <a:rPr lang="cs-CZ" sz="2000" dirty="0" err="1"/>
              <a:t>oils</a:t>
            </a:r>
            <a:r>
              <a:rPr lang="cs-CZ" sz="2000" dirty="0"/>
              <a:t>, </a:t>
            </a:r>
            <a:r>
              <a:rPr lang="cs-CZ" sz="2000" dirty="0" err="1"/>
              <a:t>vitamins</a:t>
            </a:r>
            <a:r>
              <a:rPr lang="cs-CZ" sz="2000" dirty="0"/>
              <a:t>, </a:t>
            </a:r>
            <a:r>
              <a:rPr lang="cs-CZ" sz="2000" dirty="0" err="1"/>
              <a:t>flavonoids</a:t>
            </a:r>
            <a:r>
              <a:rPr lang="cs-CZ" sz="2000" dirty="0"/>
              <a:t>, </a:t>
            </a:r>
            <a:r>
              <a:rPr lang="cs-CZ" sz="2000" dirty="0" err="1"/>
              <a:t>panthenol</a:t>
            </a:r>
            <a:r>
              <a:rPr lang="cs-CZ" sz="2000" dirty="0"/>
              <a:t>, </a:t>
            </a:r>
            <a:r>
              <a:rPr lang="cs-CZ" sz="2000" dirty="0" err="1"/>
              <a:t>etc</a:t>
            </a:r>
            <a:r>
              <a:rPr lang="cs-CZ" sz="2000" dirty="0"/>
              <a:t>.)</a:t>
            </a:r>
          </a:p>
          <a:p>
            <a:pPr lvl="1"/>
            <a:r>
              <a:rPr lang="cs-CZ" sz="2000" dirty="0" err="1"/>
              <a:t>Easily</a:t>
            </a:r>
            <a:r>
              <a:rPr lang="cs-CZ" sz="2000" dirty="0"/>
              <a:t> </a:t>
            </a:r>
            <a:r>
              <a:rPr lang="cs-CZ" sz="2000" dirty="0" err="1"/>
              <a:t>mixable</a:t>
            </a:r>
            <a:r>
              <a:rPr lang="cs-CZ" sz="2000" dirty="0"/>
              <a:t> </a:t>
            </a:r>
            <a:r>
              <a:rPr lang="cs-CZ" sz="2000" dirty="0" err="1"/>
              <a:t>with</a:t>
            </a:r>
            <a:r>
              <a:rPr lang="cs-CZ" sz="2000" dirty="0"/>
              <a:t> </a:t>
            </a:r>
            <a:r>
              <a:rPr lang="cs-CZ" sz="2000" dirty="0" err="1"/>
              <a:t>sweat</a:t>
            </a:r>
            <a:r>
              <a:rPr lang="cs-CZ" sz="2000" dirty="0"/>
              <a:t>; not </a:t>
            </a:r>
            <a:r>
              <a:rPr lang="cs-CZ" sz="2000" dirty="0" err="1"/>
              <a:t>preventing</a:t>
            </a:r>
            <a:r>
              <a:rPr lang="cs-CZ" sz="2000" dirty="0"/>
              <a:t> </a:t>
            </a:r>
            <a:r>
              <a:rPr lang="cs-CZ" sz="2000" dirty="0" err="1"/>
              <a:t>sweating</a:t>
            </a:r>
            <a:r>
              <a:rPr lang="cs-CZ" sz="2000" dirty="0"/>
              <a:t> </a:t>
            </a:r>
            <a:r>
              <a:rPr lang="cs-CZ" sz="2000" dirty="0" err="1"/>
              <a:t>during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massage</a:t>
            </a:r>
            <a:r>
              <a:rPr lang="cs-CZ" sz="2000" dirty="0"/>
              <a:t>, </a:t>
            </a:r>
            <a:r>
              <a:rPr lang="cs-CZ" sz="2000" dirty="0" err="1"/>
              <a:t>which</a:t>
            </a:r>
            <a:r>
              <a:rPr lang="cs-CZ" sz="2000" dirty="0"/>
              <a:t> </a:t>
            </a:r>
            <a:r>
              <a:rPr lang="cs-CZ" sz="2000" dirty="0" err="1"/>
              <a:t>is</a:t>
            </a:r>
            <a:r>
              <a:rPr lang="cs-CZ" sz="2000" dirty="0"/>
              <a:t> </a:t>
            </a:r>
            <a:r>
              <a:rPr lang="cs-CZ" sz="2000" dirty="0" err="1"/>
              <a:t>even</a:t>
            </a:r>
            <a:r>
              <a:rPr lang="cs-CZ" sz="2000" dirty="0"/>
              <a:t> </a:t>
            </a:r>
            <a:r>
              <a:rPr lang="cs-CZ" sz="2000" dirty="0" err="1"/>
              <a:t>good</a:t>
            </a:r>
            <a:r>
              <a:rPr lang="cs-CZ" sz="2000" dirty="0"/>
              <a:t> </a:t>
            </a:r>
            <a:r>
              <a:rPr lang="cs-CZ" sz="2000" dirty="0" err="1"/>
              <a:t>for</a:t>
            </a:r>
            <a:r>
              <a:rPr lang="cs-CZ" sz="2000" dirty="0"/>
              <a:t> </a:t>
            </a:r>
            <a:r>
              <a:rPr lang="cs-CZ" sz="2000" dirty="0" err="1"/>
              <a:t>emergency</a:t>
            </a:r>
            <a:r>
              <a:rPr lang="cs-CZ" sz="2000" dirty="0"/>
              <a:t> </a:t>
            </a:r>
            <a:r>
              <a:rPr lang="cs-CZ" sz="2000" dirty="0" err="1"/>
              <a:t>massage</a:t>
            </a:r>
            <a:endParaRPr lang="cs-CZ" sz="2000" dirty="0"/>
          </a:p>
          <a:p>
            <a:pPr lvl="1"/>
            <a:r>
              <a:rPr lang="cs-CZ" sz="2000" dirty="0"/>
              <a:t>Basic, </a:t>
            </a:r>
            <a:r>
              <a:rPr lang="cs-CZ" sz="2000" dirty="0" err="1"/>
              <a:t>cooling</a:t>
            </a:r>
            <a:r>
              <a:rPr lang="cs-CZ" sz="2000" dirty="0"/>
              <a:t> and </a:t>
            </a:r>
            <a:r>
              <a:rPr lang="cs-CZ" sz="2000" dirty="0" err="1"/>
              <a:t>warming</a:t>
            </a:r>
            <a:r>
              <a:rPr lang="cs-CZ" sz="2000" dirty="0"/>
              <a:t> </a:t>
            </a:r>
            <a:r>
              <a:rPr lang="cs-CZ" sz="2000" dirty="0" err="1"/>
              <a:t>emulsion</a:t>
            </a:r>
            <a:r>
              <a:rPr lang="cs-CZ" sz="2000" dirty="0"/>
              <a:t> </a:t>
            </a:r>
            <a:r>
              <a:rPr lang="cs-CZ" sz="2000" dirty="0" err="1"/>
              <a:t>types</a:t>
            </a:r>
            <a:endParaRPr lang="cs-CZ" sz="2000" dirty="0"/>
          </a:p>
          <a:p>
            <a:pPr>
              <a:buNone/>
            </a:pP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  <a:p>
            <a:endParaRPr lang="cs-CZ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Muscle</a:t>
            </a:r>
            <a:r>
              <a:rPr lang="cs-CZ" dirty="0"/>
              <a:t> </a:t>
            </a:r>
            <a:r>
              <a:rPr lang="cs-CZ" dirty="0" err="1"/>
              <a:t>Disorders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57298"/>
            <a:ext cx="4038600" cy="5286412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sz="3400" b="1" dirty="0">
                <a:solidFill>
                  <a:srgbClr val="FF0000"/>
                </a:solidFill>
              </a:rPr>
              <a:t>Tone </a:t>
            </a:r>
            <a:r>
              <a:rPr lang="cs-CZ" sz="3400" b="1" dirty="0" err="1">
                <a:solidFill>
                  <a:srgbClr val="FF0000"/>
                </a:solidFill>
              </a:rPr>
              <a:t>change</a:t>
            </a:r>
            <a:endParaRPr lang="cs-CZ" sz="3400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3400" b="1" dirty="0" err="1">
                <a:solidFill>
                  <a:srgbClr val="FF0000"/>
                </a:solidFill>
              </a:rPr>
              <a:t>Blood</a:t>
            </a:r>
            <a:r>
              <a:rPr lang="cs-CZ" sz="3400" b="1" dirty="0">
                <a:solidFill>
                  <a:srgbClr val="FF0000"/>
                </a:solidFill>
              </a:rPr>
              <a:t> </a:t>
            </a:r>
            <a:r>
              <a:rPr lang="cs-CZ" sz="3400" b="1" dirty="0" err="1">
                <a:solidFill>
                  <a:srgbClr val="FF0000"/>
                </a:solidFill>
              </a:rPr>
              <a:t>flow</a:t>
            </a:r>
            <a:r>
              <a:rPr lang="cs-CZ" sz="3400" b="1" dirty="0">
                <a:solidFill>
                  <a:srgbClr val="FF0000"/>
                </a:solidFill>
              </a:rPr>
              <a:t> </a:t>
            </a:r>
            <a:r>
              <a:rPr lang="cs-CZ" sz="3400" b="1" dirty="0" err="1">
                <a:solidFill>
                  <a:srgbClr val="FF0000"/>
                </a:solidFill>
              </a:rPr>
              <a:t>disorder</a:t>
            </a:r>
            <a:r>
              <a:rPr lang="cs-CZ" sz="3400" b="1" dirty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r>
              <a:rPr lang="cs-CZ" sz="3400" b="1" dirty="0" err="1">
                <a:solidFill>
                  <a:srgbClr val="FF0000"/>
                </a:solidFill>
              </a:rPr>
              <a:t>Limitation</a:t>
            </a:r>
            <a:r>
              <a:rPr lang="cs-CZ" sz="3400" b="1" dirty="0">
                <a:solidFill>
                  <a:srgbClr val="FF0000"/>
                </a:solidFill>
              </a:rPr>
              <a:t> </a:t>
            </a:r>
            <a:r>
              <a:rPr lang="cs-CZ" sz="3400" b="1" dirty="0" err="1">
                <a:solidFill>
                  <a:srgbClr val="FF0000"/>
                </a:solidFill>
              </a:rPr>
              <a:t>of</a:t>
            </a:r>
            <a:r>
              <a:rPr lang="cs-CZ" sz="3400" b="1" dirty="0">
                <a:solidFill>
                  <a:srgbClr val="FF0000"/>
                </a:solidFill>
              </a:rPr>
              <a:t> </a:t>
            </a:r>
            <a:r>
              <a:rPr lang="cs-CZ" sz="3400" b="1" dirty="0" err="1">
                <a:solidFill>
                  <a:srgbClr val="FF0000"/>
                </a:solidFill>
              </a:rPr>
              <a:t>function</a:t>
            </a:r>
            <a:r>
              <a:rPr lang="cs-CZ" sz="3400" b="1" dirty="0">
                <a:solidFill>
                  <a:srgbClr val="FF0000"/>
                </a:solidFill>
              </a:rPr>
              <a:t> and </a:t>
            </a:r>
            <a:r>
              <a:rPr lang="cs-CZ" sz="3400" b="1" dirty="0" err="1">
                <a:solidFill>
                  <a:srgbClr val="FF0000"/>
                </a:solidFill>
              </a:rPr>
              <a:t>pain</a:t>
            </a:r>
            <a:r>
              <a:rPr lang="cs-CZ" sz="3400" b="1" dirty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endParaRPr lang="cs-CZ" u="sng" dirty="0"/>
          </a:p>
          <a:p>
            <a:pPr marL="514350" indent="-514350"/>
            <a:r>
              <a:rPr lang="cs-CZ" sz="3400" b="1" dirty="0" err="1"/>
              <a:t>Muscles</a:t>
            </a:r>
            <a:r>
              <a:rPr lang="cs-CZ" sz="3400" b="1" dirty="0"/>
              <a:t> </a:t>
            </a:r>
          </a:p>
          <a:p>
            <a:pPr marL="914400" lvl="1" indent="-514350"/>
            <a:r>
              <a:rPr lang="cs-CZ" sz="2600" dirty="0" err="1"/>
              <a:t>Poor</a:t>
            </a:r>
            <a:r>
              <a:rPr lang="cs-CZ" sz="2600" dirty="0"/>
              <a:t> </a:t>
            </a:r>
            <a:r>
              <a:rPr lang="cs-CZ" sz="2600" dirty="0" err="1"/>
              <a:t>posture</a:t>
            </a:r>
            <a:r>
              <a:rPr lang="cs-CZ" sz="2600" dirty="0"/>
              <a:t>, </a:t>
            </a:r>
            <a:r>
              <a:rPr lang="cs-CZ" sz="2600" dirty="0" err="1"/>
              <a:t>phasic</a:t>
            </a:r>
            <a:r>
              <a:rPr lang="cs-CZ" sz="2600" dirty="0"/>
              <a:t> </a:t>
            </a:r>
            <a:r>
              <a:rPr lang="cs-CZ" sz="2600" dirty="0" err="1"/>
              <a:t>vs</a:t>
            </a:r>
            <a:r>
              <a:rPr lang="cs-CZ" sz="2600" dirty="0"/>
              <a:t> </a:t>
            </a:r>
            <a:r>
              <a:rPr lang="cs-CZ" sz="2600" dirty="0" err="1"/>
              <a:t>tonic</a:t>
            </a:r>
            <a:r>
              <a:rPr lang="cs-CZ" sz="2600" dirty="0"/>
              <a:t> </a:t>
            </a:r>
            <a:r>
              <a:rPr lang="cs-CZ" sz="2600" dirty="0" err="1"/>
              <a:t>muscles</a:t>
            </a:r>
            <a:r>
              <a:rPr lang="cs-CZ" sz="2600" dirty="0"/>
              <a:t>, </a:t>
            </a:r>
            <a:r>
              <a:rPr lang="cs-CZ" sz="2600" dirty="0" err="1"/>
              <a:t>trigger</a:t>
            </a:r>
            <a:r>
              <a:rPr lang="cs-CZ" sz="2600" dirty="0"/>
              <a:t> </a:t>
            </a:r>
            <a:r>
              <a:rPr lang="cs-CZ" sz="2600" dirty="0" err="1"/>
              <a:t>points</a:t>
            </a:r>
            <a:r>
              <a:rPr lang="cs-CZ" sz="2600" dirty="0"/>
              <a:t>, static </a:t>
            </a:r>
            <a:r>
              <a:rPr lang="cs-CZ" sz="2600" dirty="0" err="1"/>
              <a:t>load</a:t>
            </a:r>
            <a:r>
              <a:rPr lang="cs-CZ" sz="2600" dirty="0"/>
              <a:t>, </a:t>
            </a:r>
            <a:r>
              <a:rPr lang="cs-CZ" sz="2600" dirty="0" err="1"/>
              <a:t>professional</a:t>
            </a:r>
            <a:r>
              <a:rPr lang="cs-CZ" sz="2600" dirty="0"/>
              <a:t> sport</a:t>
            </a:r>
          </a:p>
          <a:p>
            <a:pPr marL="914400" lvl="1" indent="-514350">
              <a:buNone/>
            </a:pPr>
            <a:endParaRPr lang="cs-CZ" sz="2600" dirty="0"/>
          </a:p>
          <a:p>
            <a:pPr marL="514350" indent="-514350"/>
            <a:r>
              <a:rPr lang="cs-CZ" sz="3400" b="1" dirty="0" err="1"/>
              <a:t>Joints</a:t>
            </a:r>
            <a:r>
              <a:rPr lang="cs-CZ" sz="3400" b="1" dirty="0"/>
              <a:t> </a:t>
            </a:r>
          </a:p>
          <a:p>
            <a:pPr marL="914400" lvl="1" indent="-514350"/>
            <a:r>
              <a:rPr lang="cs-CZ" sz="2600" dirty="0" err="1"/>
              <a:t>arthrosis</a:t>
            </a:r>
            <a:r>
              <a:rPr lang="cs-CZ" sz="2600" dirty="0"/>
              <a:t> </a:t>
            </a:r>
            <a:r>
              <a:rPr lang="cs-CZ" sz="2600" dirty="0" err="1"/>
              <a:t>deformans</a:t>
            </a:r>
            <a:r>
              <a:rPr lang="cs-CZ" sz="2600" dirty="0"/>
              <a:t> – </a:t>
            </a:r>
            <a:r>
              <a:rPr lang="cs-CZ" sz="2600" dirty="0" err="1"/>
              <a:t>movement</a:t>
            </a:r>
            <a:r>
              <a:rPr lang="cs-CZ" sz="2600" dirty="0"/>
              <a:t> </a:t>
            </a:r>
            <a:r>
              <a:rPr lang="cs-CZ" sz="2600" dirty="0" err="1"/>
              <a:t>pattern</a:t>
            </a:r>
            <a:r>
              <a:rPr lang="cs-CZ" sz="2600" dirty="0"/>
              <a:t> limited</a:t>
            </a:r>
          </a:p>
          <a:p>
            <a:pPr marL="914400" lvl="1" indent="-514350">
              <a:buNone/>
            </a:pPr>
            <a:endParaRPr lang="cs-CZ" sz="2600" dirty="0"/>
          </a:p>
          <a:p>
            <a:pPr marL="514350" indent="-514350"/>
            <a:r>
              <a:rPr lang="cs-CZ" sz="3400" b="1" dirty="0" err="1"/>
              <a:t>Vertebrogenic</a:t>
            </a:r>
            <a:r>
              <a:rPr lang="cs-CZ" sz="3400" b="1" dirty="0"/>
              <a:t> </a:t>
            </a:r>
            <a:r>
              <a:rPr lang="cs-CZ" sz="3400" b="1" dirty="0" err="1"/>
              <a:t>disorders</a:t>
            </a:r>
            <a:r>
              <a:rPr lang="cs-CZ" sz="3400" b="1" dirty="0"/>
              <a:t> </a:t>
            </a:r>
          </a:p>
          <a:p>
            <a:pPr marL="914400" lvl="1" indent="-514350"/>
            <a:r>
              <a:rPr lang="cs-CZ" sz="2600" dirty="0" err="1"/>
              <a:t>Hernia</a:t>
            </a:r>
            <a:r>
              <a:rPr lang="cs-CZ" sz="2600" dirty="0"/>
              <a:t> </a:t>
            </a:r>
            <a:r>
              <a:rPr lang="cs-CZ" sz="2600" dirty="0" err="1"/>
              <a:t>of</a:t>
            </a:r>
            <a:r>
              <a:rPr lang="cs-CZ" sz="2600" dirty="0"/>
              <a:t> a </a:t>
            </a:r>
            <a:r>
              <a:rPr lang="cs-CZ" sz="2600" dirty="0" err="1"/>
              <a:t>disc</a:t>
            </a:r>
            <a:r>
              <a:rPr lang="cs-CZ" sz="2600" dirty="0"/>
              <a:t>, </a:t>
            </a:r>
            <a:r>
              <a:rPr lang="cs-CZ" sz="2600" dirty="0" err="1"/>
              <a:t>skoliosis</a:t>
            </a:r>
            <a:r>
              <a:rPr lang="cs-CZ" sz="2600" dirty="0"/>
              <a:t>, </a:t>
            </a:r>
            <a:r>
              <a:rPr lang="cs-CZ" sz="2600" dirty="0" err="1"/>
              <a:t>rickets</a:t>
            </a:r>
            <a:r>
              <a:rPr lang="cs-CZ" sz="2600" dirty="0"/>
              <a:t>, post-</a:t>
            </a:r>
            <a:r>
              <a:rPr lang="cs-CZ" sz="2600" dirty="0" err="1"/>
              <a:t>traumatic</a:t>
            </a:r>
            <a:r>
              <a:rPr lang="cs-CZ" sz="2600" dirty="0"/>
              <a:t> </a:t>
            </a:r>
            <a:r>
              <a:rPr lang="cs-CZ" sz="2600" dirty="0" err="1"/>
              <a:t>vertebral</a:t>
            </a:r>
            <a:r>
              <a:rPr lang="cs-CZ" sz="2600" dirty="0"/>
              <a:t> </a:t>
            </a:r>
            <a:r>
              <a:rPr lang="cs-CZ" sz="2600" dirty="0" err="1"/>
              <a:t>fracture</a:t>
            </a:r>
            <a:r>
              <a:rPr lang="cs-CZ" sz="2600" dirty="0"/>
              <a:t>, </a:t>
            </a:r>
            <a:r>
              <a:rPr lang="cs-CZ" sz="2600" dirty="0" err="1"/>
              <a:t>unequal</a:t>
            </a:r>
            <a:r>
              <a:rPr lang="cs-CZ" sz="2600" dirty="0"/>
              <a:t> </a:t>
            </a:r>
            <a:r>
              <a:rPr lang="cs-CZ" sz="2600" dirty="0" err="1"/>
              <a:t>length</a:t>
            </a:r>
            <a:r>
              <a:rPr lang="cs-CZ" sz="2600" dirty="0"/>
              <a:t> </a:t>
            </a:r>
            <a:r>
              <a:rPr lang="cs-CZ" sz="2600" dirty="0" err="1"/>
              <a:t>of</a:t>
            </a:r>
            <a:r>
              <a:rPr lang="cs-CZ" sz="2600" dirty="0"/>
              <a:t> </a:t>
            </a:r>
            <a:r>
              <a:rPr lang="cs-CZ" sz="2600" dirty="0" err="1"/>
              <a:t>lower</a:t>
            </a:r>
            <a:r>
              <a:rPr lang="cs-CZ" sz="2600" dirty="0"/>
              <a:t> </a:t>
            </a:r>
            <a:r>
              <a:rPr lang="cs-CZ" sz="2600" dirty="0" err="1"/>
              <a:t>limbs</a:t>
            </a:r>
            <a:r>
              <a:rPr lang="cs-CZ" sz="2600" dirty="0"/>
              <a:t>, </a:t>
            </a:r>
            <a:r>
              <a:rPr lang="cs-CZ" sz="2600" dirty="0" err="1"/>
              <a:t>etc</a:t>
            </a:r>
            <a:r>
              <a:rPr lang="cs-CZ" sz="2600" dirty="0"/>
              <a:t>. 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marL="514350" indent="-514350">
              <a:buNone/>
            </a:pPr>
            <a:endParaRPr lang="cs-CZ" b="1" dirty="0"/>
          </a:p>
          <a:p>
            <a:pPr marL="514350" indent="-514350"/>
            <a:endParaRPr lang="cs-CZ" sz="3400" b="1" dirty="0"/>
          </a:p>
          <a:p>
            <a:pPr marL="514350" indent="-514350"/>
            <a:r>
              <a:rPr lang="cs-CZ" sz="3400" b="1" dirty="0"/>
              <a:t>Post-</a:t>
            </a:r>
            <a:r>
              <a:rPr lang="cs-CZ" sz="3400" b="1" dirty="0" err="1"/>
              <a:t>traumatic</a:t>
            </a:r>
            <a:endParaRPr lang="cs-CZ" sz="3400" b="1" dirty="0"/>
          </a:p>
          <a:p>
            <a:pPr marL="514350" indent="-514350"/>
            <a:endParaRPr lang="cs-CZ" sz="3400" b="1" dirty="0"/>
          </a:p>
          <a:p>
            <a:pPr marL="514350" indent="-514350"/>
            <a:r>
              <a:rPr lang="cs-CZ" sz="3400" b="1" dirty="0"/>
              <a:t>Nerve-</a:t>
            </a:r>
            <a:r>
              <a:rPr lang="cs-CZ" sz="3400" b="1" dirty="0" err="1"/>
              <a:t>affecting</a:t>
            </a:r>
            <a:endParaRPr lang="cs-CZ" sz="3400" b="1" dirty="0"/>
          </a:p>
          <a:p>
            <a:pPr marL="514350" indent="-514350"/>
            <a:endParaRPr lang="cs-CZ" sz="3400" b="1" dirty="0"/>
          </a:p>
          <a:p>
            <a:pPr marL="514350" indent="-514350"/>
            <a:r>
              <a:rPr lang="cs-CZ" sz="3400" b="1" dirty="0"/>
              <a:t>Reflex-</a:t>
            </a:r>
            <a:r>
              <a:rPr lang="cs-CZ" sz="3400" b="1" dirty="0" err="1"/>
              <a:t>affecting</a:t>
            </a:r>
            <a:r>
              <a:rPr lang="cs-CZ" sz="3400" b="1" dirty="0"/>
              <a:t> </a:t>
            </a:r>
          </a:p>
          <a:p>
            <a:pPr marL="914400" lvl="1" indent="-514350"/>
            <a:r>
              <a:rPr lang="cs-CZ" sz="2600" dirty="0"/>
              <a:t>CHOPN, </a:t>
            </a:r>
            <a:r>
              <a:rPr lang="cs-CZ" sz="2600" dirty="0" err="1"/>
              <a:t>asthma</a:t>
            </a:r>
            <a:r>
              <a:rPr lang="cs-CZ" sz="2600" dirty="0"/>
              <a:t>, </a:t>
            </a:r>
            <a:r>
              <a:rPr lang="cs-CZ" sz="2600" dirty="0" err="1"/>
              <a:t>constipation</a:t>
            </a:r>
            <a:endParaRPr lang="cs-CZ" sz="2600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Indications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8403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err="1"/>
              <a:t>Functional</a:t>
            </a:r>
            <a:r>
              <a:rPr lang="cs-CZ" b="1" dirty="0"/>
              <a:t> </a:t>
            </a:r>
            <a:r>
              <a:rPr lang="cs-CZ" b="1" dirty="0" err="1"/>
              <a:t>disorders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locomotor</a:t>
            </a:r>
            <a:r>
              <a:rPr lang="cs-CZ" b="1" dirty="0"/>
              <a:t> </a:t>
            </a:r>
            <a:r>
              <a:rPr lang="cs-CZ" b="1" dirty="0" err="1"/>
              <a:t>system</a:t>
            </a:r>
            <a:endParaRPr lang="cs-CZ" b="1" dirty="0"/>
          </a:p>
          <a:p>
            <a:pPr>
              <a:buNone/>
            </a:pPr>
            <a:endParaRPr lang="cs-CZ" b="1" dirty="0"/>
          </a:p>
          <a:p>
            <a:pPr marL="514350" indent="-514350">
              <a:buAutoNum type="alphaUcParenR"/>
            </a:pPr>
            <a:r>
              <a:rPr lang="cs-CZ" sz="2400" dirty="0" err="1"/>
              <a:t>Local</a:t>
            </a:r>
            <a:r>
              <a:rPr lang="cs-CZ" sz="2400" dirty="0"/>
              <a:t> </a:t>
            </a:r>
            <a:r>
              <a:rPr lang="cs-CZ" sz="2400" dirty="0" err="1"/>
              <a:t>disorders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subcutaneous</a:t>
            </a:r>
            <a:r>
              <a:rPr lang="cs-CZ" sz="2400" dirty="0"/>
              <a:t> </a:t>
            </a:r>
            <a:r>
              <a:rPr lang="cs-CZ" sz="2400" dirty="0" err="1"/>
              <a:t>connective</a:t>
            </a:r>
            <a:r>
              <a:rPr lang="cs-CZ" sz="2400" dirty="0"/>
              <a:t> </a:t>
            </a:r>
            <a:r>
              <a:rPr lang="cs-CZ" sz="2400" dirty="0" err="1"/>
              <a:t>tissues</a:t>
            </a:r>
            <a:r>
              <a:rPr lang="cs-CZ" sz="2400" dirty="0"/>
              <a:t>  =</a:t>
            </a:r>
            <a:r>
              <a:rPr lang="x-none" dirty="0"/>
              <a:t> "</a:t>
            </a:r>
            <a:r>
              <a:rPr lang="cs-CZ" sz="2400" b="1" dirty="0" err="1">
                <a:solidFill>
                  <a:srgbClr val="FF0000"/>
                </a:solidFill>
              </a:rPr>
              <a:t>connective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err="1">
                <a:solidFill>
                  <a:srgbClr val="FF0000"/>
                </a:solidFill>
              </a:rPr>
              <a:t>gelosis</a:t>
            </a:r>
            <a:r>
              <a:rPr lang="x-none" dirty="0"/>
              <a:t> "</a:t>
            </a:r>
            <a:r>
              <a:rPr lang="cs-CZ" sz="2400" dirty="0"/>
              <a:t> </a:t>
            </a:r>
          </a:p>
          <a:p>
            <a:pPr marL="514350" indent="-514350">
              <a:buNone/>
            </a:pPr>
            <a:endParaRPr lang="cs-CZ" sz="2400" dirty="0"/>
          </a:p>
          <a:p>
            <a:pPr marL="514350" indent="-514350">
              <a:buNone/>
            </a:pPr>
            <a:r>
              <a:rPr lang="cs-CZ" sz="2400" dirty="0"/>
              <a:t>B)   </a:t>
            </a:r>
            <a:r>
              <a:rPr lang="cs-CZ" sz="2400" dirty="0" err="1"/>
              <a:t>Muscle</a:t>
            </a:r>
            <a:r>
              <a:rPr lang="cs-CZ" sz="2400" dirty="0"/>
              <a:t> </a:t>
            </a:r>
            <a:r>
              <a:rPr lang="cs-CZ" sz="2400" dirty="0" err="1"/>
              <a:t>disorders</a:t>
            </a:r>
            <a:endParaRPr lang="cs-CZ" sz="2400" dirty="0"/>
          </a:p>
          <a:p>
            <a:pPr lvl="1">
              <a:buFontTx/>
              <a:buChar char="-"/>
            </a:pPr>
            <a:r>
              <a:rPr lang="cs-CZ" sz="2000" dirty="0" err="1"/>
              <a:t>Loss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balance </a:t>
            </a:r>
            <a:r>
              <a:rPr lang="cs-CZ" sz="2000" dirty="0" err="1"/>
              <a:t>between</a:t>
            </a:r>
            <a:r>
              <a:rPr lang="cs-CZ" sz="2000" dirty="0"/>
              <a:t> </a:t>
            </a:r>
            <a:r>
              <a:rPr lang="cs-CZ" sz="2000" dirty="0" err="1"/>
              <a:t>activation</a:t>
            </a:r>
            <a:r>
              <a:rPr lang="cs-CZ" sz="2000" dirty="0"/>
              <a:t> and </a:t>
            </a:r>
            <a:r>
              <a:rPr lang="cs-CZ" sz="2000" dirty="0" err="1"/>
              <a:t>relaxation</a:t>
            </a:r>
            <a:endParaRPr lang="cs-CZ" sz="2000" dirty="0"/>
          </a:p>
          <a:p>
            <a:pPr lvl="1">
              <a:buFontTx/>
              <a:buChar char="-"/>
            </a:pPr>
            <a:r>
              <a:rPr lang="cs-CZ" sz="2000" dirty="0" err="1"/>
              <a:t>Disorders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regulation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arterial</a:t>
            </a:r>
            <a:r>
              <a:rPr lang="cs-CZ" sz="2000" dirty="0"/>
              <a:t> </a:t>
            </a:r>
            <a:r>
              <a:rPr lang="cs-CZ" sz="2000" dirty="0" err="1"/>
              <a:t>inflow</a:t>
            </a:r>
            <a:r>
              <a:rPr lang="cs-CZ" sz="2000" dirty="0"/>
              <a:t> and </a:t>
            </a:r>
            <a:r>
              <a:rPr lang="cs-CZ" sz="2000" dirty="0" err="1"/>
              <a:t>venous</a:t>
            </a:r>
            <a:r>
              <a:rPr lang="cs-CZ" sz="2000" dirty="0"/>
              <a:t> and </a:t>
            </a:r>
            <a:r>
              <a:rPr lang="cs-CZ" sz="2000" dirty="0" err="1"/>
              <a:t>lymphatic</a:t>
            </a:r>
            <a:r>
              <a:rPr lang="cs-CZ" sz="2000" dirty="0"/>
              <a:t> </a:t>
            </a:r>
            <a:r>
              <a:rPr lang="cs-CZ" sz="2000" dirty="0" err="1"/>
              <a:t>outflow</a:t>
            </a:r>
            <a:endParaRPr lang="cs-CZ" sz="2000" dirty="0"/>
          </a:p>
          <a:p>
            <a:pPr lvl="1">
              <a:buFontTx/>
              <a:buChar char="-"/>
            </a:pPr>
            <a:r>
              <a:rPr lang="cs-CZ" sz="2000" dirty="0" err="1"/>
              <a:t>Intercellular</a:t>
            </a:r>
            <a:r>
              <a:rPr lang="cs-CZ" sz="2000" dirty="0"/>
              <a:t> </a:t>
            </a:r>
            <a:r>
              <a:rPr lang="cs-CZ" sz="2000" dirty="0" err="1"/>
              <a:t>environment</a:t>
            </a:r>
            <a:r>
              <a:rPr lang="cs-CZ" sz="2000" dirty="0"/>
              <a:t> </a:t>
            </a:r>
            <a:r>
              <a:rPr lang="cs-CZ" sz="2000" dirty="0" err="1"/>
              <a:t>disharmony</a:t>
            </a:r>
            <a:endParaRPr lang="cs-CZ" sz="2000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Total</a:t>
            </a:r>
            <a:r>
              <a:rPr lang="cs-CZ" dirty="0"/>
              <a:t> </a:t>
            </a:r>
            <a:r>
              <a:rPr lang="cs-CZ" dirty="0" err="1"/>
              <a:t>Contraindications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r>
              <a:rPr lang="cs-CZ" b="1" dirty="0" err="1"/>
              <a:t>System</a:t>
            </a:r>
            <a:r>
              <a:rPr lang="cs-CZ" b="1" dirty="0"/>
              <a:t> </a:t>
            </a:r>
            <a:r>
              <a:rPr lang="cs-CZ" b="1" dirty="0" err="1"/>
              <a:t>diseases</a:t>
            </a:r>
            <a:r>
              <a:rPr lang="cs-CZ" b="1" dirty="0"/>
              <a:t>, </a:t>
            </a:r>
            <a:r>
              <a:rPr lang="cs-CZ" b="1" dirty="0" err="1"/>
              <a:t>tumours</a:t>
            </a:r>
            <a:r>
              <a:rPr lang="cs-CZ" b="1" dirty="0"/>
              <a:t> and </a:t>
            </a:r>
            <a:r>
              <a:rPr lang="cs-CZ" b="1" dirty="0" err="1"/>
              <a:t>infectious</a:t>
            </a:r>
            <a:r>
              <a:rPr lang="cs-CZ" b="1" dirty="0"/>
              <a:t> </a:t>
            </a:r>
            <a:r>
              <a:rPr lang="cs-CZ" b="1" dirty="0" err="1"/>
              <a:t>diseases</a:t>
            </a:r>
            <a:endParaRPr lang="cs-CZ" b="1" dirty="0"/>
          </a:p>
          <a:p>
            <a:r>
              <a:rPr lang="cs-CZ" b="1" dirty="0" err="1"/>
              <a:t>Metabolic</a:t>
            </a:r>
            <a:r>
              <a:rPr lang="cs-CZ" b="1" dirty="0"/>
              <a:t> DECOMPENSATION!!!!</a:t>
            </a:r>
          </a:p>
          <a:p>
            <a:pPr lvl="1"/>
            <a:r>
              <a:rPr lang="cs-CZ" b="1" dirty="0" err="1"/>
              <a:t>heart</a:t>
            </a:r>
            <a:r>
              <a:rPr lang="cs-CZ" b="1" dirty="0"/>
              <a:t>, </a:t>
            </a:r>
            <a:r>
              <a:rPr lang="cs-CZ" b="1" dirty="0" err="1"/>
              <a:t>lungs</a:t>
            </a:r>
            <a:r>
              <a:rPr lang="cs-CZ" b="1" dirty="0"/>
              <a:t>, </a:t>
            </a:r>
            <a:r>
              <a:rPr lang="cs-CZ" b="1" dirty="0" err="1"/>
              <a:t>kidneys</a:t>
            </a:r>
            <a:endParaRPr lang="cs-CZ" b="1" dirty="0"/>
          </a:p>
          <a:p>
            <a:endParaRPr lang="cs-CZ" dirty="0"/>
          </a:p>
        </p:txBody>
      </p:sp>
      <p:pic>
        <p:nvPicPr>
          <p:cNvPr id="1026" name="Picture 2" descr="C:\Users\Ivouš\Desktop\traffic-sign-38589_960_7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3357562"/>
            <a:ext cx="3635380" cy="31920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Total</a:t>
            </a:r>
            <a:r>
              <a:rPr lang="cs-CZ" dirty="0"/>
              <a:t> </a:t>
            </a:r>
            <a:r>
              <a:rPr lang="cs-CZ" dirty="0" err="1"/>
              <a:t>Contraindications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Fascia cracks, muscle hernias </a:t>
            </a:r>
          </a:p>
          <a:p>
            <a:r>
              <a:rPr lang="en-US" dirty="0"/>
              <a:t>Muscle ruptures (partial and total)</a:t>
            </a:r>
          </a:p>
          <a:p>
            <a:r>
              <a:rPr lang="en-US" dirty="0"/>
              <a:t>Tendon ruptures</a:t>
            </a:r>
          </a:p>
          <a:p>
            <a:r>
              <a:rPr lang="en-US" dirty="0"/>
              <a:t>Fractures and dislocation of joints</a:t>
            </a:r>
          </a:p>
          <a:p>
            <a:r>
              <a:rPr lang="en-US" dirty="0"/>
              <a:t>Hematoma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/>
              <a:t>Local</a:t>
            </a:r>
            <a:r>
              <a:rPr lang="cs-CZ" dirty="0"/>
              <a:t> </a:t>
            </a:r>
            <a:r>
              <a:rPr lang="cs-CZ" dirty="0" err="1"/>
              <a:t>Contraindications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/>
              <a:t>Abdomen</a:t>
            </a:r>
          </a:p>
          <a:p>
            <a:pPr lvl="1"/>
            <a:r>
              <a:rPr lang="cs-CZ" sz="2000" dirty="0" err="1"/>
              <a:t>Bleeding</a:t>
            </a:r>
            <a:r>
              <a:rPr lang="cs-CZ" sz="2000" dirty="0"/>
              <a:t> </a:t>
            </a:r>
            <a:r>
              <a:rPr lang="cs-CZ" sz="2000" dirty="0" err="1"/>
              <a:t>conditions</a:t>
            </a:r>
            <a:r>
              <a:rPr lang="cs-CZ" sz="2000" dirty="0"/>
              <a:t>, ascites, liver and spleen </a:t>
            </a:r>
            <a:r>
              <a:rPr lang="cs-CZ" sz="2000" dirty="0" err="1"/>
              <a:t>enlargement</a:t>
            </a:r>
            <a:r>
              <a:rPr lang="cs-CZ" sz="2000" dirty="0"/>
              <a:t>, </a:t>
            </a:r>
            <a:r>
              <a:rPr lang="cs-CZ" sz="2000" dirty="0" err="1"/>
              <a:t>large</a:t>
            </a:r>
            <a:r>
              <a:rPr lang="cs-CZ" sz="2000" dirty="0"/>
              <a:t> </a:t>
            </a:r>
            <a:r>
              <a:rPr lang="cs-CZ" sz="2000" dirty="0" err="1"/>
              <a:t>hernia</a:t>
            </a:r>
            <a:r>
              <a:rPr lang="cs-CZ" sz="2000" dirty="0"/>
              <a:t>, </a:t>
            </a:r>
            <a:r>
              <a:rPr lang="cs-CZ" sz="2000" dirty="0" err="1"/>
              <a:t>urinary</a:t>
            </a:r>
            <a:r>
              <a:rPr lang="cs-CZ" sz="2000" dirty="0"/>
              <a:t> </a:t>
            </a:r>
            <a:r>
              <a:rPr lang="cs-CZ" sz="2000" dirty="0" err="1"/>
              <a:t>retention</a:t>
            </a:r>
            <a:r>
              <a:rPr lang="cs-CZ" sz="2000" dirty="0"/>
              <a:t>, </a:t>
            </a:r>
            <a:r>
              <a:rPr lang="cs-CZ" sz="2000" dirty="0" err="1"/>
              <a:t>constipation</a:t>
            </a:r>
            <a:r>
              <a:rPr lang="cs-CZ" sz="2000" dirty="0"/>
              <a:t> </a:t>
            </a:r>
            <a:r>
              <a:rPr lang="cs-CZ" sz="2000" dirty="0" err="1"/>
              <a:t>megacolon</a:t>
            </a:r>
            <a:r>
              <a:rPr lang="cs-CZ" sz="2000" dirty="0"/>
              <a:t>, menses, </a:t>
            </a:r>
            <a:r>
              <a:rPr lang="cs-CZ" sz="2000" dirty="0" err="1"/>
              <a:t>pregnancy</a:t>
            </a:r>
            <a:endParaRPr lang="cs-CZ" sz="2000" dirty="0"/>
          </a:p>
          <a:p>
            <a:pPr lvl="1">
              <a:buNone/>
            </a:pPr>
            <a:endParaRPr lang="cs-CZ" sz="2000" dirty="0"/>
          </a:p>
          <a:p>
            <a:r>
              <a:rPr lang="cs-CZ" sz="2400" dirty="0" err="1"/>
              <a:t>Lower</a:t>
            </a:r>
            <a:r>
              <a:rPr lang="cs-CZ" sz="2400" dirty="0"/>
              <a:t> </a:t>
            </a:r>
            <a:r>
              <a:rPr lang="cs-CZ" sz="2400" dirty="0" err="1"/>
              <a:t>limbs</a:t>
            </a:r>
            <a:endParaRPr lang="cs-CZ" sz="2400" dirty="0"/>
          </a:p>
          <a:p>
            <a:pPr lvl="1"/>
            <a:r>
              <a:rPr lang="cs-CZ" sz="2000" dirty="0" err="1"/>
              <a:t>Extensive</a:t>
            </a:r>
            <a:r>
              <a:rPr lang="cs-CZ" sz="2000" dirty="0"/>
              <a:t> </a:t>
            </a:r>
            <a:r>
              <a:rPr lang="cs-CZ" sz="2000" dirty="0" err="1"/>
              <a:t>varices</a:t>
            </a:r>
            <a:r>
              <a:rPr lang="cs-CZ" sz="2000" dirty="0"/>
              <a:t>, </a:t>
            </a:r>
            <a:r>
              <a:rPr lang="cs-CZ" sz="2000" dirty="0" err="1"/>
              <a:t>inflammation</a:t>
            </a:r>
            <a:r>
              <a:rPr lang="cs-CZ" sz="2000" dirty="0"/>
              <a:t> </a:t>
            </a:r>
            <a:r>
              <a:rPr lang="cs-CZ" sz="2000" dirty="0" err="1"/>
              <a:t>of</a:t>
            </a:r>
            <a:r>
              <a:rPr lang="cs-CZ" sz="2000" dirty="0"/>
              <a:t> </a:t>
            </a:r>
            <a:r>
              <a:rPr lang="cs-CZ" sz="2000" dirty="0" err="1"/>
              <a:t>the</a:t>
            </a:r>
            <a:r>
              <a:rPr lang="cs-CZ" sz="2000" dirty="0"/>
              <a:t> </a:t>
            </a:r>
            <a:r>
              <a:rPr lang="cs-CZ" sz="2000" dirty="0" err="1"/>
              <a:t>veins</a:t>
            </a:r>
            <a:r>
              <a:rPr lang="cs-CZ" sz="2000" dirty="0"/>
              <a:t> and </a:t>
            </a:r>
            <a:r>
              <a:rPr lang="cs-CZ" sz="2000" dirty="0" err="1"/>
              <a:t>trophic</a:t>
            </a:r>
            <a:r>
              <a:rPr lang="cs-CZ" sz="2000" dirty="0"/>
              <a:t> skin </a:t>
            </a:r>
            <a:r>
              <a:rPr lang="cs-CZ" sz="2000" dirty="0" err="1"/>
              <a:t>disorders</a:t>
            </a:r>
            <a:endParaRPr lang="cs-CZ" sz="2000" dirty="0"/>
          </a:p>
          <a:p>
            <a:pPr lvl="1">
              <a:buNone/>
            </a:pPr>
            <a:endParaRPr lang="cs-CZ" sz="2000" dirty="0"/>
          </a:p>
          <a:p>
            <a:r>
              <a:rPr lang="cs-CZ" sz="2400" dirty="0" err="1"/>
              <a:t>Inflammatory</a:t>
            </a:r>
            <a:r>
              <a:rPr lang="cs-CZ" sz="2400" dirty="0"/>
              <a:t> </a:t>
            </a:r>
            <a:r>
              <a:rPr lang="cs-CZ" sz="2400" dirty="0" err="1"/>
              <a:t>swelling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joints</a:t>
            </a:r>
            <a:r>
              <a:rPr lang="cs-CZ" sz="2400" dirty="0"/>
              <a:t> and </a:t>
            </a:r>
            <a:r>
              <a:rPr lang="cs-CZ" sz="2400" dirty="0" err="1"/>
              <a:t>inflammation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soft </a:t>
            </a:r>
            <a:r>
              <a:rPr lang="cs-CZ" sz="2400" dirty="0" err="1"/>
              <a:t>tissues</a:t>
            </a:r>
            <a:endParaRPr lang="cs-CZ" sz="2400" dirty="0"/>
          </a:p>
          <a:p>
            <a:endParaRPr lang="cs-CZ" sz="2400" dirty="0"/>
          </a:p>
          <a:p>
            <a:r>
              <a:rPr lang="cs-CZ" sz="2400" dirty="0" err="1"/>
              <a:t>Acute</a:t>
            </a:r>
            <a:r>
              <a:rPr lang="cs-CZ" sz="2400" dirty="0"/>
              <a:t> neuritis,  </a:t>
            </a:r>
            <a:r>
              <a:rPr lang="cs-CZ" sz="2400" dirty="0" err="1"/>
              <a:t>places</a:t>
            </a:r>
            <a:r>
              <a:rPr lang="cs-CZ" sz="2400" dirty="0"/>
              <a:t> </a:t>
            </a:r>
            <a:r>
              <a:rPr lang="cs-CZ" sz="2400" dirty="0" err="1"/>
              <a:t>of</a:t>
            </a:r>
            <a:r>
              <a:rPr lang="cs-CZ" sz="2400" dirty="0"/>
              <a:t> </a:t>
            </a:r>
            <a:r>
              <a:rPr lang="cs-CZ" sz="2400" dirty="0" err="1"/>
              <a:t>fresh</a:t>
            </a:r>
            <a:r>
              <a:rPr lang="cs-CZ" sz="2400" dirty="0"/>
              <a:t> </a:t>
            </a:r>
            <a:r>
              <a:rPr lang="cs-CZ" sz="2400" dirty="0" err="1"/>
              <a:t>scars</a:t>
            </a:r>
            <a:r>
              <a:rPr lang="cs-CZ" sz="2400" dirty="0"/>
              <a:t> and </a:t>
            </a:r>
            <a:r>
              <a:rPr lang="cs-CZ" sz="2400" dirty="0" err="1"/>
              <a:t>injuries</a:t>
            </a:r>
            <a:r>
              <a:rPr lang="cs-CZ" sz="2400" dirty="0"/>
              <a:t>, TB and </a:t>
            </a:r>
            <a:r>
              <a:rPr lang="cs-CZ" sz="2400" dirty="0" err="1"/>
              <a:t>high</a:t>
            </a:r>
            <a:r>
              <a:rPr lang="cs-CZ" sz="2400" dirty="0"/>
              <a:t> </a:t>
            </a:r>
            <a:r>
              <a:rPr lang="cs-CZ" sz="2400" dirty="0" err="1"/>
              <a:t>blood</a:t>
            </a:r>
            <a:r>
              <a:rPr lang="cs-CZ" sz="2400" dirty="0"/>
              <a:t> </a:t>
            </a:r>
            <a:r>
              <a:rPr lang="cs-CZ" sz="2400" dirty="0" err="1"/>
              <a:t>pressure</a:t>
            </a:r>
            <a:endParaRPr lang="cs-CZ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1500174"/>
            <a:ext cx="8043890" cy="939784"/>
          </a:xfrm>
        </p:spPr>
        <p:txBody>
          <a:bodyPr>
            <a:normAutofit/>
          </a:bodyPr>
          <a:lstStyle/>
          <a:p>
            <a:r>
              <a:rPr lang="en-GB" b="1" dirty="0"/>
              <a:t>Thank you for your attention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500042"/>
            <a:ext cx="8329642" cy="5054617"/>
          </a:xfrm>
        </p:spPr>
        <p:txBody>
          <a:bodyPr/>
          <a:lstStyle/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       </a:t>
            </a:r>
          </a:p>
        </p:txBody>
      </p:sp>
      <p:pic>
        <p:nvPicPr>
          <p:cNvPr id="1026" name="Picture 2" descr="C:\Users\Ivouš\Desktop\Animal-Massage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500306"/>
            <a:ext cx="6000792" cy="38456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1299</TotalTime>
  <Words>686</Words>
  <Application>Microsoft Office PowerPoint</Application>
  <PresentationFormat>Předvádění na obrazovce (4:3)</PresentationFormat>
  <Paragraphs>127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2" baseType="lpstr">
      <vt:lpstr>Arial</vt:lpstr>
      <vt:lpstr>Calibri</vt:lpstr>
      <vt:lpstr>Times New Roman</vt:lpstr>
      <vt:lpstr>Wingdings</vt:lpstr>
      <vt:lpstr>Motiv sady Office</vt:lpstr>
      <vt:lpstr>Classical Massage </vt:lpstr>
      <vt:lpstr>History</vt:lpstr>
      <vt:lpstr>History</vt:lpstr>
      <vt:lpstr>Massage</vt:lpstr>
      <vt:lpstr>Massage</vt:lpstr>
      <vt:lpstr>Massage Duration</vt:lpstr>
      <vt:lpstr>Massage Direction</vt:lpstr>
      <vt:lpstr>Prezentace aplikace PowerPoint</vt:lpstr>
      <vt:lpstr>Massage Dosing </vt:lpstr>
      <vt:lpstr>Massage Means</vt:lpstr>
      <vt:lpstr>Massage Means</vt:lpstr>
      <vt:lpstr>Muscle Disorders</vt:lpstr>
      <vt:lpstr>Indications</vt:lpstr>
      <vt:lpstr>Total Contraindications</vt:lpstr>
      <vt:lpstr>Total Contraindications</vt:lpstr>
      <vt:lpstr>Local Contraindications</vt:lpstr>
      <vt:lpstr>Thank you for your attention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Ivouš</dc:creator>
  <cp:lastModifiedBy>martin.buk@tiscali.cz</cp:lastModifiedBy>
  <cp:revision>49</cp:revision>
  <dcterms:created xsi:type="dcterms:W3CDTF">2017-08-28T17:56:13Z</dcterms:created>
  <dcterms:modified xsi:type="dcterms:W3CDTF">2023-02-26T16:49:58Z</dcterms:modified>
</cp:coreProperties>
</file>